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EEF"/>
    <a:srgbClr val="303842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380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51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99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13" Type="http://schemas.openxmlformats.org/officeDocument/2006/relationships/image" Target="../media/image5.png"/><Relationship Id="rId18" Type="http://schemas.openxmlformats.org/officeDocument/2006/relationships/image" Target="../media/image10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4.svg"/><Relationship Id="rId1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8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11" Type="http://schemas.openxmlformats.org/officeDocument/2006/relationships/image" Target="../media/image3.png"/><Relationship Id="rId5" Type="http://schemas.openxmlformats.org/officeDocument/2006/relationships/image" Target="../media/image13.png"/><Relationship Id="rId15" Type="http://schemas.openxmlformats.org/officeDocument/2006/relationships/image" Target="../media/image7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Relationship Id="rId1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4EECCD33-6C5A-4A16-B988-3DC0639CF50B}"/>
              </a:ext>
            </a:extLst>
          </p:cNvPr>
          <p:cNvSpPr/>
          <p:nvPr/>
        </p:nvSpPr>
        <p:spPr>
          <a:xfrm rot="16200000">
            <a:off x="4429127" y="4056783"/>
            <a:ext cx="3333749" cy="116378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ircle: Hollow 40">
            <a:extLst>
              <a:ext uri="{FF2B5EF4-FFF2-40B4-BE49-F238E27FC236}">
                <a16:creationId xmlns:a16="http://schemas.microsoft.com/office/drawing/2014/main" id="{B9700E51-E285-4EEA-A7B0-312D55656CEC}"/>
              </a:ext>
            </a:extLst>
          </p:cNvPr>
          <p:cNvSpPr/>
          <p:nvPr/>
        </p:nvSpPr>
        <p:spPr>
          <a:xfrm>
            <a:off x="3695700" y="2664662"/>
            <a:ext cx="4800600" cy="3524250"/>
          </a:xfrm>
          <a:prstGeom prst="donut">
            <a:avLst>
              <a:gd name="adj" fmla="val 17025"/>
            </a:avLst>
          </a:prstGeom>
          <a:solidFill>
            <a:schemeClr val="accent5"/>
          </a:solidFill>
          <a:ln>
            <a:noFill/>
          </a:ln>
          <a:scene3d>
            <a:camera prst="perspectiveRelaxedModerately" fov="0">
              <a:rot lat="18000000" lon="0" rev="0"/>
            </a:camera>
            <a:lightRig rig="balanced" dir="t"/>
          </a:scene3d>
          <a:sp3d extrusionH="603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ircle: Hollow 39">
            <a:extLst>
              <a:ext uri="{FF2B5EF4-FFF2-40B4-BE49-F238E27FC236}">
                <a16:creationId xmlns:a16="http://schemas.microsoft.com/office/drawing/2014/main" id="{1A8E4452-826E-4631-910D-4AB8CDA05FEB}"/>
              </a:ext>
            </a:extLst>
          </p:cNvPr>
          <p:cNvSpPr/>
          <p:nvPr/>
        </p:nvSpPr>
        <p:spPr>
          <a:xfrm>
            <a:off x="3695700" y="1869815"/>
            <a:ext cx="4800600" cy="3524250"/>
          </a:xfrm>
          <a:prstGeom prst="donut">
            <a:avLst>
              <a:gd name="adj" fmla="val 17025"/>
            </a:avLst>
          </a:prstGeom>
          <a:solidFill>
            <a:schemeClr val="accent3"/>
          </a:solidFill>
          <a:ln>
            <a:noFill/>
          </a:ln>
          <a:scene3d>
            <a:camera prst="perspectiveRelaxedModerately" fov="0">
              <a:rot lat="18000000" lon="0" rev="0"/>
            </a:camera>
            <a:lightRig rig="balanced" dir="t"/>
          </a:scene3d>
          <a:sp3d extrusionH="603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ircle: Hollow 2">
            <a:extLst>
              <a:ext uri="{FF2B5EF4-FFF2-40B4-BE49-F238E27FC236}">
                <a16:creationId xmlns:a16="http://schemas.microsoft.com/office/drawing/2014/main" id="{23DC6135-FA59-4A59-8120-395D5C87FE49}"/>
              </a:ext>
            </a:extLst>
          </p:cNvPr>
          <p:cNvSpPr/>
          <p:nvPr/>
        </p:nvSpPr>
        <p:spPr>
          <a:xfrm>
            <a:off x="3695700" y="1074967"/>
            <a:ext cx="4800600" cy="3524250"/>
          </a:xfrm>
          <a:prstGeom prst="donut">
            <a:avLst>
              <a:gd name="adj" fmla="val 17025"/>
            </a:avLst>
          </a:prstGeom>
          <a:solidFill>
            <a:schemeClr val="accent2"/>
          </a:solidFill>
          <a:ln>
            <a:noFill/>
          </a:ln>
          <a:scene3d>
            <a:camera prst="perspectiveRelaxedModerately" fov="0">
              <a:rot lat="18000000" lon="0" rev="0"/>
            </a:camera>
            <a:lightRig rig="balanced" dir="t"/>
          </a:scene3d>
          <a:sp3d extrusionH="603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Circle: Hollow 41">
            <a:extLst>
              <a:ext uri="{FF2B5EF4-FFF2-40B4-BE49-F238E27FC236}">
                <a16:creationId xmlns:a16="http://schemas.microsoft.com/office/drawing/2014/main" id="{B7BA81F3-C7C1-4691-89E7-872ADFECF80D}"/>
              </a:ext>
            </a:extLst>
          </p:cNvPr>
          <p:cNvSpPr/>
          <p:nvPr/>
        </p:nvSpPr>
        <p:spPr>
          <a:xfrm>
            <a:off x="3695700" y="280119"/>
            <a:ext cx="4800600" cy="3524250"/>
          </a:xfrm>
          <a:prstGeom prst="donut">
            <a:avLst>
              <a:gd name="adj" fmla="val 17025"/>
            </a:avLst>
          </a:prstGeom>
          <a:solidFill>
            <a:schemeClr val="accent6"/>
          </a:solidFill>
          <a:ln>
            <a:noFill/>
          </a:ln>
          <a:scene3d>
            <a:camera prst="perspectiveRelaxedModerately" fov="0">
              <a:rot lat="18000000" lon="0" rev="0"/>
            </a:camera>
            <a:lightRig rig="balanced" dir="t"/>
          </a:scene3d>
          <a:sp3d extrusionH="603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4EF0FBA8-E68A-456A-B8D5-D27DD02CCA6E}"/>
              </a:ext>
            </a:extLst>
          </p:cNvPr>
          <p:cNvSpPr/>
          <p:nvPr/>
        </p:nvSpPr>
        <p:spPr>
          <a:xfrm rot="16200000">
            <a:off x="5231047" y="1185600"/>
            <a:ext cx="1729907" cy="1163781"/>
          </a:xfrm>
          <a:custGeom>
            <a:avLst/>
            <a:gdLst>
              <a:gd name="connsiteX0" fmla="*/ 1729907 w 1729907"/>
              <a:gd name="connsiteY0" fmla="*/ 0 h 1163781"/>
              <a:gd name="connsiteX1" fmla="*/ 1729907 w 1729907"/>
              <a:gd name="connsiteY1" fmla="*/ 1163781 h 1163781"/>
              <a:gd name="connsiteX2" fmla="*/ 40469 w 1729907"/>
              <a:gd name="connsiteY2" fmla="*/ 1163781 h 1163781"/>
              <a:gd name="connsiteX3" fmla="*/ 12960 w 1729907"/>
              <a:gd name="connsiteY3" fmla="*/ 923721 h 1163781"/>
              <a:gd name="connsiteX4" fmla="*/ 0 w 1729907"/>
              <a:gd name="connsiteY4" fmla="*/ 581890 h 1163781"/>
              <a:gd name="connsiteX5" fmla="*/ 12960 w 1729907"/>
              <a:gd name="connsiteY5" fmla="*/ 240060 h 1163781"/>
              <a:gd name="connsiteX6" fmla="*/ 40469 w 1729907"/>
              <a:gd name="connsiteY6" fmla="*/ 0 h 116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9907" h="1163781">
                <a:moveTo>
                  <a:pt x="1729907" y="0"/>
                </a:moveTo>
                <a:lnTo>
                  <a:pt x="1729907" y="1163781"/>
                </a:lnTo>
                <a:lnTo>
                  <a:pt x="40469" y="1163781"/>
                </a:lnTo>
                <a:lnTo>
                  <a:pt x="12960" y="923721"/>
                </a:lnTo>
                <a:cubicBezTo>
                  <a:pt x="4390" y="811330"/>
                  <a:pt x="0" y="697293"/>
                  <a:pt x="0" y="581890"/>
                </a:cubicBezTo>
                <a:cubicBezTo>
                  <a:pt x="0" y="466488"/>
                  <a:pt x="4390" y="352451"/>
                  <a:pt x="12960" y="240060"/>
                </a:cubicBezTo>
                <a:lnTo>
                  <a:pt x="40469" y="0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51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Stacked Rings Diagram for PowerPoint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D03CED9-2837-402E-A9CD-0302CE89412F}"/>
              </a:ext>
            </a:extLst>
          </p:cNvPr>
          <p:cNvGrpSpPr/>
          <p:nvPr/>
        </p:nvGrpSpPr>
        <p:grpSpPr>
          <a:xfrm>
            <a:off x="8921977" y="4015678"/>
            <a:ext cx="2937088" cy="1690262"/>
            <a:chOff x="8921977" y="4011831"/>
            <a:chExt cx="2937088" cy="1690262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56CBBFC-1C65-4499-807C-493253E8F688}"/>
                </a:ext>
              </a:extLst>
            </p:cNvPr>
            <p:cNvSpPr txBox="1"/>
            <p:nvPr/>
          </p:nvSpPr>
          <p:spPr>
            <a:xfrm>
              <a:off x="8921977" y="401183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36E4AB3-BEA8-4108-8C0B-1B310D0AA2B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04AEDF49-4B21-4CC4-9A5E-CE0F5F3D5DBC}"/>
              </a:ext>
            </a:extLst>
          </p:cNvPr>
          <p:cNvGrpSpPr/>
          <p:nvPr/>
        </p:nvGrpSpPr>
        <p:grpSpPr>
          <a:xfrm>
            <a:off x="332936" y="4015678"/>
            <a:ext cx="2937088" cy="1690262"/>
            <a:chOff x="332936" y="4590783"/>
            <a:chExt cx="2937088" cy="1690262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D3ECC3C-1037-4C89-904B-3BEF9506E9F2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E670902-226A-4D09-A7F7-6A431086FEB4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D72EE80C-79A2-4639-BABE-983976909B4E}"/>
              </a:ext>
            </a:extLst>
          </p:cNvPr>
          <p:cNvGrpSpPr/>
          <p:nvPr/>
        </p:nvGrpSpPr>
        <p:grpSpPr>
          <a:xfrm>
            <a:off x="8929772" y="1766953"/>
            <a:ext cx="2937088" cy="1690262"/>
            <a:chOff x="8921977" y="1405170"/>
            <a:chExt cx="2937088" cy="1690262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845E8E7-8B33-49A9-A62F-40D4330F0B3E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4084972-981F-4E38-A1EF-372B1743316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BBCDB5A-1FA2-4560-B1C6-29F97B872F22}"/>
              </a:ext>
            </a:extLst>
          </p:cNvPr>
          <p:cNvGrpSpPr/>
          <p:nvPr/>
        </p:nvGrpSpPr>
        <p:grpSpPr>
          <a:xfrm>
            <a:off x="340731" y="1766953"/>
            <a:ext cx="2937088" cy="1690262"/>
            <a:chOff x="332936" y="2566211"/>
            <a:chExt cx="2937088" cy="1690262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E5A7BBF-AE62-4F82-AD4A-C0EA4F4CAFD1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21A4BBC-4286-4365-A776-3A4D0764115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92" name="Graphic 91" descr="Users">
            <a:extLst>
              <a:ext uri="{FF2B5EF4-FFF2-40B4-BE49-F238E27FC236}">
                <a16:creationId xmlns:a16="http://schemas.microsoft.com/office/drawing/2014/main" id="{1BE3BB78-1FCD-4DF7-8926-23AC87DE43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88351" y="1688054"/>
            <a:ext cx="678509" cy="678509"/>
          </a:xfrm>
          <a:prstGeom prst="rect">
            <a:avLst/>
          </a:prstGeom>
        </p:spPr>
      </p:pic>
      <p:pic>
        <p:nvPicPr>
          <p:cNvPr id="93" name="Graphic 92" descr="Puzzle">
            <a:extLst>
              <a:ext uri="{FF2B5EF4-FFF2-40B4-BE49-F238E27FC236}">
                <a16:creationId xmlns:a16="http://schemas.microsoft.com/office/drawing/2014/main" id="{95E338A4-5BB3-4AA6-967E-F96CE5F24B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188351" y="3911867"/>
            <a:ext cx="678509" cy="678509"/>
          </a:xfrm>
          <a:prstGeom prst="rect">
            <a:avLst/>
          </a:prstGeom>
        </p:spPr>
      </p:pic>
      <p:pic>
        <p:nvPicPr>
          <p:cNvPr id="94" name="Graphic 93" descr="Lightbulb">
            <a:extLst>
              <a:ext uri="{FF2B5EF4-FFF2-40B4-BE49-F238E27FC236}">
                <a16:creationId xmlns:a16="http://schemas.microsoft.com/office/drawing/2014/main" id="{00051D20-664B-47EF-81D5-0786165EF2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5139" y="3911867"/>
            <a:ext cx="678509" cy="678509"/>
          </a:xfrm>
          <a:prstGeom prst="rect">
            <a:avLst/>
          </a:prstGeom>
        </p:spPr>
      </p:pic>
      <p:pic>
        <p:nvPicPr>
          <p:cNvPr id="95" name="Graphic 94" descr="Rocket">
            <a:extLst>
              <a:ext uri="{FF2B5EF4-FFF2-40B4-BE49-F238E27FC236}">
                <a16:creationId xmlns:a16="http://schemas.microsoft.com/office/drawing/2014/main" id="{A254D65E-9B5E-410E-AD0A-33173305B0C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5140" y="1688054"/>
            <a:ext cx="678509" cy="678509"/>
          </a:xfrm>
          <a:prstGeom prst="rect">
            <a:avLst/>
          </a:prstGeom>
        </p:spPr>
      </p:pic>
      <p:pic>
        <p:nvPicPr>
          <p:cNvPr id="96" name="Graphic 95" descr="Users">
            <a:extLst>
              <a:ext uri="{FF2B5EF4-FFF2-40B4-BE49-F238E27FC236}">
                <a16:creationId xmlns:a16="http://schemas.microsoft.com/office/drawing/2014/main" id="{1C97EF79-462D-40F9-A9B8-A84B65FA70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63572" y="3723218"/>
            <a:ext cx="527904" cy="527904"/>
          </a:xfrm>
          <a:prstGeom prst="rect">
            <a:avLst/>
          </a:prstGeom>
        </p:spPr>
      </p:pic>
      <p:pic>
        <p:nvPicPr>
          <p:cNvPr id="97" name="Graphic 96" descr="Puzzle">
            <a:extLst>
              <a:ext uri="{FF2B5EF4-FFF2-40B4-BE49-F238E27FC236}">
                <a16:creationId xmlns:a16="http://schemas.microsoft.com/office/drawing/2014/main" id="{CC963294-B55F-4455-B92C-29D80EB149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32048" y="5320764"/>
            <a:ext cx="527904" cy="527904"/>
          </a:xfrm>
          <a:prstGeom prst="rect">
            <a:avLst/>
          </a:prstGeom>
        </p:spPr>
      </p:pic>
      <p:pic>
        <p:nvPicPr>
          <p:cNvPr id="98" name="Graphic 97" descr="Lightbulb">
            <a:extLst>
              <a:ext uri="{FF2B5EF4-FFF2-40B4-BE49-F238E27FC236}">
                <a16:creationId xmlns:a16="http://schemas.microsoft.com/office/drawing/2014/main" id="{7FFA899F-00F0-44B8-AA46-32F85D6B3EC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72232" y="4521991"/>
            <a:ext cx="527904" cy="527904"/>
          </a:xfrm>
          <a:prstGeom prst="rect">
            <a:avLst/>
          </a:prstGeom>
        </p:spPr>
      </p:pic>
      <p:pic>
        <p:nvPicPr>
          <p:cNvPr id="99" name="Graphic 98" descr="Rocket">
            <a:extLst>
              <a:ext uri="{FF2B5EF4-FFF2-40B4-BE49-F238E27FC236}">
                <a16:creationId xmlns:a16="http://schemas.microsoft.com/office/drawing/2014/main" id="{CB62DE56-AF93-4836-B69B-80684C1442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32048" y="2924445"/>
            <a:ext cx="527904" cy="52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30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4EECCD33-6C5A-4A16-B988-3DC0639CF50B}"/>
              </a:ext>
            </a:extLst>
          </p:cNvPr>
          <p:cNvSpPr/>
          <p:nvPr/>
        </p:nvSpPr>
        <p:spPr>
          <a:xfrm rot="16200000">
            <a:off x="4429127" y="4056783"/>
            <a:ext cx="3333749" cy="1163781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46000">
                <a:schemeClr val="tx1">
                  <a:lumMod val="85000"/>
                  <a:lumOff val="15000"/>
                </a:schemeClr>
              </a:gs>
              <a:gs pos="100000">
                <a:schemeClr val="tx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ircle: Hollow 40">
            <a:extLst>
              <a:ext uri="{FF2B5EF4-FFF2-40B4-BE49-F238E27FC236}">
                <a16:creationId xmlns:a16="http://schemas.microsoft.com/office/drawing/2014/main" id="{B9700E51-E285-4EEA-A7B0-312D55656CEC}"/>
              </a:ext>
            </a:extLst>
          </p:cNvPr>
          <p:cNvSpPr/>
          <p:nvPr/>
        </p:nvSpPr>
        <p:spPr>
          <a:xfrm>
            <a:off x="3695700" y="2664662"/>
            <a:ext cx="4800600" cy="3524250"/>
          </a:xfrm>
          <a:prstGeom prst="donut">
            <a:avLst>
              <a:gd name="adj" fmla="val 17025"/>
            </a:avLst>
          </a:prstGeom>
          <a:solidFill>
            <a:schemeClr val="accent5"/>
          </a:solidFill>
          <a:ln>
            <a:noFill/>
          </a:ln>
          <a:scene3d>
            <a:camera prst="perspectiveRelaxedModerately" fov="0">
              <a:rot lat="18000000" lon="0" rev="0"/>
            </a:camera>
            <a:lightRig rig="balanced" dir="t"/>
          </a:scene3d>
          <a:sp3d extrusionH="603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ircle: Hollow 39">
            <a:extLst>
              <a:ext uri="{FF2B5EF4-FFF2-40B4-BE49-F238E27FC236}">
                <a16:creationId xmlns:a16="http://schemas.microsoft.com/office/drawing/2014/main" id="{1A8E4452-826E-4631-910D-4AB8CDA05FEB}"/>
              </a:ext>
            </a:extLst>
          </p:cNvPr>
          <p:cNvSpPr/>
          <p:nvPr/>
        </p:nvSpPr>
        <p:spPr>
          <a:xfrm>
            <a:off x="3695700" y="1869815"/>
            <a:ext cx="4800600" cy="3524250"/>
          </a:xfrm>
          <a:prstGeom prst="donut">
            <a:avLst>
              <a:gd name="adj" fmla="val 17025"/>
            </a:avLst>
          </a:prstGeom>
          <a:solidFill>
            <a:schemeClr val="accent3"/>
          </a:solidFill>
          <a:ln>
            <a:noFill/>
          </a:ln>
          <a:scene3d>
            <a:camera prst="perspectiveRelaxedModerately" fov="0">
              <a:rot lat="18000000" lon="0" rev="0"/>
            </a:camera>
            <a:lightRig rig="balanced" dir="t"/>
          </a:scene3d>
          <a:sp3d extrusionH="603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ircle: Hollow 2">
            <a:extLst>
              <a:ext uri="{FF2B5EF4-FFF2-40B4-BE49-F238E27FC236}">
                <a16:creationId xmlns:a16="http://schemas.microsoft.com/office/drawing/2014/main" id="{23DC6135-FA59-4A59-8120-395D5C87FE49}"/>
              </a:ext>
            </a:extLst>
          </p:cNvPr>
          <p:cNvSpPr/>
          <p:nvPr/>
        </p:nvSpPr>
        <p:spPr>
          <a:xfrm>
            <a:off x="3695700" y="1074967"/>
            <a:ext cx="4800600" cy="3524250"/>
          </a:xfrm>
          <a:prstGeom prst="donut">
            <a:avLst>
              <a:gd name="adj" fmla="val 17025"/>
            </a:avLst>
          </a:prstGeom>
          <a:solidFill>
            <a:schemeClr val="accent2"/>
          </a:solidFill>
          <a:ln>
            <a:noFill/>
          </a:ln>
          <a:scene3d>
            <a:camera prst="perspectiveRelaxedModerately" fov="0">
              <a:rot lat="18000000" lon="0" rev="0"/>
            </a:camera>
            <a:lightRig rig="balanced" dir="t"/>
          </a:scene3d>
          <a:sp3d extrusionH="603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Circle: Hollow 41">
            <a:extLst>
              <a:ext uri="{FF2B5EF4-FFF2-40B4-BE49-F238E27FC236}">
                <a16:creationId xmlns:a16="http://schemas.microsoft.com/office/drawing/2014/main" id="{B7BA81F3-C7C1-4691-89E7-872ADFECF80D}"/>
              </a:ext>
            </a:extLst>
          </p:cNvPr>
          <p:cNvSpPr/>
          <p:nvPr/>
        </p:nvSpPr>
        <p:spPr>
          <a:xfrm>
            <a:off x="3695700" y="280119"/>
            <a:ext cx="4800600" cy="3524250"/>
          </a:xfrm>
          <a:prstGeom prst="donut">
            <a:avLst>
              <a:gd name="adj" fmla="val 17025"/>
            </a:avLst>
          </a:prstGeom>
          <a:solidFill>
            <a:schemeClr val="accent6"/>
          </a:solidFill>
          <a:ln>
            <a:noFill/>
          </a:ln>
          <a:scene3d>
            <a:camera prst="perspectiveRelaxedModerately" fov="0">
              <a:rot lat="18000000" lon="0" rev="0"/>
            </a:camera>
            <a:lightRig rig="balanced" dir="t"/>
          </a:scene3d>
          <a:sp3d extrusionH="603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4EF0FBA8-E68A-456A-B8D5-D27DD02CCA6E}"/>
              </a:ext>
            </a:extLst>
          </p:cNvPr>
          <p:cNvSpPr/>
          <p:nvPr/>
        </p:nvSpPr>
        <p:spPr>
          <a:xfrm rot="16200000">
            <a:off x="5231047" y="1185600"/>
            <a:ext cx="1729907" cy="1163781"/>
          </a:xfrm>
          <a:custGeom>
            <a:avLst/>
            <a:gdLst>
              <a:gd name="connsiteX0" fmla="*/ 1729907 w 1729907"/>
              <a:gd name="connsiteY0" fmla="*/ 0 h 1163781"/>
              <a:gd name="connsiteX1" fmla="*/ 1729907 w 1729907"/>
              <a:gd name="connsiteY1" fmla="*/ 1163781 h 1163781"/>
              <a:gd name="connsiteX2" fmla="*/ 40469 w 1729907"/>
              <a:gd name="connsiteY2" fmla="*/ 1163781 h 1163781"/>
              <a:gd name="connsiteX3" fmla="*/ 12960 w 1729907"/>
              <a:gd name="connsiteY3" fmla="*/ 923721 h 1163781"/>
              <a:gd name="connsiteX4" fmla="*/ 0 w 1729907"/>
              <a:gd name="connsiteY4" fmla="*/ 581890 h 1163781"/>
              <a:gd name="connsiteX5" fmla="*/ 12960 w 1729907"/>
              <a:gd name="connsiteY5" fmla="*/ 240060 h 1163781"/>
              <a:gd name="connsiteX6" fmla="*/ 40469 w 1729907"/>
              <a:gd name="connsiteY6" fmla="*/ 0 h 116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9907" h="1163781">
                <a:moveTo>
                  <a:pt x="1729907" y="0"/>
                </a:moveTo>
                <a:lnTo>
                  <a:pt x="1729907" y="1163781"/>
                </a:lnTo>
                <a:lnTo>
                  <a:pt x="40469" y="1163781"/>
                </a:lnTo>
                <a:lnTo>
                  <a:pt x="12960" y="923721"/>
                </a:lnTo>
                <a:cubicBezTo>
                  <a:pt x="4390" y="811330"/>
                  <a:pt x="0" y="697293"/>
                  <a:pt x="0" y="581890"/>
                </a:cubicBezTo>
                <a:cubicBezTo>
                  <a:pt x="0" y="466488"/>
                  <a:pt x="4390" y="352451"/>
                  <a:pt x="12960" y="240060"/>
                </a:cubicBezTo>
                <a:lnTo>
                  <a:pt x="40469" y="0"/>
                </a:lnTo>
                <a:close/>
              </a:path>
            </a:pathLst>
          </a:custGeom>
          <a:gradFill flip="none" rotWithShape="1">
            <a:gsLst>
              <a:gs pos="6000">
                <a:schemeClr val="tx1">
                  <a:lumMod val="75000"/>
                  <a:lumOff val="25000"/>
                </a:schemeClr>
              </a:gs>
              <a:gs pos="51000">
                <a:schemeClr val="tx1">
                  <a:lumMod val="85000"/>
                  <a:lumOff val="15000"/>
                </a:schemeClr>
              </a:gs>
              <a:gs pos="100000">
                <a:schemeClr val="tx1"/>
              </a:gs>
            </a:gsLst>
            <a:lin ang="10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Stacked Rings Diagram for PowerPoint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D03CED9-2837-402E-A9CD-0302CE89412F}"/>
              </a:ext>
            </a:extLst>
          </p:cNvPr>
          <p:cNvGrpSpPr/>
          <p:nvPr/>
        </p:nvGrpSpPr>
        <p:grpSpPr>
          <a:xfrm>
            <a:off x="8921977" y="4015678"/>
            <a:ext cx="2937088" cy="1690262"/>
            <a:chOff x="8921977" y="4011831"/>
            <a:chExt cx="2937088" cy="1690262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56CBBFC-1C65-4499-807C-493253E8F688}"/>
                </a:ext>
              </a:extLst>
            </p:cNvPr>
            <p:cNvSpPr txBox="1"/>
            <p:nvPr/>
          </p:nvSpPr>
          <p:spPr>
            <a:xfrm>
              <a:off x="8921977" y="401183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36E4AB3-BEA8-4108-8C0B-1B310D0AA2B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04AEDF49-4B21-4CC4-9A5E-CE0F5F3D5DBC}"/>
              </a:ext>
            </a:extLst>
          </p:cNvPr>
          <p:cNvGrpSpPr/>
          <p:nvPr/>
        </p:nvGrpSpPr>
        <p:grpSpPr>
          <a:xfrm>
            <a:off x="332936" y="4015678"/>
            <a:ext cx="2937088" cy="1690262"/>
            <a:chOff x="332936" y="4590783"/>
            <a:chExt cx="2937088" cy="1690262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D3ECC3C-1037-4C89-904B-3BEF9506E9F2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E670902-226A-4D09-A7F7-6A431086FEB4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D72EE80C-79A2-4639-BABE-983976909B4E}"/>
              </a:ext>
            </a:extLst>
          </p:cNvPr>
          <p:cNvGrpSpPr/>
          <p:nvPr/>
        </p:nvGrpSpPr>
        <p:grpSpPr>
          <a:xfrm>
            <a:off x="8929772" y="1766953"/>
            <a:ext cx="2937088" cy="1690262"/>
            <a:chOff x="8921977" y="1405170"/>
            <a:chExt cx="2937088" cy="1690262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845E8E7-8B33-49A9-A62F-40D4330F0B3E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4084972-981F-4E38-A1EF-372B1743316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BBCDB5A-1FA2-4560-B1C6-29F97B872F22}"/>
              </a:ext>
            </a:extLst>
          </p:cNvPr>
          <p:cNvGrpSpPr/>
          <p:nvPr/>
        </p:nvGrpSpPr>
        <p:grpSpPr>
          <a:xfrm>
            <a:off x="340731" y="1766953"/>
            <a:ext cx="2937088" cy="1690262"/>
            <a:chOff x="332936" y="2566211"/>
            <a:chExt cx="2937088" cy="1690262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E5A7BBF-AE62-4F82-AD4A-C0EA4F4CAFD1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21A4BBC-4286-4365-A776-3A4D0764115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92" name="Graphic 91" descr="Users">
            <a:extLst>
              <a:ext uri="{FF2B5EF4-FFF2-40B4-BE49-F238E27FC236}">
                <a16:creationId xmlns:a16="http://schemas.microsoft.com/office/drawing/2014/main" id="{1BE3BB78-1FCD-4DF7-8926-23AC87DE43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88351" y="1688054"/>
            <a:ext cx="678509" cy="678509"/>
          </a:xfrm>
          <a:prstGeom prst="rect">
            <a:avLst/>
          </a:prstGeom>
        </p:spPr>
      </p:pic>
      <p:pic>
        <p:nvPicPr>
          <p:cNvPr id="93" name="Graphic 92" descr="Puzzle">
            <a:extLst>
              <a:ext uri="{FF2B5EF4-FFF2-40B4-BE49-F238E27FC236}">
                <a16:creationId xmlns:a16="http://schemas.microsoft.com/office/drawing/2014/main" id="{95E338A4-5BB3-4AA6-967E-F96CE5F24B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188351" y="3911867"/>
            <a:ext cx="678509" cy="678509"/>
          </a:xfrm>
          <a:prstGeom prst="rect">
            <a:avLst/>
          </a:prstGeom>
        </p:spPr>
      </p:pic>
      <p:pic>
        <p:nvPicPr>
          <p:cNvPr id="94" name="Graphic 93" descr="Lightbulb">
            <a:extLst>
              <a:ext uri="{FF2B5EF4-FFF2-40B4-BE49-F238E27FC236}">
                <a16:creationId xmlns:a16="http://schemas.microsoft.com/office/drawing/2014/main" id="{00051D20-664B-47EF-81D5-0786165EF2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5139" y="3911867"/>
            <a:ext cx="678509" cy="678509"/>
          </a:xfrm>
          <a:prstGeom prst="rect">
            <a:avLst/>
          </a:prstGeom>
        </p:spPr>
      </p:pic>
      <p:pic>
        <p:nvPicPr>
          <p:cNvPr id="95" name="Graphic 94" descr="Rocket">
            <a:extLst>
              <a:ext uri="{FF2B5EF4-FFF2-40B4-BE49-F238E27FC236}">
                <a16:creationId xmlns:a16="http://schemas.microsoft.com/office/drawing/2014/main" id="{A254D65E-9B5E-410E-AD0A-33173305B0C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5140" y="1688054"/>
            <a:ext cx="678509" cy="678509"/>
          </a:xfrm>
          <a:prstGeom prst="rect">
            <a:avLst/>
          </a:prstGeom>
        </p:spPr>
      </p:pic>
      <p:pic>
        <p:nvPicPr>
          <p:cNvPr id="96" name="Graphic 95" descr="Users">
            <a:extLst>
              <a:ext uri="{FF2B5EF4-FFF2-40B4-BE49-F238E27FC236}">
                <a16:creationId xmlns:a16="http://schemas.microsoft.com/office/drawing/2014/main" id="{1C97EF79-462D-40F9-A9B8-A84B65FA70E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63572" y="3723218"/>
            <a:ext cx="527904" cy="527904"/>
          </a:xfrm>
          <a:prstGeom prst="rect">
            <a:avLst/>
          </a:prstGeom>
        </p:spPr>
      </p:pic>
      <p:pic>
        <p:nvPicPr>
          <p:cNvPr id="97" name="Graphic 96" descr="Puzzle">
            <a:extLst>
              <a:ext uri="{FF2B5EF4-FFF2-40B4-BE49-F238E27FC236}">
                <a16:creationId xmlns:a16="http://schemas.microsoft.com/office/drawing/2014/main" id="{CC963294-B55F-4455-B92C-29D80EB1495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32048" y="5320764"/>
            <a:ext cx="527904" cy="527904"/>
          </a:xfrm>
          <a:prstGeom prst="rect">
            <a:avLst/>
          </a:prstGeom>
        </p:spPr>
      </p:pic>
      <p:pic>
        <p:nvPicPr>
          <p:cNvPr id="98" name="Graphic 97" descr="Lightbulb">
            <a:extLst>
              <a:ext uri="{FF2B5EF4-FFF2-40B4-BE49-F238E27FC236}">
                <a16:creationId xmlns:a16="http://schemas.microsoft.com/office/drawing/2014/main" id="{7FFA899F-00F0-44B8-AA46-32F85D6B3EC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872232" y="4521991"/>
            <a:ext cx="527904" cy="527904"/>
          </a:xfrm>
          <a:prstGeom prst="rect">
            <a:avLst/>
          </a:prstGeom>
        </p:spPr>
      </p:pic>
      <p:pic>
        <p:nvPicPr>
          <p:cNvPr id="99" name="Graphic 98" descr="Rocket">
            <a:extLst>
              <a:ext uri="{FF2B5EF4-FFF2-40B4-BE49-F238E27FC236}">
                <a16:creationId xmlns:a16="http://schemas.microsoft.com/office/drawing/2014/main" id="{CB62DE56-AF93-4836-B69B-80684C1442D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832048" y="2924445"/>
            <a:ext cx="527904" cy="52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285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8474</TotalTime>
  <Words>360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Stacked Rings Diagram for PowerPoint</vt:lpstr>
      <vt:lpstr>3D Stacked Rings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Stacked Rings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2019-02-20T18:04:02Z</dcterms:modified>
  <cp:category>Charts &amp; Diagrams</cp:category>
</cp:coreProperties>
</file>