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Stair Column Chart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00FB3CC1-D566-2916-71E3-5843DD651AA9}"/>
              </a:ext>
            </a:extLst>
          </p:cNvPr>
          <p:cNvSpPr/>
          <p:nvPr/>
        </p:nvSpPr>
        <p:spPr>
          <a:xfrm>
            <a:off x="3423872" y="2614815"/>
            <a:ext cx="788586" cy="1508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BC7A8FB6-65AC-D577-EBCA-BCE09154F016}"/>
              </a:ext>
            </a:extLst>
          </p:cNvPr>
          <p:cNvSpPr/>
          <p:nvPr/>
        </p:nvSpPr>
        <p:spPr>
          <a:xfrm>
            <a:off x="4212457" y="3292019"/>
            <a:ext cx="795716" cy="609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E30B1E2E-FCB6-51FE-8C00-A8F4AA36B88A}"/>
              </a:ext>
            </a:extLst>
          </p:cNvPr>
          <p:cNvSpPr/>
          <p:nvPr/>
        </p:nvSpPr>
        <p:spPr>
          <a:xfrm>
            <a:off x="5005498" y="1884147"/>
            <a:ext cx="795716" cy="194963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65801AA-918D-EBAE-2E80-4D0C4650E8C4}"/>
              </a:ext>
            </a:extLst>
          </p:cNvPr>
          <p:cNvSpPr/>
          <p:nvPr/>
        </p:nvSpPr>
        <p:spPr>
          <a:xfrm>
            <a:off x="1686308" y="4107337"/>
            <a:ext cx="2526150" cy="1747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2" y="83"/>
                </a:moveTo>
                <a:lnTo>
                  <a:pt x="14838" y="0"/>
                </a:lnTo>
                <a:lnTo>
                  <a:pt x="0" y="15333"/>
                </a:lnTo>
                <a:lnTo>
                  <a:pt x="335" y="21308"/>
                </a:lnTo>
                <a:lnTo>
                  <a:pt x="16141" y="21600"/>
                </a:lnTo>
                <a:lnTo>
                  <a:pt x="21600" y="27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4A17FBC-4CC5-BE59-080B-881DCD69359F}"/>
              </a:ext>
            </a:extLst>
          </p:cNvPr>
          <p:cNvSpPr/>
          <p:nvPr/>
        </p:nvSpPr>
        <p:spPr>
          <a:xfrm>
            <a:off x="3548618" y="3884572"/>
            <a:ext cx="1922904" cy="1477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5" y="91"/>
                </a:moveTo>
                <a:lnTo>
                  <a:pt x="7422" y="0"/>
                </a:lnTo>
                <a:lnTo>
                  <a:pt x="0" y="13968"/>
                </a:lnTo>
                <a:lnTo>
                  <a:pt x="135" y="21287"/>
                </a:lnTo>
                <a:lnTo>
                  <a:pt x="21415" y="21600"/>
                </a:lnTo>
                <a:lnTo>
                  <a:pt x="21600" y="1425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C4E828-BE75-286A-D56C-DF7EC748F97B}"/>
              </a:ext>
            </a:extLst>
          </p:cNvPr>
          <p:cNvSpPr/>
          <p:nvPr/>
        </p:nvSpPr>
        <p:spPr>
          <a:xfrm>
            <a:off x="5005499" y="3670718"/>
            <a:ext cx="2452193" cy="1207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35" y="104"/>
                </a:moveTo>
                <a:lnTo>
                  <a:pt x="35" y="0"/>
                </a:lnTo>
                <a:lnTo>
                  <a:pt x="0" y="3912"/>
                </a:lnTo>
                <a:lnTo>
                  <a:pt x="4089" y="21241"/>
                </a:lnTo>
                <a:lnTo>
                  <a:pt x="21184" y="21600"/>
                </a:lnTo>
                <a:lnTo>
                  <a:pt x="21600" y="1229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2AF725B-9EF8-BB2D-A4A4-DDCAAF609876}"/>
              </a:ext>
            </a:extLst>
          </p:cNvPr>
          <p:cNvSpPr/>
          <p:nvPr/>
        </p:nvSpPr>
        <p:spPr>
          <a:xfrm>
            <a:off x="1686308" y="5345907"/>
            <a:ext cx="1887706" cy="507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2" y="930"/>
                </a:moveTo>
                <a:lnTo>
                  <a:pt x="21600" y="21600"/>
                </a:lnTo>
                <a:lnTo>
                  <a:pt x="449" y="205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93853A6-26E6-137F-D5E3-4E6B70F93F7C}"/>
              </a:ext>
            </a:extLst>
          </p:cNvPr>
          <p:cNvSpPr/>
          <p:nvPr/>
        </p:nvSpPr>
        <p:spPr>
          <a:xfrm>
            <a:off x="3548618" y="4842459"/>
            <a:ext cx="1922904" cy="52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11"/>
                </a:moveTo>
                <a:lnTo>
                  <a:pt x="21415" y="21600"/>
                </a:lnTo>
                <a:lnTo>
                  <a:pt x="135" y="20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22B7CAA-FD29-33EC-8B62-088B5F2927E0}"/>
              </a:ext>
            </a:extLst>
          </p:cNvPr>
          <p:cNvSpPr/>
          <p:nvPr/>
        </p:nvSpPr>
        <p:spPr>
          <a:xfrm>
            <a:off x="5468848" y="4343467"/>
            <a:ext cx="1987951" cy="538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5"/>
                </a:moveTo>
                <a:lnTo>
                  <a:pt x="21087" y="21600"/>
                </a:lnTo>
                <a:lnTo>
                  <a:pt x="0" y="20795"/>
                </a:lnTo>
                <a:lnTo>
                  <a:pt x="18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C8B38A18-AC6B-18BB-51F8-054F13FED93B}"/>
              </a:ext>
            </a:extLst>
          </p:cNvPr>
          <p:cNvSpPr txBox="1"/>
          <p:nvPr/>
        </p:nvSpPr>
        <p:spPr>
          <a:xfrm>
            <a:off x="3818164" y="4938514"/>
            <a:ext cx="1328315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TextBox 22">
            <a:extLst>
              <a:ext uri="{FF2B5EF4-FFF2-40B4-BE49-F238E27FC236}">
                <a16:creationId xmlns:a16="http://schemas.microsoft.com/office/drawing/2014/main" id="{DAFFF2E2-72C7-FA08-6342-40C8F7312CDC}"/>
              </a:ext>
            </a:extLst>
          </p:cNvPr>
          <p:cNvSpPr txBox="1"/>
          <p:nvPr/>
        </p:nvSpPr>
        <p:spPr>
          <a:xfrm>
            <a:off x="1999634" y="5447325"/>
            <a:ext cx="1328315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6" name="TextBox 23">
            <a:extLst>
              <a:ext uri="{FF2B5EF4-FFF2-40B4-BE49-F238E27FC236}">
                <a16:creationId xmlns:a16="http://schemas.microsoft.com/office/drawing/2014/main" id="{126BB144-1DBF-FD89-E5C7-D3E8A634E981}"/>
              </a:ext>
            </a:extLst>
          </p:cNvPr>
          <p:cNvSpPr txBox="1"/>
          <p:nvPr/>
        </p:nvSpPr>
        <p:spPr>
          <a:xfrm>
            <a:off x="5806298" y="4476815"/>
            <a:ext cx="1328315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7" name="Graphic 26" descr="Database with solid fill">
            <a:extLst>
              <a:ext uri="{FF2B5EF4-FFF2-40B4-BE49-F238E27FC236}">
                <a16:creationId xmlns:a16="http://schemas.microsoft.com/office/drawing/2014/main" id="{2E3AF07B-2741-5C97-101E-35B33089E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5289" y="3345190"/>
            <a:ext cx="630051" cy="63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7" descr="Gears with solid fill">
            <a:extLst>
              <a:ext uri="{FF2B5EF4-FFF2-40B4-BE49-F238E27FC236}">
                <a16:creationId xmlns:a16="http://schemas.microsoft.com/office/drawing/2014/main" id="{E0EF7FF0-43DD-EB1B-EE38-7DF399471D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8331" y="3135938"/>
            <a:ext cx="630051" cy="63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29" descr="Lightbulb with solid fill">
            <a:extLst>
              <a:ext uri="{FF2B5EF4-FFF2-40B4-BE49-F238E27FC236}">
                <a16:creationId xmlns:a16="http://schemas.microsoft.com/office/drawing/2014/main" id="{DFA45472-2477-E82A-933F-28843F0131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3139" y="3524512"/>
            <a:ext cx="630051" cy="63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30">
            <a:extLst>
              <a:ext uri="{FF2B5EF4-FFF2-40B4-BE49-F238E27FC236}">
                <a16:creationId xmlns:a16="http://schemas.microsoft.com/office/drawing/2014/main" id="{713FA332-D72E-F27F-B577-9FFE039D16E9}"/>
              </a:ext>
            </a:extLst>
          </p:cNvPr>
          <p:cNvSpPr txBox="1"/>
          <p:nvPr/>
        </p:nvSpPr>
        <p:spPr>
          <a:xfrm>
            <a:off x="5109846" y="150193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60%</a:t>
            </a:r>
          </a:p>
        </p:txBody>
      </p:sp>
      <p:sp>
        <p:nvSpPr>
          <p:cNvPr id="21" name="TextBox 31">
            <a:extLst>
              <a:ext uri="{FF2B5EF4-FFF2-40B4-BE49-F238E27FC236}">
                <a16:creationId xmlns:a16="http://schemas.microsoft.com/office/drawing/2014/main" id="{5EC455C7-4A68-B069-FF01-C9ECD390AFAF}"/>
              </a:ext>
            </a:extLst>
          </p:cNvPr>
          <p:cNvSpPr txBox="1"/>
          <p:nvPr/>
        </p:nvSpPr>
        <p:spPr>
          <a:xfrm>
            <a:off x="4316805" y="289645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20%</a:t>
            </a:r>
          </a:p>
        </p:txBody>
      </p:sp>
      <p:sp>
        <p:nvSpPr>
          <p:cNvPr id="22" name="TextBox 32">
            <a:extLst>
              <a:ext uri="{FF2B5EF4-FFF2-40B4-BE49-F238E27FC236}">
                <a16:creationId xmlns:a16="http://schemas.microsoft.com/office/drawing/2014/main" id="{BB4533F5-ED1E-738B-2D22-29B405B97D17}"/>
              </a:ext>
            </a:extLst>
          </p:cNvPr>
          <p:cNvSpPr txBox="1"/>
          <p:nvPr/>
        </p:nvSpPr>
        <p:spPr>
          <a:xfrm>
            <a:off x="3524654" y="220861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40%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54F7A0-D851-73DA-C14E-ABDFED99E6AE}"/>
              </a:ext>
            </a:extLst>
          </p:cNvPr>
          <p:cNvGrpSpPr/>
          <p:nvPr/>
        </p:nvGrpSpPr>
        <p:grpSpPr>
          <a:xfrm>
            <a:off x="472087" y="3179373"/>
            <a:ext cx="2194560" cy="1260003"/>
            <a:chOff x="332936" y="2555951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182F70E-3C7E-E824-3510-1E148674732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F425E91-1511-0BB7-E9B8-3F495FEA0D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B70A5C-7739-57E8-92FD-6B8CD9A25970}"/>
              </a:ext>
            </a:extLst>
          </p:cNvPr>
          <p:cNvGrpSpPr/>
          <p:nvPr/>
        </p:nvGrpSpPr>
        <p:grpSpPr>
          <a:xfrm>
            <a:off x="6477353" y="1735000"/>
            <a:ext cx="2194560" cy="1260003"/>
            <a:chOff x="8921977" y="1394910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70FAB8-BAF6-0EEF-1497-1B4CCD5CFF4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9078F0C-9182-8278-42D0-4330C3AC06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E345C9-8C1A-0A5C-A998-7CAB6E2F3E15}"/>
              </a:ext>
            </a:extLst>
          </p:cNvPr>
          <p:cNvGrpSpPr/>
          <p:nvPr/>
        </p:nvGrpSpPr>
        <p:grpSpPr>
          <a:xfrm>
            <a:off x="472087" y="1735002"/>
            <a:ext cx="2194560" cy="1260003"/>
            <a:chOff x="332936" y="255595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3085478-6E94-6659-E97C-FD33E067E4F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CF280CE-21C3-83A6-E2D8-789A967D844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CD489F3-DD27-383D-4F38-94873033A04D}"/>
              </a:ext>
            </a:extLst>
          </p:cNvPr>
          <p:cNvSpPr/>
          <p:nvPr/>
        </p:nvSpPr>
        <p:spPr>
          <a:xfrm>
            <a:off x="472086" y="1748277"/>
            <a:ext cx="453037" cy="3333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B6D847-1EAA-B5E1-EAB7-60BEFEC7ED6F}"/>
              </a:ext>
            </a:extLst>
          </p:cNvPr>
          <p:cNvSpPr/>
          <p:nvPr/>
        </p:nvSpPr>
        <p:spPr>
          <a:xfrm>
            <a:off x="472086" y="3207833"/>
            <a:ext cx="453037" cy="3333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A96611-7686-FC42-BF9E-4F4F65FD6D71}"/>
              </a:ext>
            </a:extLst>
          </p:cNvPr>
          <p:cNvSpPr/>
          <p:nvPr/>
        </p:nvSpPr>
        <p:spPr>
          <a:xfrm>
            <a:off x="8218877" y="1748277"/>
            <a:ext cx="453037" cy="33337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Stair Column Chart – Slide Template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C8ED044B-C100-0566-DA94-72286842D621}"/>
              </a:ext>
            </a:extLst>
          </p:cNvPr>
          <p:cNvSpPr/>
          <p:nvPr/>
        </p:nvSpPr>
        <p:spPr>
          <a:xfrm>
            <a:off x="3423872" y="2614815"/>
            <a:ext cx="788586" cy="1508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9196FEDE-9955-293D-E0F8-1D7266791C34}"/>
              </a:ext>
            </a:extLst>
          </p:cNvPr>
          <p:cNvSpPr/>
          <p:nvPr/>
        </p:nvSpPr>
        <p:spPr>
          <a:xfrm>
            <a:off x="4212457" y="3292019"/>
            <a:ext cx="795716" cy="609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8C71CE66-3871-87D7-1CC2-3170D9E973DD}"/>
              </a:ext>
            </a:extLst>
          </p:cNvPr>
          <p:cNvSpPr/>
          <p:nvPr/>
        </p:nvSpPr>
        <p:spPr>
          <a:xfrm>
            <a:off x="5005498" y="1884147"/>
            <a:ext cx="795716" cy="194963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F669D3E-CF13-95D0-8FC8-27F5F59A7288}"/>
              </a:ext>
            </a:extLst>
          </p:cNvPr>
          <p:cNvSpPr/>
          <p:nvPr/>
        </p:nvSpPr>
        <p:spPr>
          <a:xfrm>
            <a:off x="1686308" y="4107337"/>
            <a:ext cx="2526150" cy="1747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2" y="83"/>
                </a:moveTo>
                <a:lnTo>
                  <a:pt x="14838" y="0"/>
                </a:lnTo>
                <a:lnTo>
                  <a:pt x="0" y="15333"/>
                </a:lnTo>
                <a:lnTo>
                  <a:pt x="335" y="21308"/>
                </a:lnTo>
                <a:lnTo>
                  <a:pt x="16141" y="21600"/>
                </a:lnTo>
                <a:lnTo>
                  <a:pt x="21600" y="27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F96E98A-6BD6-7069-E2BA-48034C407FFD}"/>
              </a:ext>
            </a:extLst>
          </p:cNvPr>
          <p:cNvSpPr/>
          <p:nvPr/>
        </p:nvSpPr>
        <p:spPr>
          <a:xfrm>
            <a:off x="3548618" y="3884572"/>
            <a:ext cx="1922904" cy="1477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5" y="91"/>
                </a:moveTo>
                <a:lnTo>
                  <a:pt x="7422" y="0"/>
                </a:lnTo>
                <a:lnTo>
                  <a:pt x="0" y="13968"/>
                </a:lnTo>
                <a:lnTo>
                  <a:pt x="135" y="21287"/>
                </a:lnTo>
                <a:lnTo>
                  <a:pt x="21415" y="21600"/>
                </a:lnTo>
                <a:lnTo>
                  <a:pt x="21600" y="1425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17BE3FEA-84FA-9624-E3BD-64ABA7458E7A}"/>
              </a:ext>
            </a:extLst>
          </p:cNvPr>
          <p:cNvSpPr/>
          <p:nvPr/>
        </p:nvSpPr>
        <p:spPr>
          <a:xfrm>
            <a:off x="5005499" y="3670718"/>
            <a:ext cx="2452193" cy="1207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135" y="104"/>
                </a:moveTo>
                <a:lnTo>
                  <a:pt x="35" y="0"/>
                </a:lnTo>
                <a:lnTo>
                  <a:pt x="0" y="3912"/>
                </a:lnTo>
                <a:lnTo>
                  <a:pt x="4089" y="21241"/>
                </a:lnTo>
                <a:lnTo>
                  <a:pt x="21184" y="21600"/>
                </a:lnTo>
                <a:lnTo>
                  <a:pt x="21600" y="1229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FC9EA5DD-48EE-DFC7-9166-9A83C44E99C3}"/>
              </a:ext>
            </a:extLst>
          </p:cNvPr>
          <p:cNvSpPr/>
          <p:nvPr/>
        </p:nvSpPr>
        <p:spPr>
          <a:xfrm>
            <a:off x="1686308" y="5345907"/>
            <a:ext cx="1887706" cy="507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2" y="930"/>
                </a:moveTo>
                <a:lnTo>
                  <a:pt x="21600" y="21600"/>
                </a:lnTo>
                <a:lnTo>
                  <a:pt x="449" y="205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6DDE40DB-9BC2-8DAE-FF0D-E6C788C7FE7F}"/>
              </a:ext>
            </a:extLst>
          </p:cNvPr>
          <p:cNvSpPr/>
          <p:nvPr/>
        </p:nvSpPr>
        <p:spPr>
          <a:xfrm>
            <a:off x="3548618" y="4842459"/>
            <a:ext cx="1922904" cy="52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11"/>
                </a:moveTo>
                <a:lnTo>
                  <a:pt x="21415" y="21600"/>
                </a:lnTo>
                <a:lnTo>
                  <a:pt x="135" y="20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347BEAC4-CB9E-8BB4-F433-D959B1756191}"/>
              </a:ext>
            </a:extLst>
          </p:cNvPr>
          <p:cNvSpPr/>
          <p:nvPr/>
        </p:nvSpPr>
        <p:spPr>
          <a:xfrm>
            <a:off x="5468848" y="4343467"/>
            <a:ext cx="1987951" cy="538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5"/>
                </a:moveTo>
                <a:lnTo>
                  <a:pt x="21087" y="21600"/>
                </a:lnTo>
                <a:lnTo>
                  <a:pt x="0" y="20795"/>
                </a:lnTo>
                <a:lnTo>
                  <a:pt x="18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TextBox 21">
            <a:extLst>
              <a:ext uri="{FF2B5EF4-FFF2-40B4-BE49-F238E27FC236}">
                <a16:creationId xmlns:a16="http://schemas.microsoft.com/office/drawing/2014/main" id="{ACD3645F-D434-36C9-D8BD-AE72FA846C09}"/>
              </a:ext>
            </a:extLst>
          </p:cNvPr>
          <p:cNvSpPr txBox="1"/>
          <p:nvPr/>
        </p:nvSpPr>
        <p:spPr>
          <a:xfrm>
            <a:off x="3818164" y="4938514"/>
            <a:ext cx="1328315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5" name="TextBox 22">
            <a:extLst>
              <a:ext uri="{FF2B5EF4-FFF2-40B4-BE49-F238E27FC236}">
                <a16:creationId xmlns:a16="http://schemas.microsoft.com/office/drawing/2014/main" id="{FE6339FA-6217-CBE6-0C17-B496729FE2B2}"/>
              </a:ext>
            </a:extLst>
          </p:cNvPr>
          <p:cNvSpPr txBox="1"/>
          <p:nvPr/>
        </p:nvSpPr>
        <p:spPr>
          <a:xfrm>
            <a:off x="1999634" y="5447325"/>
            <a:ext cx="1328315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6" name="TextBox 23">
            <a:extLst>
              <a:ext uri="{FF2B5EF4-FFF2-40B4-BE49-F238E27FC236}">
                <a16:creationId xmlns:a16="http://schemas.microsoft.com/office/drawing/2014/main" id="{D2084083-11CD-F6DB-40AB-427520B3931A}"/>
              </a:ext>
            </a:extLst>
          </p:cNvPr>
          <p:cNvSpPr txBox="1"/>
          <p:nvPr/>
        </p:nvSpPr>
        <p:spPr>
          <a:xfrm>
            <a:off x="5806298" y="4476815"/>
            <a:ext cx="1328315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47" name="Graphic 26" descr="Database with solid fill">
            <a:extLst>
              <a:ext uri="{FF2B5EF4-FFF2-40B4-BE49-F238E27FC236}">
                <a16:creationId xmlns:a16="http://schemas.microsoft.com/office/drawing/2014/main" id="{C1498CD6-6D3A-0BBC-524F-72943C273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5289" y="3345190"/>
            <a:ext cx="630051" cy="63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27" descr="Gears with solid fill">
            <a:extLst>
              <a:ext uri="{FF2B5EF4-FFF2-40B4-BE49-F238E27FC236}">
                <a16:creationId xmlns:a16="http://schemas.microsoft.com/office/drawing/2014/main" id="{EF123F68-8AA3-F4A7-E13D-7819A8640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8331" y="3135938"/>
            <a:ext cx="630051" cy="63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29" descr="Lightbulb with solid fill">
            <a:extLst>
              <a:ext uri="{FF2B5EF4-FFF2-40B4-BE49-F238E27FC236}">
                <a16:creationId xmlns:a16="http://schemas.microsoft.com/office/drawing/2014/main" id="{E7AF3339-0458-E4CF-14D3-D1CE6E03DA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3139" y="3524512"/>
            <a:ext cx="630051" cy="63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TextBox 30">
            <a:extLst>
              <a:ext uri="{FF2B5EF4-FFF2-40B4-BE49-F238E27FC236}">
                <a16:creationId xmlns:a16="http://schemas.microsoft.com/office/drawing/2014/main" id="{6D5041BD-7842-8616-1CFF-7F92760FEAC7}"/>
              </a:ext>
            </a:extLst>
          </p:cNvPr>
          <p:cNvSpPr txBox="1"/>
          <p:nvPr/>
        </p:nvSpPr>
        <p:spPr>
          <a:xfrm>
            <a:off x="5109846" y="150193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2B50DDF0-0CE6-82F7-4D52-DA31A2B16F9B}"/>
              </a:ext>
            </a:extLst>
          </p:cNvPr>
          <p:cNvSpPr txBox="1"/>
          <p:nvPr/>
        </p:nvSpPr>
        <p:spPr>
          <a:xfrm>
            <a:off x="4316805" y="289645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52" name="TextBox 32">
            <a:extLst>
              <a:ext uri="{FF2B5EF4-FFF2-40B4-BE49-F238E27FC236}">
                <a16:creationId xmlns:a16="http://schemas.microsoft.com/office/drawing/2014/main" id="{B93E5B3F-7B01-A148-36CE-FFA5E876DAF1}"/>
              </a:ext>
            </a:extLst>
          </p:cNvPr>
          <p:cNvSpPr txBox="1"/>
          <p:nvPr/>
        </p:nvSpPr>
        <p:spPr>
          <a:xfrm>
            <a:off x="3524654" y="220861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40%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1DB7815-EA50-C77B-E7A5-06B11C59AAD0}"/>
              </a:ext>
            </a:extLst>
          </p:cNvPr>
          <p:cNvGrpSpPr/>
          <p:nvPr/>
        </p:nvGrpSpPr>
        <p:grpSpPr>
          <a:xfrm>
            <a:off x="472087" y="3179373"/>
            <a:ext cx="2194560" cy="1260003"/>
            <a:chOff x="332936" y="255595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830095-645E-1155-C949-AEE47B15C26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123F4C3-A270-2652-0F0F-90DCF1113EF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990D69E-E8D0-B51A-CD1E-829466517DD5}"/>
              </a:ext>
            </a:extLst>
          </p:cNvPr>
          <p:cNvGrpSpPr/>
          <p:nvPr/>
        </p:nvGrpSpPr>
        <p:grpSpPr>
          <a:xfrm>
            <a:off x="6477353" y="1735000"/>
            <a:ext cx="2194560" cy="1260003"/>
            <a:chOff x="8921977" y="1394910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E5DD0F-416D-25F5-96B1-1E3ADCF139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FAAE196-8F64-1079-A73D-F545F3479C0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D29EEF5-D669-3891-94EF-728A312A1D53}"/>
              </a:ext>
            </a:extLst>
          </p:cNvPr>
          <p:cNvGrpSpPr/>
          <p:nvPr/>
        </p:nvGrpSpPr>
        <p:grpSpPr>
          <a:xfrm>
            <a:off x="472087" y="1735002"/>
            <a:ext cx="2194560" cy="1260003"/>
            <a:chOff x="332936" y="2555951"/>
            <a:chExt cx="2926080" cy="168000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C7BDFF1-8018-804D-17FC-355B5413D79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B720E90-ED02-1D3E-8EA8-2A2D51CE3DD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B9134AE-A0EA-580A-371B-83D693F3518A}"/>
              </a:ext>
            </a:extLst>
          </p:cNvPr>
          <p:cNvSpPr/>
          <p:nvPr/>
        </p:nvSpPr>
        <p:spPr>
          <a:xfrm>
            <a:off x="472086" y="1748277"/>
            <a:ext cx="453037" cy="3333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E99458C-C738-8090-7A87-6232F7DE3F0F}"/>
              </a:ext>
            </a:extLst>
          </p:cNvPr>
          <p:cNvSpPr/>
          <p:nvPr/>
        </p:nvSpPr>
        <p:spPr>
          <a:xfrm>
            <a:off x="472086" y="3207833"/>
            <a:ext cx="453037" cy="3333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5EF136-14D0-468D-39A4-E0C1DE2F0733}"/>
              </a:ext>
            </a:extLst>
          </p:cNvPr>
          <p:cNvSpPr/>
          <p:nvPr/>
        </p:nvSpPr>
        <p:spPr>
          <a:xfrm>
            <a:off x="8218877" y="1748277"/>
            <a:ext cx="453037" cy="33337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89955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329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Stair Column Chart – Slide Template</vt:lpstr>
      <vt:lpstr>3D Stair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Stair Column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2022-07-05T22:29:09Z</dcterms:modified>
  <cp:category>Charts &amp; Diagrams</cp:category>
</cp:coreProperties>
</file>