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630" y="16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Stair Column Chart – Slide Template</a:t>
            </a:r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00FB3CC1-D566-2916-71E3-5843DD651AA9}"/>
              </a:ext>
            </a:extLst>
          </p:cNvPr>
          <p:cNvSpPr/>
          <p:nvPr/>
        </p:nvSpPr>
        <p:spPr>
          <a:xfrm>
            <a:off x="4785175" y="2130161"/>
            <a:ext cx="900333" cy="172233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Rectangle">
            <a:extLst>
              <a:ext uri="{FF2B5EF4-FFF2-40B4-BE49-F238E27FC236}">
                <a16:creationId xmlns:a16="http://schemas.microsoft.com/office/drawing/2014/main" id="{BC7A8FB6-65AC-D577-EBCA-BCE09154F016}"/>
              </a:ext>
            </a:extLst>
          </p:cNvPr>
          <p:cNvSpPr/>
          <p:nvPr/>
        </p:nvSpPr>
        <p:spPr>
          <a:xfrm>
            <a:off x="5685508" y="2903329"/>
            <a:ext cx="908473" cy="69534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E30B1E2E-FCB6-51FE-8C00-A8F4AA36B88A}"/>
              </a:ext>
            </a:extLst>
          </p:cNvPr>
          <p:cNvSpPr/>
          <p:nvPr/>
        </p:nvSpPr>
        <p:spPr>
          <a:xfrm>
            <a:off x="6590928" y="1295954"/>
            <a:ext cx="908473" cy="2225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65801AA-918D-EBAE-2E80-4D0C4650E8C4}"/>
              </a:ext>
            </a:extLst>
          </p:cNvPr>
          <p:cNvSpPr/>
          <p:nvPr/>
        </p:nvSpPr>
        <p:spPr>
          <a:xfrm>
            <a:off x="2801389" y="3834182"/>
            <a:ext cx="2884120" cy="199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92" y="83"/>
                </a:moveTo>
                <a:lnTo>
                  <a:pt x="14838" y="0"/>
                </a:lnTo>
                <a:lnTo>
                  <a:pt x="0" y="15333"/>
                </a:lnTo>
                <a:lnTo>
                  <a:pt x="335" y="21308"/>
                </a:lnTo>
                <a:lnTo>
                  <a:pt x="16141" y="21600"/>
                </a:lnTo>
                <a:lnTo>
                  <a:pt x="21600" y="271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4A17FBC-4CC5-BE59-080B-881DCD69359F}"/>
              </a:ext>
            </a:extLst>
          </p:cNvPr>
          <p:cNvSpPr/>
          <p:nvPr/>
        </p:nvSpPr>
        <p:spPr>
          <a:xfrm>
            <a:off x="4927600" y="3579851"/>
            <a:ext cx="2195390" cy="1687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85" y="91"/>
                </a:moveTo>
                <a:lnTo>
                  <a:pt x="7422" y="0"/>
                </a:lnTo>
                <a:lnTo>
                  <a:pt x="0" y="13968"/>
                </a:lnTo>
                <a:lnTo>
                  <a:pt x="135" y="21287"/>
                </a:lnTo>
                <a:lnTo>
                  <a:pt x="21415" y="21600"/>
                </a:lnTo>
                <a:lnTo>
                  <a:pt x="21600" y="1425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CC4E828-BE75-286A-D56C-DF7EC748F97B}"/>
              </a:ext>
            </a:extLst>
          </p:cNvPr>
          <p:cNvSpPr/>
          <p:nvPr/>
        </p:nvSpPr>
        <p:spPr>
          <a:xfrm>
            <a:off x="6590928" y="3335692"/>
            <a:ext cx="2799683" cy="1378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135" y="104"/>
                </a:moveTo>
                <a:lnTo>
                  <a:pt x="35" y="0"/>
                </a:lnTo>
                <a:lnTo>
                  <a:pt x="0" y="3912"/>
                </a:lnTo>
                <a:lnTo>
                  <a:pt x="4089" y="21241"/>
                </a:lnTo>
                <a:lnTo>
                  <a:pt x="21184" y="21600"/>
                </a:lnTo>
                <a:lnTo>
                  <a:pt x="21600" y="1229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C2AF725B-9EF8-BB2D-A4A4-DDCAAF609876}"/>
              </a:ext>
            </a:extLst>
          </p:cNvPr>
          <p:cNvSpPr/>
          <p:nvPr/>
        </p:nvSpPr>
        <p:spPr>
          <a:xfrm>
            <a:off x="2801389" y="5248265"/>
            <a:ext cx="2155205" cy="578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62" y="930"/>
                </a:moveTo>
                <a:lnTo>
                  <a:pt x="21600" y="21600"/>
                </a:lnTo>
                <a:lnTo>
                  <a:pt x="449" y="205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93853A6-26E6-137F-D5E3-4E6B70F93F7C}"/>
              </a:ext>
            </a:extLst>
          </p:cNvPr>
          <p:cNvSpPr/>
          <p:nvPr/>
        </p:nvSpPr>
        <p:spPr>
          <a:xfrm>
            <a:off x="4927600" y="4673476"/>
            <a:ext cx="2195390" cy="596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11"/>
                </a:moveTo>
                <a:lnTo>
                  <a:pt x="21415" y="21600"/>
                </a:lnTo>
                <a:lnTo>
                  <a:pt x="135" y="20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F22B7CAA-FD29-33EC-8B62-088B5F2927E0}"/>
              </a:ext>
            </a:extLst>
          </p:cNvPr>
          <p:cNvSpPr/>
          <p:nvPr/>
        </p:nvSpPr>
        <p:spPr>
          <a:xfrm>
            <a:off x="7119937" y="4103773"/>
            <a:ext cx="2269655" cy="614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15"/>
                </a:moveTo>
                <a:lnTo>
                  <a:pt x="21087" y="21600"/>
                </a:lnTo>
                <a:lnTo>
                  <a:pt x="0" y="20795"/>
                </a:lnTo>
                <a:lnTo>
                  <a:pt x="18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21">
            <a:extLst>
              <a:ext uri="{FF2B5EF4-FFF2-40B4-BE49-F238E27FC236}">
                <a16:creationId xmlns:a16="http://schemas.microsoft.com/office/drawing/2014/main" id="{C8B38A18-AC6B-18BB-51F8-054F13FED93B}"/>
              </a:ext>
            </a:extLst>
          </p:cNvPr>
          <p:cNvSpPr txBox="1"/>
          <p:nvPr/>
        </p:nvSpPr>
        <p:spPr>
          <a:xfrm>
            <a:off x="5235341" y="477417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5" name="TextBox 22">
            <a:extLst>
              <a:ext uri="{FF2B5EF4-FFF2-40B4-BE49-F238E27FC236}">
                <a16:creationId xmlns:a16="http://schemas.microsoft.com/office/drawing/2014/main" id="{DAFFF2E2-72C7-FA08-6342-40C8F7312CDC}"/>
              </a:ext>
            </a:extLst>
          </p:cNvPr>
          <p:cNvSpPr txBox="1"/>
          <p:nvPr/>
        </p:nvSpPr>
        <p:spPr>
          <a:xfrm>
            <a:off x="3159115" y="535508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6" name="TextBox 23">
            <a:extLst>
              <a:ext uri="{FF2B5EF4-FFF2-40B4-BE49-F238E27FC236}">
                <a16:creationId xmlns:a16="http://schemas.microsoft.com/office/drawing/2014/main" id="{126BB144-1DBF-FD89-E5C7-D3E8A634E981}"/>
              </a:ext>
            </a:extLst>
          </p:cNvPr>
          <p:cNvSpPr txBox="1"/>
          <p:nvPr/>
        </p:nvSpPr>
        <p:spPr>
          <a:xfrm>
            <a:off x="7505205" y="424704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17" name="Graphic 26" descr="Database with solid fill">
            <a:extLst>
              <a:ext uri="{FF2B5EF4-FFF2-40B4-BE49-F238E27FC236}">
                <a16:creationId xmlns:a16="http://schemas.microsoft.com/office/drawing/2014/main" id="{2E3AF07B-2741-5C97-101E-35B33089E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80078" y="2964034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7" descr="Gears with solid fill">
            <a:extLst>
              <a:ext uri="{FF2B5EF4-FFF2-40B4-BE49-F238E27FC236}">
                <a16:creationId xmlns:a16="http://schemas.microsoft.com/office/drawing/2014/main" id="{E0EF7FF0-43DD-EB1B-EE38-7DF399471D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85498" y="2725130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29" descr="Lightbulb with solid fill">
            <a:extLst>
              <a:ext uri="{FF2B5EF4-FFF2-40B4-BE49-F238E27FC236}">
                <a16:creationId xmlns:a16="http://schemas.microsoft.com/office/drawing/2014/main" id="{DFA45472-2477-E82A-933F-28843F0131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75675" y="3168768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30">
            <a:extLst>
              <a:ext uri="{FF2B5EF4-FFF2-40B4-BE49-F238E27FC236}">
                <a16:creationId xmlns:a16="http://schemas.microsoft.com/office/drawing/2014/main" id="{713FA332-D72E-F27F-B577-9FFE039D16E9}"/>
              </a:ext>
            </a:extLst>
          </p:cNvPr>
          <p:cNvSpPr txBox="1"/>
          <p:nvPr/>
        </p:nvSpPr>
        <p:spPr>
          <a:xfrm>
            <a:off x="6685130" y="859580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60%</a:t>
            </a:r>
          </a:p>
        </p:txBody>
      </p:sp>
      <p:sp>
        <p:nvSpPr>
          <p:cNvPr id="21" name="TextBox 31">
            <a:extLst>
              <a:ext uri="{FF2B5EF4-FFF2-40B4-BE49-F238E27FC236}">
                <a16:creationId xmlns:a16="http://schemas.microsoft.com/office/drawing/2014/main" id="{5EC455C7-4A68-B069-FF01-C9ECD390AFAF}"/>
              </a:ext>
            </a:extLst>
          </p:cNvPr>
          <p:cNvSpPr txBox="1"/>
          <p:nvPr/>
        </p:nvSpPr>
        <p:spPr>
          <a:xfrm>
            <a:off x="5779710" y="2451711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20%</a:t>
            </a:r>
          </a:p>
        </p:txBody>
      </p:sp>
      <p:sp>
        <p:nvSpPr>
          <p:cNvPr id="22" name="TextBox 32">
            <a:extLst>
              <a:ext uri="{FF2B5EF4-FFF2-40B4-BE49-F238E27FC236}">
                <a16:creationId xmlns:a16="http://schemas.microsoft.com/office/drawing/2014/main" id="{BB4533F5-ED1E-738B-2D22-29B405B97D17}"/>
              </a:ext>
            </a:extLst>
          </p:cNvPr>
          <p:cNvSpPr txBox="1"/>
          <p:nvPr/>
        </p:nvSpPr>
        <p:spPr>
          <a:xfrm>
            <a:off x="4875307" y="1666402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40%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C54F7A0-D851-73DA-C14E-ABDFED99E6AE}"/>
              </a:ext>
            </a:extLst>
          </p:cNvPr>
          <p:cNvGrpSpPr/>
          <p:nvPr/>
        </p:nvGrpSpPr>
        <p:grpSpPr>
          <a:xfrm>
            <a:off x="629449" y="2947244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182F70E-3C7E-E824-3510-1E148674732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F425E91-1511-0BB7-E9B8-3F495FEA0D3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B70A5C-7739-57E8-92FD-6B8CD9A25970}"/>
              </a:ext>
            </a:extLst>
          </p:cNvPr>
          <p:cNvGrpSpPr/>
          <p:nvPr/>
        </p:nvGrpSpPr>
        <p:grpSpPr>
          <a:xfrm>
            <a:off x="8636471" y="1242150"/>
            <a:ext cx="2926080" cy="1290153"/>
            <a:chOff x="8921977" y="1466725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770FAB8-BAF6-0EEF-1497-1B4CCD5CFF4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9078F0C-9182-8278-42D0-4330C3AC06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3E345C9-8C1A-0A5C-A998-7CAB6E2F3E15}"/>
              </a:ext>
            </a:extLst>
          </p:cNvPr>
          <p:cNvGrpSpPr/>
          <p:nvPr/>
        </p:nvGrpSpPr>
        <p:grpSpPr>
          <a:xfrm>
            <a:off x="629449" y="1242150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3085478-6E94-6659-E97C-FD33E067E4F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CF280CE-21C3-83A6-E2D8-789A967D844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3CD489F3-DD27-383D-4F38-94873033A04D}"/>
              </a:ext>
            </a:extLst>
          </p:cNvPr>
          <p:cNvSpPr/>
          <p:nvPr/>
        </p:nvSpPr>
        <p:spPr>
          <a:xfrm>
            <a:off x="629448" y="1221902"/>
            <a:ext cx="604049" cy="4445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40%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0B6D847-1EAA-B5E1-EAB7-60BEFEC7ED6F}"/>
              </a:ext>
            </a:extLst>
          </p:cNvPr>
          <p:cNvSpPr/>
          <p:nvPr/>
        </p:nvSpPr>
        <p:spPr>
          <a:xfrm>
            <a:off x="629448" y="2947244"/>
            <a:ext cx="604049" cy="4445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20%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7A96611-7686-FC42-BF9E-4F4F65FD6D71}"/>
              </a:ext>
            </a:extLst>
          </p:cNvPr>
          <p:cNvSpPr/>
          <p:nvPr/>
        </p:nvSpPr>
        <p:spPr>
          <a:xfrm>
            <a:off x="10958502" y="1221902"/>
            <a:ext cx="604049" cy="4445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Stair Column Chart – Slide Template</a:t>
            </a:r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00FB3CC1-D566-2916-71E3-5843DD651AA9}"/>
              </a:ext>
            </a:extLst>
          </p:cNvPr>
          <p:cNvSpPr/>
          <p:nvPr/>
        </p:nvSpPr>
        <p:spPr>
          <a:xfrm>
            <a:off x="4785175" y="2130161"/>
            <a:ext cx="900333" cy="172233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Rectangle">
            <a:extLst>
              <a:ext uri="{FF2B5EF4-FFF2-40B4-BE49-F238E27FC236}">
                <a16:creationId xmlns:a16="http://schemas.microsoft.com/office/drawing/2014/main" id="{BC7A8FB6-65AC-D577-EBCA-BCE09154F016}"/>
              </a:ext>
            </a:extLst>
          </p:cNvPr>
          <p:cNvSpPr/>
          <p:nvPr/>
        </p:nvSpPr>
        <p:spPr>
          <a:xfrm>
            <a:off x="5685508" y="2903329"/>
            <a:ext cx="908473" cy="69534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E30B1E2E-FCB6-51FE-8C00-A8F4AA36B88A}"/>
              </a:ext>
            </a:extLst>
          </p:cNvPr>
          <p:cNvSpPr/>
          <p:nvPr/>
        </p:nvSpPr>
        <p:spPr>
          <a:xfrm>
            <a:off x="6590928" y="1295954"/>
            <a:ext cx="908473" cy="2225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65801AA-918D-EBAE-2E80-4D0C4650E8C4}"/>
              </a:ext>
            </a:extLst>
          </p:cNvPr>
          <p:cNvSpPr/>
          <p:nvPr/>
        </p:nvSpPr>
        <p:spPr>
          <a:xfrm>
            <a:off x="2801389" y="3834182"/>
            <a:ext cx="2884120" cy="1994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92" y="83"/>
                </a:moveTo>
                <a:lnTo>
                  <a:pt x="14838" y="0"/>
                </a:lnTo>
                <a:lnTo>
                  <a:pt x="0" y="15333"/>
                </a:lnTo>
                <a:lnTo>
                  <a:pt x="335" y="21308"/>
                </a:lnTo>
                <a:lnTo>
                  <a:pt x="16141" y="21600"/>
                </a:lnTo>
                <a:lnTo>
                  <a:pt x="21600" y="271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4A17FBC-4CC5-BE59-080B-881DCD69359F}"/>
              </a:ext>
            </a:extLst>
          </p:cNvPr>
          <p:cNvSpPr/>
          <p:nvPr/>
        </p:nvSpPr>
        <p:spPr>
          <a:xfrm>
            <a:off x="4927600" y="3579851"/>
            <a:ext cx="2195390" cy="1687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85" y="91"/>
                </a:moveTo>
                <a:lnTo>
                  <a:pt x="7422" y="0"/>
                </a:lnTo>
                <a:lnTo>
                  <a:pt x="0" y="13968"/>
                </a:lnTo>
                <a:lnTo>
                  <a:pt x="135" y="21287"/>
                </a:lnTo>
                <a:lnTo>
                  <a:pt x="21415" y="21600"/>
                </a:lnTo>
                <a:lnTo>
                  <a:pt x="21600" y="1425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CC4E828-BE75-286A-D56C-DF7EC748F97B}"/>
              </a:ext>
            </a:extLst>
          </p:cNvPr>
          <p:cNvSpPr/>
          <p:nvPr/>
        </p:nvSpPr>
        <p:spPr>
          <a:xfrm>
            <a:off x="6590928" y="3335692"/>
            <a:ext cx="2799683" cy="1378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135" y="104"/>
                </a:moveTo>
                <a:lnTo>
                  <a:pt x="35" y="0"/>
                </a:lnTo>
                <a:lnTo>
                  <a:pt x="0" y="3912"/>
                </a:lnTo>
                <a:lnTo>
                  <a:pt x="4089" y="21241"/>
                </a:lnTo>
                <a:lnTo>
                  <a:pt x="21184" y="21600"/>
                </a:lnTo>
                <a:lnTo>
                  <a:pt x="21600" y="1229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C2AF725B-9EF8-BB2D-A4A4-DDCAAF609876}"/>
              </a:ext>
            </a:extLst>
          </p:cNvPr>
          <p:cNvSpPr/>
          <p:nvPr/>
        </p:nvSpPr>
        <p:spPr>
          <a:xfrm>
            <a:off x="2801389" y="5248265"/>
            <a:ext cx="2155205" cy="578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62" y="930"/>
                </a:moveTo>
                <a:lnTo>
                  <a:pt x="21600" y="21600"/>
                </a:lnTo>
                <a:lnTo>
                  <a:pt x="449" y="205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93853A6-26E6-137F-D5E3-4E6B70F93F7C}"/>
              </a:ext>
            </a:extLst>
          </p:cNvPr>
          <p:cNvSpPr/>
          <p:nvPr/>
        </p:nvSpPr>
        <p:spPr>
          <a:xfrm>
            <a:off x="4927600" y="4673476"/>
            <a:ext cx="2195390" cy="596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11"/>
                </a:moveTo>
                <a:lnTo>
                  <a:pt x="21415" y="21600"/>
                </a:lnTo>
                <a:lnTo>
                  <a:pt x="135" y="20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F22B7CAA-FD29-33EC-8B62-088B5F2927E0}"/>
              </a:ext>
            </a:extLst>
          </p:cNvPr>
          <p:cNvSpPr/>
          <p:nvPr/>
        </p:nvSpPr>
        <p:spPr>
          <a:xfrm>
            <a:off x="7119937" y="4103773"/>
            <a:ext cx="2269655" cy="614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15"/>
                </a:moveTo>
                <a:lnTo>
                  <a:pt x="21087" y="21600"/>
                </a:lnTo>
                <a:lnTo>
                  <a:pt x="0" y="20795"/>
                </a:lnTo>
                <a:lnTo>
                  <a:pt x="18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21">
            <a:extLst>
              <a:ext uri="{FF2B5EF4-FFF2-40B4-BE49-F238E27FC236}">
                <a16:creationId xmlns:a16="http://schemas.microsoft.com/office/drawing/2014/main" id="{C8B38A18-AC6B-18BB-51F8-054F13FED93B}"/>
              </a:ext>
            </a:extLst>
          </p:cNvPr>
          <p:cNvSpPr txBox="1"/>
          <p:nvPr/>
        </p:nvSpPr>
        <p:spPr>
          <a:xfrm>
            <a:off x="5235341" y="477417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5" name="TextBox 22">
            <a:extLst>
              <a:ext uri="{FF2B5EF4-FFF2-40B4-BE49-F238E27FC236}">
                <a16:creationId xmlns:a16="http://schemas.microsoft.com/office/drawing/2014/main" id="{DAFFF2E2-72C7-FA08-6342-40C8F7312CDC}"/>
              </a:ext>
            </a:extLst>
          </p:cNvPr>
          <p:cNvSpPr txBox="1"/>
          <p:nvPr/>
        </p:nvSpPr>
        <p:spPr>
          <a:xfrm>
            <a:off x="3159115" y="535508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6" name="TextBox 23">
            <a:extLst>
              <a:ext uri="{FF2B5EF4-FFF2-40B4-BE49-F238E27FC236}">
                <a16:creationId xmlns:a16="http://schemas.microsoft.com/office/drawing/2014/main" id="{126BB144-1DBF-FD89-E5C7-D3E8A634E981}"/>
              </a:ext>
            </a:extLst>
          </p:cNvPr>
          <p:cNvSpPr txBox="1"/>
          <p:nvPr/>
        </p:nvSpPr>
        <p:spPr>
          <a:xfrm>
            <a:off x="7505205" y="424704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17" name="Graphic 26" descr="Database with solid fill">
            <a:extLst>
              <a:ext uri="{FF2B5EF4-FFF2-40B4-BE49-F238E27FC236}">
                <a16:creationId xmlns:a16="http://schemas.microsoft.com/office/drawing/2014/main" id="{2E3AF07B-2741-5C97-101E-35B33089E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80078" y="2964034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7" descr="Gears with solid fill">
            <a:extLst>
              <a:ext uri="{FF2B5EF4-FFF2-40B4-BE49-F238E27FC236}">
                <a16:creationId xmlns:a16="http://schemas.microsoft.com/office/drawing/2014/main" id="{E0EF7FF0-43DD-EB1B-EE38-7DF399471D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85498" y="2725130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29" descr="Lightbulb with solid fill">
            <a:extLst>
              <a:ext uri="{FF2B5EF4-FFF2-40B4-BE49-F238E27FC236}">
                <a16:creationId xmlns:a16="http://schemas.microsoft.com/office/drawing/2014/main" id="{DFA45472-2477-E82A-933F-28843F0131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75675" y="3168768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30">
            <a:extLst>
              <a:ext uri="{FF2B5EF4-FFF2-40B4-BE49-F238E27FC236}">
                <a16:creationId xmlns:a16="http://schemas.microsoft.com/office/drawing/2014/main" id="{713FA332-D72E-F27F-B577-9FFE039D16E9}"/>
              </a:ext>
            </a:extLst>
          </p:cNvPr>
          <p:cNvSpPr txBox="1"/>
          <p:nvPr/>
        </p:nvSpPr>
        <p:spPr>
          <a:xfrm>
            <a:off x="6685130" y="859580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21" name="TextBox 31">
            <a:extLst>
              <a:ext uri="{FF2B5EF4-FFF2-40B4-BE49-F238E27FC236}">
                <a16:creationId xmlns:a16="http://schemas.microsoft.com/office/drawing/2014/main" id="{5EC455C7-4A68-B069-FF01-C9ECD390AFAF}"/>
              </a:ext>
            </a:extLst>
          </p:cNvPr>
          <p:cNvSpPr txBox="1"/>
          <p:nvPr/>
        </p:nvSpPr>
        <p:spPr>
          <a:xfrm>
            <a:off x="5779710" y="2451711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22" name="TextBox 32">
            <a:extLst>
              <a:ext uri="{FF2B5EF4-FFF2-40B4-BE49-F238E27FC236}">
                <a16:creationId xmlns:a16="http://schemas.microsoft.com/office/drawing/2014/main" id="{BB4533F5-ED1E-738B-2D22-29B405B97D17}"/>
              </a:ext>
            </a:extLst>
          </p:cNvPr>
          <p:cNvSpPr txBox="1"/>
          <p:nvPr/>
        </p:nvSpPr>
        <p:spPr>
          <a:xfrm>
            <a:off x="4875307" y="1666402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40%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C54F7A0-D851-73DA-C14E-ABDFED99E6AE}"/>
              </a:ext>
            </a:extLst>
          </p:cNvPr>
          <p:cNvGrpSpPr/>
          <p:nvPr/>
        </p:nvGrpSpPr>
        <p:grpSpPr>
          <a:xfrm>
            <a:off x="629449" y="2947244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182F70E-3C7E-E824-3510-1E148674732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F425E91-1511-0BB7-E9B8-3F495FEA0D3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B70A5C-7739-57E8-92FD-6B8CD9A25970}"/>
              </a:ext>
            </a:extLst>
          </p:cNvPr>
          <p:cNvGrpSpPr/>
          <p:nvPr/>
        </p:nvGrpSpPr>
        <p:grpSpPr>
          <a:xfrm>
            <a:off x="8636471" y="1242150"/>
            <a:ext cx="2926080" cy="1290153"/>
            <a:chOff x="8921977" y="1466725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770FAB8-BAF6-0EEF-1497-1B4CCD5CFF4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9078F0C-9182-8278-42D0-4330C3AC06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3E345C9-8C1A-0A5C-A998-7CAB6E2F3E15}"/>
              </a:ext>
            </a:extLst>
          </p:cNvPr>
          <p:cNvGrpSpPr/>
          <p:nvPr/>
        </p:nvGrpSpPr>
        <p:grpSpPr>
          <a:xfrm>
            <a:off x="629449" y="1242150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3085478-6E94-6659-E97C-FD33E067E4F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CF280CE-21C3-83A6-E2D8-789A967D844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3CD489F3-DD27-383D-4F38-94873033A04D}"/>
              </a:ext>
            </a:extLst>
          </p:cNvPr>
          <p:cNvSpPr/>
          <p:nvPr/>
        </p:nvSpPr>
        <p:spPr>
          <a:xfrm>
            <a:off x="629448" y="1221902"/>
            <a:ext cx="604049" cy="4445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40%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0B6D847-1EAA-B5E1-EAB7-60BEFEC7ED6F}"/>
              </a:ext>
            </a:extLst>
          </p:cNvPr>
          <p:cNvSpPr/>
          <p:nvPr/>
        </p:nvSpPr>
        <p:spPr>
          <a:xfrm>
            <a:off x="629448" y="2947244"/>
            <a:ext cx="604049" cy="4445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20%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7A96611-7686-FC42-BF9E-4F4F65FD6D71}"/>
              </a:ext>
            </a:extLst>
          </p:cNvPr>
          <p:cNvSpPr/>
          <p:nvPr/>
        </p:nvSpPr>
        <p:spPr>
          <a:xfrm>
            <a:off x="10958502" y="1221902"/>
            <a:ext cx="604049" cy="4445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89955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329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Stair Column Chart – Slide Template</vt:lpstr>
      <vt:lpstr>3D Stair Column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Stair Column Chart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2022-07-05T22:27:05Z</dcterms:modified>
  <cp:category>Charts &amp; Diagrams</cp:category>
</cp:coreProperties>
</file>