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7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61701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6650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2/13/2020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Success Concept – Slide Template</a:t>
            </a:r>
          </a:p>
        </p:txBody>
      </p:sp>
      <p:grpSp>
        <p:nvGrpSpPr>
          <p:cNvPr id="3" name="Group 2">
            <a:extLst>
              <a:ext uri="{FF2B5EF4-FFF2-40B4-BE49-F238E27FC236}">
                <a16:creationId xmlns:a16="http://schemas.microsoft.com/office/drawing/2014/main" id="{7690509F-7E83-4F79-AC85-423EABFA8D21}"/>
              </a:ext>
            </a:extLst>
          </p:cNvPr>
          <p:cNvGrpSpPr/>
          <p:nvPr/>
        </p:nvGrpSpPr>
        <p:grpSpPr>
          <a:xfrm>
            <a:off x="1526470" y="987518"/>
            <a:ext cx="6957130" cy="5648231"/>
            <a:chOff x="1773888" y="1304951"/>
            <a:chExt cx="6318718" cy="5129929"/>
          </a:xfrm>
          <a:effectLst>
            <a:outerShdw blurRad="152400" dist="101600" dir="2700000" algn="tl" rotWithShape="0">
              <a:prstClr val="black">
                <a:alpha val="40000"/>
              </a:prstClr>
            </a:outerShdw>
          </a:effectLst>
        </p:grpSpPr>
        <p:sp>
          <p:nvSpPr>
            <p:cNvPr id="33" name="TextBox 32">
              <a:extLst>
                <a:ext uri="{FF2B5EF4-FFF2-40B4-BE49-F238E27FC236}">
                  <a16:creationId xmlns:a16="http://schemas.microsoft.com/office/drawing/2014/main" id="{C28BA664-E7AE-4018-AC71-CB48A567B86D}"/>
                </a:ext>
              </a:extLst>
            </p:cNvPr>
            <p:cNvSpPr txBox="1"/>
            <p:nvPr/>
          </p:nvSpPr>
          <p:spPr>
            <a:xfrm>
              <a:off x="6932540" y="1304951"/>
              <a:ext cx="1160066" cy="1322300"/>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44AD40"/>
            </a:solidFill>
            <a:ln w="34925">
              <a:noFill/>
            </a:ln>
            <a:effectLst/>
            <a:scene3d>
              <a:camera prst="perspectiveFront" fov="2700000">
                <a:rot lat="19482412" lon="19645471" rev="2746635"/>
              </a:camera>
              <a:lightRig rig="threePt" dir="t">
                <a:rot lat="0" lon="0" rev="0"/>
              </a:lightRig>
            </a:scene3d>
            <a:sp3d extrusionH="3143250" prstMaterial="matte">
              <a:extrusionClr>
                <a:srgbClr val="1F6F25"/>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4" name="TextBox 33">
              <a:extLst>
                <a:ext uri="{FF2B5EF4-FFF2-40B4-BE49-F238E27FC236}">
                  <a16:creationId xmlns:a16="http://schemas.microsoft.com/office/drawing/2014/main" id="{B4CEFE54-5741-4F19-897B-EDCBB52E315A}"/>
                </a:ext>
              </a:extLst>
            </p:cNvPr>
            <p:cNvSpPr txBox="1"/>
            <p:nvPr/>
          </p:nvSpPr>
          <p:spPr>
            <a:xfrm>
              <a:off x="5957792" y="2103071"/>
              <a:ext cx="1068460" cy="1217883"/>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86B82E"/>
            </a:solidFill>
            <a:ln w="34925">
              <a:noFill/>
            </a:ln>
            <a:effectLst/>
            <a:scene3d>
              <a:camera prst="perspectiveFront" fov="2700000">
                <a:rot lat="19482412" lon="19645471" rev="2746635"/>
              </a:camera>
              <a:lightRig rig="threePt" dir="t">
                <a:rot lat="0" lon="0" rev="0"/>
              </a:lightRig>
            </a:scene3d>
            <a:sp3d extrusionH="2609850" prstMaterial="matte">
              <a:extrusionClr>
                <a:srgbClr val="5178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5" name="TextBox 34">
              <a:extLst>
                <a:ext uri="{FF2B5EF4-FFF2-40B4-BE49-F238E27FC236}">
                  <a16:creationId xmlns:a16="http://schemas.microsoft.com/office/drawing/2014/main" id="{77F25D05-D217-4736-9ED2-A89E1EFF4050}"/>
                </a:ext>
              </a:extLst>
            </p:cNvPr>
            <p:cNvSpPr txBox="1"/>
            <p:nvPr/>
          </p:nvSpPr>
          <p:spPr>
            <a:xfrm>
              <a:off x="5169444" y="2846500"/>
              <a:ext cx="882058" cy="1046195"/>
            </a:xfrm>
            <a:custGeom>
              <a:avLst/>
              <a:gdLst/>
              <a:ahLst/>
              <a:cxnLst/>
              <a:rect l="l" t="t" r="r" b="b"/>
              <a:pathLst>
                <a:path w="1534846" h="1820457">
                  <a:moveTo>
                    <a:pt x="0" y="0"/>
                  </a:moveTo>
                  <a:lnTo>
                    <a:pt x="1507527" y="0"/>
                  </a:lnTo>
                  <a:lnTo>
                    <a:pt x="1507527" y="388679"/>
                  </a:lnTo>
                  <a:lnTo>
                    <a:pt x="563770" y="388679"/>
                  </a:lnTo>
                  <a:lnTo>
                    <a:pt x="563770" y="678015"/>
                  </a:lnTo>
                  <a:lnTo>
                    <a:pt x="1439228" y="678015"/>
                  </a:lnTo>
                  <a:lnTo>
                    <a:pt x="1439228" y="1049308"/>
                  </a:lnTo>
                  <a:lnTo>
                    <a:pt x="563770" y="1049308"/>
                  </a:lnTo>
                  <a:lnTo>
                    <a:pt x="563770" y="1408184"/>
                  </a:lnTo>
                  <a:lnTo>
                    <a:pt x="1534846" y="1408184"/>
                  </a:lnTo>
                  <a:lnTo>
                    <a:pt x="1534846" y="1820457"/>
                  </a:lnTo>
                  <a:lnTo>
                    <a:pt x="0" y="1820457"/>
                  </a:lnTo>
                  <a:lnTo>
                    <a:pt x="0" y="0"/>
                  </a:lnTo>
                  <a:close/>
                </a:path>
              </a:pathLst>
            </a:custGeom>
            <a:solidFill>
              <a:srgbClr val="CCD200"/>
            </a:solidFill>
            <a:ln w="34925">
              <a:noFill/>
            </a:ln>
            <a:effectLst/>
            <a:scene3d>
              <a:camera prst="perspectiveFront" fov="2700000">
                <a:rot lat="19482412" lon="19645471" rev="2746635"/>
              </a:camera>
              <a:lightRig rig="threePt" dir="t">
                <a:rot lat="0" lon="0" rev="0"/>
              </a:lightRig>
            </a:scene3d>
            <a:sp3d extrusionH="2152650" prstMaterial="matte">
              <a:extrusionClr>
                <a:srgbClr val="8289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6" name="TextBox 35">
              <a:extLst>
                <a:ext uri="{FF2B5EF4-FFF2-40B4-BE49-F238E27FC236}">
                  <a16:creationId xmlns:a16="http://schemas.microsoft.com/office/drawing/2014/main" id="{9ABEF31E-91FF-4D69-88F6-F10372216282}"/>
                </a:ext>
              </a:extLst>
            </p:cNvPr>
            <p:cNvSpPr txBox="1"/>
            <p:nvPr/>
          </p:nvSpPr>
          <p:spPr>
            <a:xfrm>
              <a:off x="4257177" y="3450792"/>
              <a:ext cx="1005977" cy="1069468"/>
            </a:xfrm>
            <a:custGeom>
              <a:avLst/>
              <a:gdLst/>
              <a:ahLst/>
              <a:cxnLst/>
              <a:rect l="l" t="t" r="r" b="b"/>
              <a:pathLst>
                <a:path w="1770785" h="1882545">
                  <a:moveTo>
                    <a:pt x="920162" y="0"/>
                  </a:moveTo>
                  <a:cubicBezTo>
                    <a:pt x="1149478" y="0"/>
                    <a:pt x="1329744" y="46360"/>
                    <a:pt x="1460959" y="139080"/>
                  </a:cubicBezTo>
                  <a:cubicBezTo>
                    <a:pt x="1592175" y="231799"/>
                    <a:pt x="1689655" y="374191"/>
                    <a:pt x="1753400" y="566254"/>
                  </a:cubicBezTo>
                  <a:lnTo>
                    <a:pt x="1256686" y="676773"/>
                  </a:lnTo>
                  <a:cubicBezTo>
                    <a:pt x="1239301" y="621306"/>
                    <a:pt x="1221088" y="580741"/>
                    <a:pt x="1202047" y="555077"/>
                  </a:cubicBezTo>
                  <a:cubicBezTo>
                    <a:pt x="1170589" y="512029"/>
                    <a:pt x="1132093" y="478915"/>
                    <a:pt x="1086561" y="455735"/>
                  </a:cubicBezTo>
                  <a:cubicBezTo>
                    <a:pt x="1041029" y="432555"/>
                    <a:pt x="990116" y="420965"/>
                    <a:pt x="933822" y="420965"/>
                  </a:cubicBezTo>
                  <a:cubicBezTo>
                    <a:pt x="806332" y="420965"/>
                    <a:pt x="708645" y="472234"/>
                    <a:pt x="640761" y="574771"/>
                  </a:cubicBezTo>
                  <a:cubicBezTo>
                    <a:pt x="589434" y="650844"/>
                    <a:pt x="563770" y="770320"/>
                    <a:pt x="563770" y="933201"/>
                  </a:cubicBezTo>
                  <a:cubicBezTo>
                    <a:pt x="563770" y="1134965"/>
                    <a:pt x="594401" y="1273262"/>
                    <a:pt x="655662" y="1348093"/>
                  </a:cubicBezTo>
                  <a:cubicBezTo>
                    <a:pt x="716924" y="1422923"/>
                    <a:pt x="803021" y="1460338"/>
                    <a:pt x="913953" y="1460338"/>
                  </a:cubicBezTo>
                  <a:cubicBezTo>
                    <a:pt x="1021575" y="1460338"/>
                    <a:pt x="1102911" y="1430122"/>
                    <a:pt x="1157964" y="1369688"/>
                  </a:cubicBezTo>
                  <a:cubicBezTo>
                    <a:pt x="1213016" y="1309255"/>
                    <a:pt x="1252960" y="1221502"/>
                    <a:pt x="1277796" y="1106430"/>
                  </a:cubicBezTo>
                  <a:lnTo>
                    <a:pt x="1770785" y="1255444"/>
                  </a:lnTo>
                  <a:cubicBezTo>
                    <a:pt x="1737670" y="1393696"/>
                    <a:pt x="1685515" y="1509182"/>
                    <a:pt x="1614320" y="1601902"/>
                  </a:cubicBezTo>
                  <a:cubicBezTo>
                    <a:pt x="1543124" y="1694622"/>
                    <a:pt x="1454750" y="1764576"/>
                    <a:pt x="1349199" y="1811763"/>
                  </a:cubicBezTo>
                  <a:cubicBezTo>
                    <a:pt x="1243647" y="1858951"/>
                    <a:pt x="1109327" y="1882545"/>
                    <a:pt x="946240" y="1882545"/>
                  </a:cubicBezTo>
                  <a:cubicBezTo>
                    <a:pt x="748382" y="1882545"/>
                    <a:pt x="586743" y="1853797"/>
                    <a:pt x="461323" y="1796299"/>
                  </a:cubicBezTo>
                  <a:cubicBezTo>
                    <a:pt x="335903" y="1738802"/>
                    <a:pt x="227660" y="1637665"/>
                    <a:pt x="136596" y="1492887"/>
                  </a:cubicBezTo>
                  <a:cubicBezTo>
                    <a:pt x="45532" y="1348109"/>
                    <a:pt x="0" y="1162789"/>
                    <a:pt x="0" y="936926"/>
                  </a:cubicBezTo>
                  <a:cubicBezTo>
                    <a:pt x="0" y="635794"/>
                    <a:pt x="80095" y="404356"/>
                    <a:pt x="240285" y="242613"/>
                  </a:cubicBezTo>
                  <a:cubicBezTo>
                    <a:pt x="400475" y="80871"/>
                    <a:pt x="627101" y="0"/>
                    <a:pt x="920162" y="0"/>
                  </a:cubicBezTo>
                  <a:close/>
                </a:path>
              </a:pathLst>
            </a:custGeom>
            <a:solidFill>
              <a:srgbClr val="E9DC10"/>
            </a:solidFill>
            <a:ln w="34925">
              <a:noFill/>
            </a:ln>
            <a:effectLst/>
            <a:scene3d>
              <a:camera prst="perspectiveFront" fov="2700000">
                <a:rot lat="19482412" lon="19645471" rev="2746635"/>
              </a:camera>
              <a:lightRig rig="threePt" dir="t">
                <a:rot lat="0" lon="0" rev="0"/>
              </a:lightRig>
            </a:scene3d>
            <a:sp3d extrusionH="1739900" prstMaterial="matte">
              <a:extrusionClr>
                <a:srgbClr val="928E0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7" name="TextBox 36">
              <a:extLst>
                <a:ext uri="{FF2B5EF4-FFF2-40B4-BE49-F238E27FC236}">
                  <a16:creationId xmlns:a16="http://schemas.microsoft.com/office/drawing/2014/main" id="{4D055A2F-43CB-4DB3-9DFE-F75C27ED7FB2}"/>
                </a:ext>
              </a:extLst>
            </p:cNvPr>
            <p:cNvSpPr txBox="1"/>
            <p:nvPr/>
          </p:nvSpPr>
          <p:spPr>
            <a:xfrm>
              <a:off x="3432056" y="4111942"/>
              <a:ext cx="918831" cy="976822"/>
            </a:xfrm>
            <a:custGeom>
              <a:avLst/>
              <a:gdLst/>
              <a:ahLst/>
              <a:cxnLst/>
              <a:rect l="l" t="t" r="r" b="b"/>
              <a:pathLst>
                <a:path w="1770785" h="1882545">
                  <a:moveTo>
                    <a:pt x="920162" y="0"/>
                  </a:moveTo>
                  <a:cubicBezTo>
                    <a:pt x="1149478" y="0"/>
                    <a:pt x="1329744" y="46360"/>
                    <a:pt x="1460959" y="139080"/>
                  </a:cubicBezTo>
                  <a:cubicBezTo>
                    <a:pt x="1592175" y="231799"/>
                    <a:pt x="1689655" y="374191"/>
                    <a:pt x="1753400" y="566254"/>
                  </a:cubicBezTo>
                  <a:lnTo>
                    <a:pt x="1256686" y="676773"/>
                  </a:lnTo>
                  <a:cubicBezTo>
                    <a:pt x="1239301" y="621306"/>
                    <a:pt x="1221088" y="580741"/>
                    <a:pt x="1202047" y="555077"/>
                  </a:cubicBezTo>
                  <a:cubicBezTo>
                    <a:pt x="1170589" y="512029"/>
                    <a:pt x="1132093" y="478915"/>
                    <a:pt x="1086561" y="455735"/>
                  </a:cubicBezTo>
                  <a:cubicBezTo>
                    <a:pt x="1041029" y="432555"/>
                    <a:pt x="990116" y="420965"/>
                    <a:pt x="933822" y="420965"/>
                  </a:cubicBezTo>
                  <a:cubicBezTo>
                    <a:pt x="806332" y="420965"/>
                    <a:pt x="708645" y="472234"/>
                    <a:pt x="640761" y="574771"/>
                  </a:cubicBezTo>
                  <a:cubicBezTo>
                    <a:pt x="589434" y="650844"/>
                    <a:pt x="563770" y="770320"/>
                    <a:pt x="563770" y="933201"/>
                  </a:cubicBezTo>
                  <a:cubicBezTo>
                    <a:pt x="563770" y="1134965"/>
                    <a:pt x="594401" y="1273262"/>
                    <a:pt x="655662" y="1348093"/>
                  </a:cubicBezTo>
                  <a:cubicBezTo>
                    <a:pt x="716924" y="1422923"/>
                    <a:pt x="803021" y="1460338"/>
                    <a:pt x="913953" y="1460338"/>
                  </a:cubicBezTo>
                  <a:cubicBezTo>
                    <a:pt x="1021575" y="1460338"/>
                    <a:pt x="1102911" y="1430122"/>
                    <a:pt x="1157964" y="1369688"/>
                  </a:cubicBezTo>
                  <a:cubicBezTo>
                    <a:pt x="1213016" y="1309255"/>
                    <a:pt x="1252960" y="1221502"/>
                    <a:pt x="1277796" y="1106430"/>
                  </a:cubicBezTo>
                  <a:lnTo>
                    <a:pt x="1770785" y="1255444"/>
                  </a:lnTo>
                  <a:cubicBezTo>
                    <a:pt x="1737670" y="1393696"/>
                    <a:pt x="1685515" y="1509182"/>
                    <a:pt x="1614320" y="1601902"/>
                  </a:cubicBezTo>
                  <a:cubicBezTo>
                    <a:pt x="1543124" y="1694622"/>
                    <a:pt x="1454750" y="1764576"/>
                    <a:pt x="1349199" y="1811763"/>
                  </a:cubicBezTo>
                  <a:cubicBezTo>
                    <a:pt x="1243647" y="1858951"/>
                    <a:pt x="1109327" y="1882545"/>
                    <a:pt x="946240" y="1882545"/>
                  </a:cubicBezTo>
                  <a:cubicBezTo>
                    <a:pt x="748382" y="1882545"/>
                    <a:pt x="586743" y="1853797"/>
                    <a:pt x="461323" y="1796299"/>
                  </a:cubicBezTo>
                  <a:cubicBezTo>
                    <a:pt x="335903" y="1738802"/>
                    <a:pt x="227660" y="1637665"/>
                    <a:pt x="136596" y="1492887"/>
                  </a:cubicBezTo>
                  <a:cubicBezTo>
                    <a:pt x="45532" y="1348109"/>
                    <a:pt x="0" y="1162789"/>
                    <a:pt x="0" y="936926"/>
                  </a:cubicBezTo>
                  <a:cubicBezTo>
                    <a:pt x="0" y="635794"/>
                    <a:pt x="80095" y="404356"/>
                    <a:pt x="240285" y="242613"/>
                  </a:cubicBezTo>
                  <a:cubicBezTo>
                    <a:pt x="400475" y="80871"/>
                    <a:pt x="627101" y="0"/>
                    <a:pt x="920162" y="0"/>
                  </a:cubicBezTo>
                  <a:close/>
                </a:path>
              </a:pathLst>
            </a:custGeom>
            <a:solidFill>
              <a:srgbClr val="ECA532"/>
            </a:solidFill>
            <a:ln w="34925">
              <a:noFill/>
            </a:ln>
            <a:effectLst/>
            <a:scene3d>
              <a:camera prst="perspectiveFront" fov="2700000">
                <a:rot lat="19482412" lon="19645471" rev="2746635"/>
              </a:camera>
              <a:lightRig rig="threePt" dir="t">
                <a:rot lat="0" lon="0" rev="0"/>
              </a:lightRig>
            </a:scene3d>
            <a:sp3d extrusionH="1301750" prstMaterial="matte">
              <a:extrusionClr>
                <a:srgbClr val="9469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8" name="TextBox 37">
              <a:extLst>
                <a:ext uri="{FF2B5EF4-FFF2-40B4-BE49-F238E27FC236}">
                  <a16:creationId xmlns:a16="http://schemas.microsoft.com/office/drawing/2014/main" id="{E72F181E-C1F5-467E-9062-9BF8F159D3F4}"/>
                </a:ext>
              </a:extLst>
            </p:cNvPr>
            <p:cNvSpPr txBox="1"/>
            <p:nvPr/>
          </p:nvSpPr>
          <p:spPr>
            <a:xfrm>
              <a:off x="2631884" y="4801317"/>
              <a:ext cx="893882" cy="948597"/>
            </a:xfrm>
            <a:custGeom>
              <a:avLst/>
              <a:gdLst/>
              <a:ahLst/>
              <a:cxnLst/>
              <a:rect l="l" t="t" r="r" b="b"/>
              <a:pathLst>
                <a:path w="1744707" h="1851501">
                  <a:moveTo>
                    <a:pt x="0" y="0"/>
                  </a:moveTo>
                  <a:lnTo>
                    <a:pt x="561286" y="0"/>
                  </a:lnTo>
                  <a:lnTo>
                    <a:pt x="561286" y="1110427"/>
                  </a:lnTo>
                  <a:cubicBezTo>
                    <a:pt x="561286" y="1209693"/>
                    <a:pt x="588813" y="1287239"/>
                    <a:pt x="643865" y="1343068"/>
                  </a:cubicBezTo>
                  <a:cubicBezTo>
                    <a:pt x="698917" y="1398897"/>
                    <a:pt x="775287" y="1426811"/>
                    <a:pt x="872974" y="1426811"/>
                  </a:cubicBezTo>
                  <a:cubicBezTo>
                    <a:pt x="969833" y="1426811"/>
                    <a:pt x="1045789" y="1399307"/>
                    <a:pt x="1100842" y="1344300"/>
                  </a:cubicBezTo>
                  <a:cubicBezTo>
                    <a:pt x="1155894" y="1289293"/>
                    <a:pt x="1183420" y="1211335"/>
                    <a:pt x="1183420" y="1110427"/>
                  </a:cubicBezTo>
                  <a:lnTo>
                    <a:pt x="1183420" y="0"/>
                  </a:lnTo>
                  <a:lnTo>
                    <a:pt x="1744707" y="0"/>
                  </a:lnTo>
                  <a:lnTo>
                    <a:pt x="1744707" y="1084602"/>
                  </a:lnTo>
                  <a:cubicBezTo>
                    <a:pt x="1744707" y="1192146"/>
                    <a:pt x="1727943" y="1293694"/>
                    <a:pt x="1694415" y="1389247"/>
                  </a:cubicBezTo>
                  <a:cubicBezTo>
                    <a:pt x="1660887" y="1484800"/>
                    <a:pt x="1608318" y="1568358"/>
                    <a:pt x="1536708" y="1639923"/>
                  </a:cubicBezTo>
                  <a:cubicBezTo>
                    <a:pt x="1465099" y="1711487"/>
                    <a:pt x="1389971" y="1761743"/>
                    <a:pt x="1311324" y="1790693"/>
                  </a:cubicBezTo>
                  <a:cubicBezTo>
                    <a:pt x="1202047" y="1831232"/>
                    <a:pt x="1070832" y="1851501"/>
                    <a:pt x="917679" y="1851501"/>
                  </a:cubicBezTo>
                  <a:cubicBezTo>
                    <a:pt x="829098" y="1851501"/>
                    <a:pt x="732446" y="1845295"/>
                    <a:pt x="627722" y="1832884"/>
                  </a:cubicBezTo>
                  <a:cubicBezTo>
                    <a:pt x="522998" y="1820473"/>
                    <a:pt x="435452" y="1795860"/>
                    <a:pt x="365084" y="1759047"/>
                  </a:cubicBezTo>
                  <a:cubicBezTo>
                    <a:pt x="294717" y="1722233"/>
                    <a:pt x="230351" y="1669906"/>
                    <a:pt x="171987" y="1602067"/>
                  </a:cubicBezTo>
                  <a:cubicBezTo>
                    <a:pt x="113623" y="1534228"/>
                    <a:pt x="73679" y="1464323"/>
                    <a:pt x="52155" y="1392351"/>
                  </a:cubicBezTo>
                  <a:cubicBezTo>
                    <a:pt x="17385" y="1276529"/>
                    <a:pt x="0" y="1173946"/>
                    <a:pt x="0" y="1084602"/>
                  </a:cubicBezTo>
                  <a:lnTo>
                    <a:pt x="0" y="0"/>
                  </a:lnTo>
                  <a:close/>
                </a:path>
              </a:pathLst>
            </a:custGeom>
            <a:solidFill>
              <a:srgbClr val="E68904"/>
            </a:solidFill>
            <a:ln w="34925">
              <a:noFill/>
            </a:ln>
            <a:effectLst/>
            <a:scene3d>
              <a:camera prst="perspectiveFront" fov="2700000">
                <a:rot lat="19482412" lon="19645471" rev="2746635"/>
              </a:camera>
              <a:lightRig rig="threePt" dir="t">
                <a:rot lat="0" lon="0" rev="0"/>
              </a:lightRig>
            </a:scene3d>
            <a:sp3d extrusionH="723900" prstMaterial="matte">
              <a:extrusionClr>
                <a:srgbClr val="9256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9" name="TextBox 38">
              <a:extLst>
                <a:ext uri="{FF2B5EF4-FFF2-40B4-BE49-F238E27FC236}">
                  <a16:creationId xmlns:a16="http://schemas.microsoft.com/office/drawing/2014/main" id="{8D088E01-C988-47E2-B666-E73A2BAD668A}"/>
                </a:ext>
              </a:extLst>
            </p:cNvPr>
            <p:cNvSpPr txBox="1"/>
            <p:nvPr/>
          </p:nvSpPr>
          <p:spPr>
            <a:xfrm>
              <a:off x="1773888" y="5350079"/>
              <a:ext cx="951706" cy="1084801"/>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E15422"/>
            </a:solidFill>
            <a:ln w="34925">
              <a:noFill/>
            </a:ln>
            <a:effectLst/>
            <a:scene3d>
              <a:camera prst="perspectiveFront" fov="2700000">
                <a:rot lat="19482412" lon="19645471" rev="2746635"/>
              </a:camera>
              <a:lightRig rig="threePt" dir="t">
                <a:rot lat="0" lon="0" rev="0"/>
              </a:lightRig>
            </a:scene3d>
            <a:sp3d extrusionH="234950" prstMaterial="matte">
              <a:extrusionClr>
                <a:srgbClr val="8E3106"/>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grpSp>
      <p:grpSp>
        <p:nvGrpSpPr>
          <p:cNvPr id="40" name="Group 39">
            <a:extLst>
              <a:ext uri="{FF2B5EF4-FFF2-40B4-BE49-F238E27FC236}">
                <a16:creationId xmlns:a16="http://schemas.microsoft.com/office/drawing/2014/main" id="{90F2698F-BC4E-457A-A9BA-9A078685078A}"/>
              </a:ext>
            </a:extLst>
          </p:cNvPr>
          <p:cNvGrpSpPr/>
          <p:nvPr/>
        </p:nvGrpSpPr>
        <p:grpSpPr>
          <a:xfrm>
            <a:off x="8921977" y="4652338"/>
            <a:ext cx="2937088" cy="1290153"/>
            <a:chOff x="8921977" y="4073386"/>
            <a:chExt cx="2937088" cy="1290153"/>
          </a:xfrm>
        </p:grpSpPr>
        <p:sp>
          <p:nvSpPr>
            <p:cNvPr id="41" name="TextBox 40">
              <a:extLst>
                <a:ext uri="{FF2B5EF4-FFF2-40B4-BE49-F238E27FC236}">
                  <a16:creationId xmlns:a16="http://schemas.microsoft.com/office/drawing/2014/main" id="{CF8CCE18-F834-4B6D-BBBB-11095FA8A359}"/>
                </a:ext>
              </a:extLst>
            </p:cNvPr>
            <p:cNvSpPr txBox="1"/>
            <p:nvPr/>
          </p:nvSpPr>
          <p:spPr>
            <a:xfrm>
              <a:off x="8921977" y="4073386"/>
              <a:ext cx="2937088" cy="461665"/>
            </a:xfrm>
            <a:prstGeom prst="rect">
              <a:avLst/>
            </a:prstGeom>
            <a:noFill/>
          </p:spPr>
          <p:txBody>
            <a:bodyPr wrap="square" lIns="0" rIns="0" rtlCol="0" anchor="b">
              <a:spAutoFit/>
            </a:bodyPr>
            <a:lstStyle/>
            <a:p>
              <a:r>
                <a:rPr lang="en-US" sz="2400" b="1" noProof="1"/>
                <a:t>Lorem Ipsum</a:t>
              </a:r>
            </a:p>
          </p:txBody>
        </p:sp>
        <p:sp>
          <p:nvSpPr>
            <p:cNvPr id="42" name="TextBox 41">
              <a:extLst>
                <a:ext uri="{FF2B5EF4-FFF2-40B4-BE49-F238E27FC236}">
                  <a16:creationId xmlns:a16="http://schemas.microsoft.com/office/drawing/2014/main" id="{2874BD62-439B-443B-90E5-F54F8ECADEF3}"/>
                </a:ext>
              </a:extLst>
            </p:cNvPr>
            <p:cNvSpPr txBox="1"/>
            <p:nvPr/>
          </p:nvSpPr>
          <p:spPr>
            <a:xfrm>
              <a:off x="8929772" y="4532542"/>
              <a:ext cx="292929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6" name="Group 75">
            <a:extLst>
              <a:ext uri="{FF2B5EF4-FFF2-40B4-BE49-F238E27FC236}">
                <a16:creationId xmlns:a16="http://schemas.microsoft.com/office/drawing/2014/main" id="{DFB0910E-6E60-4553-BF9D-E901A8089B2E}"/>
              </a:ext>
            </a:extLst>
          </p:cNvPr>
          <p:cNvGrpSpPr/>
          <p:nvPr/>
        </p:nvGrpSpPr>
        <p:grpSpPr>
          <a:xfrm>
            <a:off x="340731" y="1316465"/>
            <a:ext cx="2937088" cy="2736703"/>
            <a:chOff x="332936" y="2627766"/>
            <a:chExt cx="2937088" cy="2736703"/>
          </a:xfrm>
        </p:grpSpPr>
        <p:sp>
          <p:nvSpPr>
            <p:cNvPr id="77" name="TextBox 76">
              <a:extLst>
                <a:ext uri="{FF2B5EF4-FFF2-40B4-BE49-F238E27FC236}">
                  <a16:creationId xmlns:a16="http://schemas.microsoft.com/office/drawing/2014/main" id="{9B67A45A-9495-4E33-BA8B-51B04CAEE52D}"/>
                </a:ext>
              </a:extLst>
            </p:cNvPr>
            <p:cNvSpPr txBox="1"/>
            <p:nvPr/>
          </p:nvSpPr>
          <p:spPr>
            <a:xfrm>
              <a:off x="332936" y="2627766"/>
              <a:ext cx="2937088" cy="461665"/>
            </a:xfrm>
            <a:prstGeom prst="rect">
              <a:avLst/>
            </a:prstGeom>
            <a:noFill/>
          </p:spPr>
          <p:txBody>
            <a:bodyPr wrap="square" lIns="0" rIns="0" rtlCol="0" anchor="b">
              <a:spAutoFit/>
            </a:bodyPr>
            <a:lstStyle/>
            <a:p>
              <a:pPr algn="r"/>
              <a:r>
                <a:rPr lang="en-US" sz="2400" b="1" noProof="1"/>
                <a:t>Lorem Ipsum</a:t>
              </a:r>
            </a:p>
          </p:txBody>
        </p:sp>
        <p:sp>
          <p:nvSpPr>
            <p:cNvPr id="78" name="TextBox 77">
              <a:extLst>
                <a:ext uri="{FF2B5EF4-FFF2-40B4-BE49-F238E27FC236}">
                  <a16:creationId xmlns:a16="http://schemas.microsoft.com/office/drawing/2014/main" id="{A0275D2C-7A45-4A2B-B9F0-DB6B0131F288}"/>
                </a:ext>
              </a:extLst>
            </p:cNvPr>
            <p:cNvSpPr txBox="1"/>
            <p:nvPr/>
          </p:nvSpPr>
          <p:spPr>
            <a:xfrm>
              <a:off x="340731" y="3086922"/>
              <a:ext cx="2929293"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9" name="Group 78">
            <a:extLst>
              <a:ext uri="{FF2B5EF4-FFF2-40B4-BE49-F238E27FC236}">
                <a16:creationId xmlns:a16="http://schemas.microsoft.com/office/drawing/2014/main" id="{989FCE86-7152-42C3-81CA-21596F5AB1DA}"/>
              </a:ext>
            </a:extLst>
          </p:cNvPr>
          <p:cNvGrpSpPr/>
          <p:nvPr/>
        </p:nvGrpSpPr>
        <p:grpSpPr>
          <a:xfrm>
            <a:off x="8921977" y="2947244"/>
            <a:ext cx="2937088" cy="1290153"/>
            <a:chOff x="8921977" y="1466725"/>
            <a:chExt cx="2937088" cy="1290153"/>
          </a:xfrm>
        </p:grpSpPr>
        <p:sp>
          <p:nvSpPr>
            <p:cNvPr id="80" name="TextBox 79">
              <a:extLst>
                <a:ext uri="{FF2B5EF4-FFF2-40B4-BE49-F238E27FC236}">
                  <a16:creationId xmlns:a16="http://schemas.microsoft.com/office/drawing/2014/main" id="{0C76D5A3-E8C6-4EAD-9171-AAF4D93F99C7}"/>
                </a:ext>
              </a:extLst>
            </p:cNvPr>
            <p:cNvSpPr txBox="1"/>
            <p:nvPr/>
          </p:nvSpPr>
          <p:spPr>
            <a:xfrm>
              <a:off x="8921977" y="1466725"/>
              <a:ext cx="2937088" cy="461665"/>
            </a:xfrm>
            <a:prstGeom prst="rect">
              <a:avLst/>
            </a:prstGeom>
            <a:noFill/>
          </p:spPr>
          <p:txBody>
            <a:bodyPr wrap="square" lIns="0" rIns="0" rtlCol="0" anchor="b">
              <a:spAutoFit/>
            </a:bodyPr>
            <a:lstStyle/>
            <a:p>
              <a:r>
                <a:rPr lang="en-US" sz="2400" b="1" noProof="1"/>
                <a:t>Lorem Ipsum</a:t>
              </a:r>
            </a:p>
          </p:txBody>
        </p:sp>
        <p:sp>
          <p:nvSpPr>
            <p:cNvPr id="81" name="TextBox 80">
              <a:extLst>
                <a:ext uri="{FF2B5EF4-FFF2-40B4-BE49-F238E27FC236}">
                  <a16:creationId xmlns:a16="http://schemas.microsoft.com/office/drawing/2014/main" id="{12F30F7D-E671-4A9D-BEF7-6B7ECE980905}"/>
                </a:ext>
              </a:extLst>
            </p:cNvPr>
            <p:cNvSpPr txBox="1"/>
            <p:nvPr/>
          </p:nvSpPr>
          <p:spPr>
            <a:xfrm>
              <a:off x="8929772" y="1925881"/>
              <a:ext cx="292929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82" name="Group 81">
            <a:extLst>
              <a:ext uri="{FF2B5EF4-FFF2-40B4-BE49-F238E27FC236}">
                <a16:creationId xmlns:a16="http://schemas.microsoft.com/office/drawing/2014/main" id="{008FDF94-DDBB-4AA6-95AB-81065120CEA8}"/>
              </a:ext>
            </a:extLst>
          </p:cNvPr>
          <p:cNvGrpSpPr/>
          <p:nvPr/>
        </p:nvGrpSpPr>
        <p:grpSpPr>
          <a:xfrm>
            <a:off x="8929772" y="1242150"/>
            <a:ext cx="2937088" cy="1290153"/>
            <a:chOff x="8921977" y="1466725"/>
            <a:chExt cx="2937088" cy="1290153"/>
          </a:xfrm>
        </p:grpSpPr>
        <p:sp>
          <p:nvSpPr>
            <p:cNvPr id="83" name="TextBox 82">
              <a:extLst>
                <a:ext uri="{FF2B5EF4-FFF2-40B4-BE49-F238E27FC236}">
                  <a16:creationId xmlns:a16="http://schemas.microsoft.com/office/drawing/2014/main" id="{C065DF5A-7174-4067-993A-877BA1355118}"/>
                </a:ext>
              </a:extLst>
            </p:cNvPr>
            <p:cNvSpPr txBox="1"/>
            <p:nvPr/>
          </p:nvSpPr>
          <p:spPr>
            <a:xfrm>
              <a:off x="8921977" y="1466725"/>
              <a:ext cx="2937088" cy="461665"/>
            </a:xfrm>
            <a:prstGeom prst="rect">
              <a:avLst/>
            </a:prstGeom>
            <a:noFill/>
          </p:spPr>
          <p:txBody>
            <a:bodyPr wrap="square" lIns="0" rIns="0" rtlCol="0" anchor="b">
              <a:spAutoFit/>
            </a:bodyPr>
            <a:lstStyle/>
            <a:p>
              <a:r>
                <a:rPr lang="en-US" sz="2400" b="1" noProof="1"/>
                <a:t>Lorem Ipsum</a:t>
              </a:r>
            </a:p>
          </p:txBody>
        </p:sp>
        <p:sp>
          <p:nvSpPr>
            <p:cNvPr id="84" name="TextBox 83">
              <a:extLst>
                <a:ext uri="{FF2B5EF4-FFF2-40B4-BE49-F238E27FC236}">
                  <a16:creationId xmlns:a16="http://schemas.microsoft.com/office/drawing/2014/main" id="{59564C0B-3B57-4E30-B1F2-A806502EBF8F}"/>
                </a:ext>
              </a:extLst>
            </p:cNvPr>
            <p:cNvSpPr txBox="1"/>
            <p:nvPr/>
          </p:nvSpPr>
          <p:spPr>
            <a:xfrm>
              <a:off x="8929772" y="1925881"/>
              <a:ext cx="292929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09361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Success Concept – Slide Template</a:t>
            </a:r>
          </a:p>
        </p:txBody>
      </p:sp>
      <p:grpSp>
        <p:nvGrpSpPr>
          <p:cNvPr id="3" name="Group 2">
            <a:extLst>
              <a:ext uri="{FF2B5EF4-FFF2-40B4-BE49-F238E27FC236}">
                <a16:creationId xmlns:a16="http://schemas.microsoft.com/office/drawing/2014/main" id="{7690509F-7E83-4F79-AC85-423EABFA8D21}"/>
              </a:ext>
            </a:extLst>
          </p:cNvPr>
          <p:cNvGrpSpPr/>
          <p:nvPr/>
        </p:nvGrpSpPr>
        <p:grpSpPr>
          <a:xfrm>
            <a:off x="1526470" y="987518"/>
            <a:ext cx="6957130" cy="5648231"/>
            <a:chOff x="1773888" y="1304951"/>
            <a:chExt cx="6318718" cy="5129929"/>
          </a:xfrm>
          <a:effectLst>
            <a:outerShdw blurRad="152400" dist="101600" dir="2700000" algn="tl" rotWithShape="0">
              <a:prstClr val="black">
                <a:alpha val="40000"/>
              </a:prstClr>
            </a:outerShdw>
          </a:effectLst>
        </p:grpSpPr>
        <p:sp>
          <p:nvSpPr>
            <p:cNvPr id="33" name="TextBox 32">
              <a:extLst>
                <a:ext uri="{FF2B5EF4-FFF2-40B4-BE49-F238E27FC236}">
                  <a16:creationId xmlns:a16="http://schemas.microsoft.com/office/drawing/2014/main" id="{C28BA664-E7AE-4018-AC71-CB48A567B86D}"/>
                </a:ext>
              </a:extLst>
            </p:cNvPr>
            <p:cNvSpPr txBox="1"/>
            <p:nvPr/>
          </p:nvSpPr>
          <p:spPr>
            <a:xfrm>
              <a:off x="6932540" y="1304951"/>
              <a:ext cx="1160066" cy="1322300"/>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44AD40"/>
            </a:solidFill>
            <a:ln w="34925">
              <a:noFill/>
            </a:ln>
            <a:effectLst/>
            <a:scene3d>
              <a:camera prst="perspectiveFront" fov="2700000">
                <a:rot lat="19482412" lon="19645471" rev="2746635"/>
              </a:camera>
              <a:lightRig rig="threePt" dir="t">
                <a:rot lat="0" lon="0" rev="0"/>
              </a:lightRig>
            </a:scene3d>
            <a:sp3d extrusionH="3143250" prstMaterial="matte">
              <a:extrusionClr>
                <a:srgbClr val="1F6F25"/>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4" name="TextBox 33">
              <a:extLst>
                <a:ext uri="{FF2B5EF4-FFF2-40B4-BE49-F238E27FC236}">
                  <a16:creationId xmlns:a16="http://schemas.microsoft.com/office/drawing/2014/main" id="{B4CEFE54-5741-4F19-897B-EDCBB52E315A}"/>
                </a:ext>
              </a:extLst>
            </p:cNvPr>
            <p:cNvSpPr txBox="1"/>
            <p:nvPr/>
          </p:nvSpPr>
          <p:spPr>
            <a:xfrm>
              <a:off x="5957792" y="2103071"/>
              <a:ext cx="1068460" cy="1217883"/>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86B82E"/>
            </a:solidFill>
            <a:ln w="34925">
              <a:noFill/>
            </a:ln>
            <a:effectLst/>
            <a:scene3d>
              <a:camera prst="perspectiveFront" fov="2700000">
                <a:rot lat="19482412" lon="19645471" rev="2746635"/>
              </a:camera>
              <a:lightRig rig="threePt" dir="t">
                <a:rot lat="0" lon="0" rev="0"/>
              </a:lightRig>
            </a:scene3d>
            <a:sp3d extrusionH="2609850" prstMaterial="matte">
              <a:extrusionClr>
                <a:srgbClr val="5178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5" name="TextBox 34">
              <a:extLst>
                <a:ext uri="{FF2B5EF4-FFF2-40B4-BE49-F238E27FC236}">
                  <a16:creationId xmlns:a16="http://schemas.microsoft.com/office/drawing/2014/main" id="{77F25D05-D217-4736-9ED2-A89E1EFF4050}"/>
                </a:ext>
              </a:extLst>
            </p:cNvPr>
            <p:cNvSpPr txBox="1"/>
            <p:nvPr/>
          </p:nvSpPr>
          <p:spPr>
            <a:xfrm>
              <a:off x="5169444" y="2846500"/>
              <a:ext cx="882058" cy="1046195"/>
            </a:xfrm>
            <a:custGeom>
              <a:avLst/>
              <a:gdLst/>
              <a:ahLst/>
              <a:cxnLst/>
              <a:rect l="l" t="t" r="r" b="b"/>
              <a:pathLst>
                <a:path w="1534846" h="1820457">
                  <a:moveTo>
                    <a:pt x="0" y="0"/>
                  </a:moveTo>
                  <a:lnTo>
                    <a:pt x="1507527" y="0"/>
                  </a:lnTo>
                  <a:lnTo>
                    <a:pt x="1507527" y="388679"/>
                  </a:lnTo>
                  <a:lnTo>
                    <a:pt x="563770" y="388679"/>
                  </a:lnTo>
                  <a:lnTo>
                    <a:pt x="563770" y="678015"/>
                  </a:lnTo>
                  <a:lnTo>
                    <a:pt x="1439228" y="678015"/>
                  </a:lnTo>
                  <a:lnTo>
                    <a:pt x="1439228" y="1049308"/>
                  </a:lnTo>
                  <a:lnTo>
                    <a:pt x="563770" y="1049308"/>
                  </a:lnTo>
                  <a:lnTo>
                    <a:pt x="563770" y="1408184"/>
                  </a:lnTo>
                  <a:lnTo>
                    <a:pt x="1534846" y="1408184"/>
                  </a:lnTo>
                  <a:lnTo>
                    <a:pt x="1534846" y="1820457"/>
                  </a:lnTo>
                  <a:lnTo>
                    <a:pt x="0" y="1820457"/>
                  </a:lnTo>
                  <a:lnTo>
                    <a:pt x="0" y="0"/>
                  </a:lnTo>
                  <a:close/>
                </a:path>
              </a:pathLst>
            </a:custGeom>
            <a:solidFill>
              <a:srgbClr val="CCD200"/>
            </a:solidFill>
            <a:ln w="34925">
              <a:noFill/>
            </a:ln>
            <a:effectLst/>
            <a:scene3d>
              <a:camera prst="perspectiveFront" fov="2700000">
                <a:rot lat="19482412" lon="19645471" rev="2746635"/>
              </a:camera>
              <a:lightRig rig="threePt" dir="t">
                <a:rot lat="0" lon="0" rev="0"/>
              </a:lightRig>
            </a:scene3d>
            <a:sp3d extrusionH="2152650" prstMaterial="matte">
              <a:extrusionClr>
                <a:srgbClr val="8289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6" name="TextBox 35">
              <a:extLst>
                <a:ext uri="{FF2B5EF4-FFF2-40B4-BE49-F238E27FC236}">
                  <a16:creationId xmlns:a16="http://schemas.microsoft.com/office/drawing/2014/main" id="{9ABEF31E-91FF-4D69-88F6-F10372216282}"/>
                </a:ext>
              </a:extLst>
            </p:cNvPr>
            <p:cNvSpPr txBox="1"/>
            <p:nvPr/>
          </p:nvSpPr>
          <p:spPr>
            <a:xfrm>
              <a:off x="4257177" y="3450792"/>
              <a:ext cx="1005977" cy="1069468"/>
            </a:xfrm>
            <a:custGeom>
              <a:avLst/>
              <a:gdLst/>
              <a:ahLst/>
              <a:cxnLst/>
              <a:rect l="l" t="t" r="r" b="b"/>
              <a:pathLst>
                <a:path w="1770785" h="1882545">
                  <a:moveTo>
                    <a:pt x="920162" y="0"/>
                  </a:moveTo>
                  <a:cubicBezTo>
                    <a:pt x="1149478" y="0"/>
                    <a:pt x="1329744" y="46360"/>
                    <a:pt x="1460959" y="139080"/>
                  </a:cubicBezTo>
                  <a:cubicBezTo>
                    <a:pt x="1592175" y="231799"/>
                    <a:pt x="1689655" y="374191"/>
                    <a:pt x="1753400" y="566254"/>
                  </a:cubicBezTo>
                  <a:lnTo>
                    <a:pt x="1256686" y="676773"/>
                  </a:lnTo>
                  <a:cubicBezTo>
                    <a:pt x="1239301" y="621306"/>
                    <a:pt x="1221088" y="580741"/>
                    <a:pt x="1202047" y="555077"/>
                  </a:cubicBezTo>
                  <a:cubicBezTo>
                    <a:pt x="1170589" y="512029"/>
                    <a:pt x="1132093" y="478915"/>
                    <a:pt x="1086561" y="455735"/>
                  </a:cubicBezTo>
                  <a:cubicBezTo>
                    <a:pt x="1041029" y="432555"/>
                    <a:pt x="990116" y="420965"/>
                    <a:pt x="933822" y="420965"/>
                  </a:cubicBezTo>
                  <a:cubicBezTo>
                    <a:pt x="806332" y="420965"/>
                    <a:pt x="708645" y="472234"/>
                    <a:pt x="640761" y="574771"/>
                  </a:cubicBezTo>
                  <a:cubicBezTo>
                    <a:pt x="589434" y="650844"/>
                    <a:pt x="563770" y="770320"/>
                    <a:pt x="563770" y="933201"/>
                  </a:cubicBezTo>
                  <a:cubicBezTo>
                    <a:pt x="563770" y="1134965"/>
                    <a:pt x="594401" y="1273262"/>
                    <a:pt x="655662" y="1348093"/>
                  </a:cubicBezTo>
                  <a:cubicBezTo>
                    <a:pt x="716924" y="1422923"/>
                    <a:pt x="803021" y="1460338"/>
                    <a:pt x="913953" y="1460338"/>
                  </a:cubicBezTo>
                  <a:cubicBezTo>
                    <a:pt x="1021575" y="1460338"/>
                    <a:pt x="1102911" y="1430122"/>
                    <a:pt x="1157964" y="1369688"/>
                  </a:cubicBezTo>
                  <a:cubicBezTo>
                    <a:pt x="1213016" y="1309255"/>
                    <a:pt x="1252960" y="1221502"/>
                    <a:pt x="1277796" y="1106430"/>
                  </a:cubicBezTo>
                  <a:lnTo>
                    <a:pt x="1770785" y="1255444"/>
                  </a:lnTo>
                  <a:cubicBezTo>
                    <a:pt x="1737670" y="1393696"/>
                    <a:pt x="1685515" y="1509182"/>
                    <a:pt x="1614320" y="1601902"/>
                  </a:cubicBezTo>
                  <a:cubicBezTo>
                    <a:pt x="1543124" y="1694622"/>
                    <a:pt x="1454750" y="1764576"/>
                    <a:pt x="1349199" y="1811763"/>
                  </a:cubicBezTo>
                  <a:cubicBezTo>
                    <a:pt x="1243647" y="1858951"/>
                    <a:pt x="1109327" y="1882545"/>
                    <a:pt x="946240" y="1882545"/>
                  </a:cubicBezTo>
                  <a:cubicBezTo>
                    <a:pt x="748382" y="1882545"/>
                    <a:pt x="586743" y="1853797"/>
                    <a:pt x="461323" y="1796299"/>
                  </a:cubicBezTo>
                  <a:cubicBezTo>
                    <a:pt x="335903" y="1738802"/>
                    <a:pt x="227660" y="1637665"/>
                    <a:pt x="136596" y="1492887"/>
                  </a:cubicBezTo>
                  <a:cubicBezTo>
                    <a:pt x="45532" y="1348109"/>
                    <a:pt x="0" y="1162789"/>
                    <a:pt x="0" y="936926"/>
                  </a:cubicBezTo>
                  <a:cubicBezTo>
                    <a:pt x="0" y="635794"/>
                    <a:pt x="80095" y="404356"/>
                    <a:pt x="240285" y="242613"/>
                  </a:cubicBezTo>
                  <a:cubicBezTo>
                    <a:pt x="400475" y="80871"/>
                    <a:pt x="627101" y="0"/>
                    <a:pt x="920162" y="0"/>
                  </a:cubicBezTo>
                  <a:close/>
                </a:path>
              </a:pathLst>
            </a:custGeom>
            <a:solidFill>
              <a:srgbClr val="E9DC10"/>
            </a:solidFill>
            <a:ln w="34925">
              <a:noFill/>
            </a:ln>
            <a:effectLst/>
            <a:scene3d>
              <a:camera prst="perspectiveFront" fov="2700000">
                <a:rot lat="19482412" lon="19645471" rev="2746635"/>
              </a:camera>
              <a:lightRig rig="threePt" dir="t">
                <a:rot lat="0" lon="0" rev="0"/>
              </a:lightRig>
            </a:scene3d>
            <a:sp3d extrusionH="1739900" prstMaterial="matte">
              <a:extrusionClr>
                <a:srgbClr val="928E0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7" name="TextBox 36">
              <a:extLst>
                <a:ext uri="{FF2B5EF4-FFF2-40B4-BE49-F238E27FC236}">
                  <a16:creationId xmlns:a16="http://schemas.microsoft.com/office/drawing/2014/main" id="{4D055A2F-43CB-4DB3-9DFE-F75C27ED7FB2}"/>
                </a:ext>
              </a:extLst>
            </p:cNvPr>
            <p:cNvSpPr txBox="1"/>
            <p:nvPr/>
          </p:nvSpPr>
          <p:spPr>
            <a:xfrm>
              <a:off x="3432056" y="4111942"/>
              <a:ext cx="918831" cy="976822"/>
            </a:xfrm>
            <a:custGeom>
              <a:avLst/>
              <a:gdLst/>
              <a:ahLst/>
              <a:cxnLst/>
              <a:rect l="l" t="t" r="r" b="b"/>
              <a:pathLst>
                <a:path w="1770785" h="1882545">
                  <a:moveTo>
                    <a:pt x="920162" y="0"/>
                  </a:moveTo>
                  <a:cubicBezTo>
                    <a:pt x="1149478" y="0"/>
                    <a:pt x="1329744" y="46360"/>
                    <a:pt x="1460959" y="139080"/>
                  </a:cubicBezTo>
                  <a:cubicBezTo>
                    <a:pt x="1592175" y="231799"/>
                    <a:pt x="1689655" y="374191"/>
                    <a:pt x="1753400" y="566254"/>
                  </a:cubicBezTo>
                  <a:lnTo>
                    <a:pt x="1256686" y="676773"/>
                  </a:lnTo>
                  <a:cubicBezTo>
                    <a:pt x="1239301" y="621306"/>
                    <a:pt x="1221088" y="580741"/>
                    <a:pt x="1202047" y="555077"/>
                  </a:cubicBezTo>
                  <a:cubicBezTo>
                    <a:pt x="1170589" y="512029"/>
                    <a:pt x="1132093" y="478915"/>
                    <a:pt x="1086561" y="455735"/>
                  </a:cubicBezTo>
                  <a:cubicBezTo>
                    <a:pt x="1041029" y="432555"/>
                    <a:pt x="990116" y="420965"/>
                    <a:pt x="933822" y="420965"/>
                  </a:cubicBezTo>
                  <a:cubicBezTo>
                    <a:pt x="806332" y="420965"/>
                    <a:pt x="708645" y="472234"/>
                    <a:pt x="640761" y="574771"/>
                  </a:cubicBezTo>
                  <a:cubicBezTo>
                    <a:pt x="589434" y="650844"/>
                    <a:pt x="563770" y="770320"/>
                    <a:pt x="563770" y="933201"/>
                  </a:cubicBezTo>
                  <a:cubicBezTo>
                    <a:pt x="563770" y="1134965"/>
                    <a:pt x="594401" y="1273262"/>
                    <a:pt x="655662" y="1348093"/>
                  </a:cubicBezTo>
                  <a:cubicBezTo>
                    <a:pt x="716924" y="1422923"/>
                    <a:pt x="803021" y="1460338"/>
                    <a:pt x="913953" y="1460338"/>
                  </a:cubicBezTo>
                  <a:cubicBezTo>
                    <a:pt x="1021575" y="1460338"/>
                    <a:pt x="1102911" y="1430122"/>
                    <a:pt x="1157964" y="1369688"/>
                  </a:cubicBezTo>
                  <a:cubicBezTo>
                    <a:pt x="1213016" y="1309255"/>
                    <a:pt x="1252960" y="1221502"/>
                    <a:pt x="1277796" y="1106430"/>
                  </a:cubicBezTo>
                  <a:lnTo>
                    <a:pt x="1770785" y="1255444"/>
                  </a:lnTo>
                  <a:cubicBezTo>
                    <a:pt x="1737670" y="1393696"/>
                    <a:pt x="1685515" y="1509182"/>
                    <a:pt x="1614320" y="1601902"/>
                  </a:cubicBezTo>
                  <a:cubicBezTo>
                    <a:pt x="1543124" y="1694622"/>
                    <a:pt x="1454750" y="1764576"/>
                    <a:pt x="1349199" y="1811763"/>
                  </a:cubicBezTo>
                  <a:cubicBezTo>
                    <a:pt x="1243647" y="1858951"/>
                    <a:pt x="1109327" y="1882545"/>
                    <a:pt x="946240" y="1882545"/>
                  </a:cubicBezTo>
                  <a:cubicBezTo>
                    <a:pt x="748382" y="1882545"/>
                    <a:pt x="586743" y="1853797"/>
                    <a:pt x="461323" y="1796299"/>
                  </a:cubicBezTo>
                  <a:cubicBezTo>
                    <a:pt x="335903" y="1738802"/>
                    <a:pt x="227660" y="1637665"/>
                    <a:pt x="136596" y="1492887"/>
                  </a:cubicBezTo>
                  <a:cubicBezTo>
                    <a:pt x="45532" y="1348109"/>
                    <a:pt x="0" y="1162789"/>
                    <a:pt x="0" y="936926"/>
                  </a:cubicBezTo>
                  <a:cubicBezTo>
                    <a:pt x="0" y="635794"/>
                    <a:pt x="80095" y="404356"/>
                    <a:pt x="240285" y="242613"/>
                  </a:cubicBezTo>
                  <a:cubicBezTo>
                    <a:pt x="400475" y="80871"/>
                    <a:pt x="627101" y="0"/>
                    <a:pt x="920162" y="0"/>
                  </a:cubicBezTo>
                  <a:close/>
                </a:path>
              </a:pathLst>
            </a:custGeom>
            <a:solidFill>
              <a:srgbClr val="ECA532"/>
            </a:solidFill>
            <a:ln w="34925">
              <a:noFill/>
            </a:ln>
            <a:effectLst/>
            <a:scene3d>
              <a:camera prst="perspectiveFront" fov="2700000">
                <a:rot lat="19482412" lon="19645471" rev="2746635"/>
              </a:camera>
              <a:lightRig rig="threePt" dir="t">
                <a:rot lat="0" lon="0" rev="0"/>
              </a:lightRig>
            </a:scene3d>
            <a:sp3d extrusionH="1301750" prstMaterial="matte">
              <a:extrusionClr>
                <a:srgbClr val="946919"/>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8" name="TextBox 37">
              <a:extLst>
                <a:ext uri="{FF2B5EF4-FFF2-40B4-BE49-F238E27FC236}">
                  <a16:creationId xmlns:a16="http://schemas.microsoft.com/office/drawing/2014/main" id="{E72F181E-C1F5-467E-9062-9BF8F159D3F4}"/>
                </a:ext>
              </a:extLst>
            </p:cNvPr>
            <p:cNvSpPr txBox="1"/>
            <p:nvPr/>
          </p:nvSpPr>
          <p:spPr>
            <a:xfrm>
              <a:off x="2631884" y="4801317"/>
              <a:ext cx="893882" cy="948597"/>
            </a:xfrm>
            <a:custGeom>
              <a:avLst/>
              <a:gdLst/>
              <a:ahLst/>
              <a:cxnLst/>
              <a:rect l="l" t="t" r="r" b="b"/>
              <a:pathLst>
                <a:path w="1744707" h="1851501">
                  <a:moveTo>
                    <a:pt x="0" y="0"/>
                  </a:moveTo>
                  <a:lnTo>
                    <a:pt x="561286" y="0"/>
                  </a:lnTo>
                  <a:lnTo>
                    <a:pt x="561286" y="1110427"/>
                  </a:lnTo>
                  <a:cubicBezTo>
                    <a:pt x="561286" y="1209693"/>
                    <a:pt x="588813" y="1287239"/>
                    <a:pt x="643865" y="1343068"/>
                  </a:cubicBezTo>
                  <a:cubicBezTo>
                    <a:pt x="698917" y="1398897"/>
                    <a:pt x="775287" y="1426811"/>
                    <a:pt x="872974" y="1426811"/>
                  </a:cubicBezTo>
                  <a:cubicBezTo>
                    <a:pt x="969833" y="1426811"/>
                    <a:pt x="1045789" y="1399307"/>
                    <a:pt x="1100842" y="1344300"/>
                  </a:cubicBezTo>
                  <a:cubicBezTo>
                    <a:pt x="1155894" y="1289293"/>
                    <a:pt x="1183420" y="1211335"/>
                    <a:pt x="1183420" y="1110427"/>
                  </a:cubicBezTo>
                  <a:lnTo>
                    <a:pt x="1183420" y="0"/>
                  </a:lnTo>
                  <a:lnTo>
                    <a:pt x="1744707" y="0"/>
                  </a:lnTo>
                  <a:lnTo>
                    <a:pt x="1744707" y="1084602"/>
                  </a:lnTo>
                  <a:cubicBezTo>
                    <a:pt x="1744707" y="1192146"/>
                    <a:pt x="1727943" y="1293694"/>
                    <a:pt x="1694415" y="1389247"/>
                  </a:cubicBezTo>
                  <a:cubicBezTo>
                    <a:pt x="1660887" y="1484800"/>
                    <a:pt x="1608318" y="1568358"/>
                    <a:pt x="1536708" y="1639923"/>
                  </a:cubicBezTo>
                  <a:cubicBezTo>
                    <a:pt x="1465099" y="1711487"/>
                    <a:pt x="1389971" y="1761743"/>
                    <a:pt x="1311324" y="1790693"/>
                  </a:cubicBezTo>
                  <a:cubicBezTo>
                    <a:pt x="1202047" y="1831232"/>
                    <a:pt x="1070832" y="1851501"/>
                    <a:pt x="917679" y="1851501"/>
                  </a:cubicBezTo>
                  <a:cubicBezTo>
                    <a:pt x="829098" y="1851501"/>
                    <a:pt x="732446" y="1845295"/>
                    <a:pt x="627722" y="1832884"/>
                  </a:cubicBezTo>
                  <a:cubicBezTo>
                    <a:pt x="522998" y="1820473"/>
                    <a:pt x="435452" y="1795860"/>
                    <a:pt x="365084" y="1759047"/>
                  </a:cubicBezTo>
                  <a:cubicBezTo>
                    <a:pt x="294717" y="1722233"/>
                    <a:pt x="230351" y="1669906"/>
                    <a:pt x="171987" y="1602067"/>
                  </a:cubicBezTo>
                  <a:cubicBezTo>
                    <a:pt x="113623" y="1534228"/>
                    <a:pt x="73679" y="1464323"/>
                    <a:pt x="52155" y="1392351"/>
                  </a:cubicBezTo>
                  <a:cubicBezTo>
                    <a:pt x="17385" y="1276529"/>
                    <a:pt x="0" y="1173946"/>
                    <a:pt x="0" y="1084602"/>
                  </a:cubicBezTo>
                  <a:lnTo>
                    <a:pt x="0" y="0"/>
                  </a:lnTo>
                  <a:close/>
                </a:path>
              </a:pathLst>
            </a:custGeom>
            <a:solidFill>
              <a:srgbClr val="E68904"/>
            </a:solidFill>
            <a:ln w="34925">
              <a:noFill/>
            </a:ln>
            <a:effectLst/>
            <a:scene3d>
              <a:camera prst="perspectiveFront" fov="2700000">
                <a:rot lat="19482412" lon="19645471" rev="2746635"/>
              </a:camera>
              <a:lightRig rig="threePt" dir="t">
                <a:rot lat="0" lon="0" rev="0"/>
              </a:lightRig>
            </a:scene3d>
            <a:sp3d extrusionH="723900" prstMaterial="matte">
              <a:extrusionClr>
                <a:srgbClr val="925600"/>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sp>
          <p:nvSpPr>
            <p:cNvPr id="39" name="TextBox 38">
              <a:extLst>
                <a:ext uri="{FF2B5EF4-FFF2-40B4-BE49-F238E27FC236}">
                  <a16:creationId xmlns:a16="http://schemas.microsoft.com/office/drawing/2014/main" id="{8D088E01-C988-47E2-B666-E73A2BAD668A}"/>
                </a:ext>
              </a:extLst>
            </p:cNvPr>
            <p:cNvSpPr txBox="1"/>
            <p:nvPr/>
          </p:nvSpPr>
          <p:spPr>
            <a:xfrm>
              <a:off x="1773888" y="5350079"/>
              <a:ext cx="951706" cy="1084801"/>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E15422"/>
            </a:solidFill>
            <a:ln w="34925">
              <a:noFill/>
            </a:ln>
            <a:effectLst/>
            <a:scene3d>
              <a:camera prst="perspectiveFront" fov="2700000">
                <a:rot lat="19482412" lon="19645471" rev="2746635"/>
              </a:camera>
              <a:lightRig rig="threePt" dir="t">
                <a:rot lat="0" lon="0" rev="0"/>
              </a:lightRig>
            </a:scene3d>
            <a:sp3d extrusionH="234950" prstMaterial="matte">
              <a:extrusionClr>
                <a:srgbClr val="8E3106"/>
              </a:extrusionClr>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dirty="0"/>
            </a:p>
          </p:txBody>
        </p:sp>
      </p:grpSp>
      <p:grpSp>
        <p:nvGrpSpPr>
          <p:cNvPr id="40" name="Group 39">
            <a:extLst>
              <a:ext uri="{FF2B5EF4-FFF2-40B4-BE49-F238E27FC236}">
                <a16:creationId xmlns:a16="http://schemas.microsoft.com/office/drawing/2014/main" id="{90F2698F-BC4E-457A-A9BA-9A078685078A}"/>
              </a:ext>
            </a:extLst>
          </p:cNvPr>
          <p:cNvGrpSpPr/>
          <p:nvPr/>
        </p:nvGrpSpPr>
        <p:grpSpPr>
          <a:xfrm>
            <a:off x="8921977" y="4652338"/>
            <a:ext cx="2937088" cy="1290153"/>
            <a:chOff x="8921977" y="4073386"/>
            <a:chExt cx="2937088" cy="1290153"/>
          </a:xfrm>
        </p:grpSpPr>
        <p:sp>
          <p:nvSpPr>
            <p:cNvPr id="41" name="TextBox 40">
              <a:extLst>
                <a:ext uri="{FF2B5EF4-FFF2-40B4-BE49-F238E27FC236}">
                  <a16:creationId xmlns:a16="http://schemas.microsoft.com/office/drawing/2014/main" id="{CF8CCE18-F834-4B6D-BBBB-11095FA8A359}"/>
                </a:ext>
              </a:extLst>
            </p:cNvPr>
            <p:cNvSpPr txBox="1"/>
            <p:nvPr/>
          </p:nvSpPr>
          <p:spPr>
            <a:xfrm>
              <a:off x="8921977" y="4073386"/>
              <a:ext cx="2937088"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42" name="TextBox 41">
              <a:extLst>
                <a:ext uri="{FF2B5EF4-FFF2-40B4-BE49-F238E27FC236}">
                  <a16:creationId xmlns:a16="http://schemas.microsoft.com/office/drawing/2014/main" id="{2874BD62-439B-443B-90E5-F54F8ECADEF3}"/>
                </a:ext>
              </a:extLst>
            </p:cNvPr>
            <p:cNvSpPr txBox="1"/>
            <p:nvPr/>
          </p:nvSpPr>
          <p:spPr>
            <a:xfrm>
              <a:off x="8929772" y="4532542"/>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6" name="Group 75">
            <a:extLst>
              <a:ext uri="{FF2B5EF4-FFF2-40B4-BE49-F238E27FC236}">
                <a16:creationId xmlns:a16="http://schemas.microsoft.com/office/drawing/2014/main" id="{DFB0910E-6E60-4553-BF9D-E901A8089B2E}"/>
              </a:ext>
            </a:extLst>
          </p:cNvPr>
          <p:cNvGrpSpPr/>
          <p:nvPr/>
        </p:nvGrpSpPr>
        <p:grpSpPr>
          <a:xfrm>
            <a:off x="340731" y="1316465"/>
            <a:ext cx="2937088" cy="2736703"/>
            <a:chOff x="332936" y="2627766"/>
            <a:chExt cx="2937088" cy="2736703"/>
          </a:xfrm>
        </p:grpSpPr>
        <p:sp>
          <p:nvSpPr>
            <p:cNvPr id="77" name="TextBox 76">
              <a:extLst>
                <a:ext uri="{FF2B5EF4-FFF2-40B4-BE49-F238E27FC236}">
                  <a16:creationId xmlns:a16="http://schemas.microsoft.com/office/drawing/2014/main" id="{9B67A45A-9495-4E33-BA8B-51B04CAEE52D}"/>
                </a:ext>
              </a:extLst>
            </p:cNvPr>
            <p:cNvSpPr txBox="1"/>
            <p:nvPr/>
          </p:nvSpPr>
          <p:spPr>
            <a:xfrm>
              <a:off x="332936" y="2627766"/>
              <a:ext cx="2937088"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78" name="TextBox 77">
              <a:extLst>
                <a:ext uri="{FF2B5EF4-FFF2-40B4-BE49-F238E27FC236}">
                  <a16:creationId xmlns:a16="http://schemas.microsoft.com/office/drawing/2014/main" id="{A0275D2C-7A45-4A2B-B9F0-DB6B0131F288}"/>
                </a:ext>
              </a:extLst>
            </p:cNvPr>
            <p:cNvSpPr txBox="1"/>
            <p:nvPr/>
          </p:nvSpPr>
          <p:spPr>
            <a:xfrm>
              <a:off x="340731" y="3086922"/>
              <a:ext cx="2929293"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9" name="Group 78">
            <a:extLst>
              <a:ext uri="{FF2B5EF4-FFF2-40B4-BE49-F238E27FC236}">
                <a16:creationId xmlns:a16="http://schemas.microsoft.com/office/drawing/2014/main" id="{989FCE86-7152-42C3-81CA-21596F5AB1DA}"/>
              </a:ext>
            </a:extLst>
          </p:cNvPr>
          <p:cNvGrpSpPr/>
          <p:nvPr/>
        </p:nvGrpSpPr>
        <p:grpSpPr>
          <a:xfrm>
            <a:off x="8921977" y="2947244"/>
            <a:ext cx="2937088" cy="1290153"/>
            <a:chOff x="8921977" y="1466725"/>
            <a:chExt cx="2937088" cy="1290153"/>
          </a:xfrm>
        </p:grpSpPr>
        <p:sp>
          <p:nvSpPr>
            <p:cNvPr id="80" name="TextBox 79">
              <a:extLst>
                <a:ext uri="{FF2B5EF4-FFF2-40B4-BE49-F238E27FC236}">
                  <a16:creationId xmlns:a16="http://schemas.microsoft.com/office/drawing/2014/main" id="{0C76D5A3-E8C6-4EAD-9171-AAF4D93F99C7}"/>
                </a:ext>
              </a:extLst>
            </p:cNvPr>
            <p:cNvSpPr txBox="1"/>
            <p:nvPr/>
          </p:nvSpPr>
          <p:spPr>
            <a:xfrm>
              <a:off x="8921977" y="1466725"/>
              <a:ext cx="2937088"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81" name="TextBox 80">
              <a:extLst>
                <a:ext uri="{FF2B5EF4-FFF2-40B4-BE49-F238E27FC236}">
                  <a16:creationId xmlns:a16="http://schemas.microsoft.com/office/drawing/2014/main" id="{12F30F7D-E671-4A9D-BEF7-6B7ECE980905}"/>
                </a:ext>
              </a:extLst>
            </p:cNvPr>
            <p:cNvSpPr txBox="1"/>
            <p:nvPr/>
          </p:nvSpPr>
          <p:spPr>
            <a:xfrm>
              <a:off x="8929772" y="1925881"/>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82" name="Group 81">
            <a:extLst>
              <a:ext uri="{FF2B5EF4-FFF2-40B4-BE49-F238E27FC236}">
                <a16:creationId xmlns:a16="http://schemas.microsoft.com/office/drawing/2014/main" id="{008FDF94-DDBB-4AA6-95AB-81065120CEA8}"/>
              </a:ext>
            </a:extLst>
          </p:cNvPr>
          <p:cNvGrpSpPr/>
          <p:nvPr/>
        </p:nvGrpSpPr>
        <p:grpSpPr>
          <a:xfrm>
            <a:off x="8929772" y="1242150"/>
            <a:ext cx="2937088" cy="1290153"/>
            <a:chOff x="8921977" y="1466725"/>
            <a:chExt cx="2937088" cy="1290153"/>
          </a:xfrm>
        </p:grpSpPr>
        <p:sp>
          <p:nvSpPr>
            <p:cNvPr id="83" name="TextBox 82">
              <a:extLst>
                <a:ext uri="{FF2B5EF4-FFF2-40B4-BE49-F238E27FC236}">
                  <a16:creationId xmlns:a16="http://schemas.microsoft.com/office/drawing/2014/main" id="{C065DF5A-7174-4067-993A-877BA1355118}"/>
                </a:ext>
              </a:extLst>
            </p:cNvPr>
            <p:cNvSpPr txBox="1"/>
            <p:nvPr/>
          </p:nvSpPr>
          <p:spPr>
            <a:xfrm>
              <a:off x="8921977" y="1466725"/>
              <a:ext cx="2937088"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84" name="TextBox 83">
              <a:extLst>
                <a:ext uri="{FF2B5EF4-FFF2-40B4-BE49-F238E27FC236}">
                  <a16:creationId xmlns:a16="http://schemas.microsoft.com/office/drawing/2014/main" id="{59564C0B-3B57-4E30-B1F2-A806502EBF8F}"/>
                </a:ext>
              </a:extLst>
            </p:cNvPr>
            <p:cNvSpPr txBox="1"/>
            <p:nvPr/>
          </p:nvSpPr>
          <p:spPr>
            <a:xfrm>
              <a:off x="8929772" y="1925881"/>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2942878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8904</TotalTime>
  <Words>449</Words>
  <PresentationFormat>Widescreen</PresentationFormat>
  <Paragraphs>26</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Arial Black</vt:lpstr>
      <vt:lpstr>Calibri</vt:lpstr>
      <vt:lpstr>Calibri Light</vt:lpstr>
      <vt:lpstr>Helvetica</vt:lpstr>
      <vt:lpstr>Open Sans</vt:lpstr>
      <vt:lpstr>Template PresentationGo</vt:lpstr>
      <vt:lpstr>Template PresentationGo Dark</vt:lpstr>
      <vt:lpstr>Custom Design</vt:lpstr>
      <vt:lpstr>3D Success Concept – Slide Template</vt:lpstr>
      <vt:lpstr>3D Success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Success Concept</dc:title>
  <dc:creator>PresentationGO.com</dc:creator>
  <dc:description>© Copyright PresentationGO.com</dc:description>
  <dcterms:created xsi:type="dcterms:W3CDTF">2014-11-26T05:14:11Z</dcterms:created>
  <dcterms:modified xsi:type="dcterms:W3CDTF">2020-02-14T03:03:22Z</dcterms:modified>
  <cp:category>Templates</cp:category>
</cp:coreProperties>
</file>