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23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Text Blocks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29E0F84-1E66-43D2-9FFF-86D2FB31B72E}"/>
              </a:ext>
            </a:extLst>
          </p:cNvPr>
          <p:cNvSpPr/>
          <p:nvPr/>
        </p:nvSpPr>
        <p:spPr>
          <a:xfrm>
            <a:off x="574009" y="1664233"/>
            <a:ext cx="5794477" cy="4641677"/>
          </a:xfrm>
          <a:custGeom>
            <a:avLst/>
            <a:gdLst>
              <a:gd name="connsiteX0" fmla="*/ 3285389 w 7725969"/>
              <a:gd name="connsiteY0" fmla="*/ 0 h 5336276"/>
              <a:gd name="connsiteX1" fmla="*/ 7725969 w 7725969"/>
              <a:gd name="connsiteY1" fmla="*/ 5336276 h 5336276"/>
              <a:gd name="connsiteX2" fmla="*/ 869121 w 7725969"/>
              <a:gd name="connsiteY2" fmla="*/ 5336276 h 5336276"/>
              <a:gd name="connsiteX3" fmla="*/ 0 w 7725969"/>
              <a:gd name="connsiteY3" fmla="*/ 4291846 h 5336276"/>
              <a:gd name="connsiteX4" fmla="*/ 3285389 w 7725969"/>
              <a:gd name="connsiteY4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5969" h="5336276">
                <a:moveTo>
                  <a:pt x="3285389" y="0"/>
                </a:moveTo>
                <a:lnTo>
                  <a:pt x="7725969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F1BC87-0733-4355-82EA-C80562468DEB}"/>
              </a:ext>
            </a:extLst>
          </p:cNvPr>
          <p:cNvSpPr/>
          <p:nvPr/>
        </p:nvSpPr>
        <p:spPr>
          <a:xfrm>
            <a:off x="574008" y="1664233"/>
            <a:ext cx="2466833" cy="37335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97280" rIns="205740" rtlCol="0" anchor="t"/>
          <a:lstStyle/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9AD33DB-E08A-4D95-9BE3-43C79FF2BA87}"/>
              </a:ext>
            </a:extLst>
          </p:cNvPr>
          <p:cNvSpPr/>
          <p:nvPr/>
        </p:nvSpPr>
        <p:spPr>
          <a:xfrm>
            <a:off x="3360063" y="1664233"/>
            <a:ext cx="5672378" cy="4641677"/>
          </a:xfrm>
          <a:custGeom>
            <a:avLst/>
            <a:gdLst>
              <a:gd name="connsiteX0" fmla="*/ 3285389 w 7563171"/>
              <a:gd name="connsiteY0" fmla="*/ 0 h 5336276"/>
              <a:gd name="connsiteX1" fmla="*/ 7563171 w 7563171"/>
              <a:gd name="connsiteY1" fmla="*/ 5140641 h 5336276"/>
              <a:gd name="connsiteX2" fmla="*/ 7563171 w 7563171"/>
              <a:gd name="connsiteY2" fmla="*/ 5336276 h 5336276"/>
              <a:gd name="connsiteX3" fmla="*/ 869121 w 7563171"/>
              <a:gd name="connsiteY3" fmla="*/ 5336276 h 5336276"/>
              <a:gd name="connsiteX4" fmla="*/ 0 w 7563171"/>
              <a:gd name="connsiteY4" fmla="*/ 4291846 h 5336276"/>
              <a:gd name="connsiteX5" fmla="*/ 3285389 w 7563171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3171" h="5336276">
                <a:moveTo>
                  <a:pt x="3285389" y="0"/>
                </a:moveTo>
                <a:lnTo>
                  <a:pt x="7563171" y="5140641"/>
                </a:lnTo>
                <a:lnTo>
                  <a:pt x="7563171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5AEFE7-2C6F-4F63-AF71-C25873E80BD9}"/>
              </a:ext>
            </a:extLst>
          </p:cNvPr>
          <p:cNvSpPr/>
          <p:nvPr/>
        </p:nvSpPr>
        <p:spPr>
          <a:xfrm>
            <a:off x="3360061" y="1664233"/>
            <a:ext cx="2466833" cy="37335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97280" rIns="205740" rtlCol="0" anchor="t"/>
          <a:lstStyle/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F2C604-79EE-4CC8-88B5-EB968E151633}"/>
              </a:ext>
            </a:extLst>
          </p:cNvPr>
          <p:cNvSpPr/>
          <p:nvPr/>
        </p:nvSpPr>
        <p:spPr>
          <a:xfrm>
            <a:off x="6119260" y="1664233"/>
            <a:ext cx="3024741" cy="4641677"/>
          </a:xfrm>
          <a:custGeom>
            <a:avLst/>
            <a:gdLst>
              <a:gd name="connsiteX0" fmla="*/ 3285389 w 4032988"/>
              <a:gd name="connsiteY0" fmla="*/ 0 h 5336276"/>
              <a:gd name="connsiteX1" fmla="*/ 4032988 w 4032988"/>
              <a:gd name="connsiteY1" fmla="*/ 898394 h 5336276"/>
              <a:gd name="connsiteX2" fmla="*/ 4032988 w 4032988"/>
              <a:gd name="connsiteY2" fmla="*/ 5336276 h 5336276"/>
              <a:gd name="connsiteX3" fmla="*/ 869122 w 4032988"/>
              <a:gd name="connsiteY3" fmla="*/ 5336276 h 5336276"/>
              <a:gd name="connsiteX4" fmla="*/ 0 w 4032988"/>
              <a:gd name="connsiteY4" fmla="*/ 4291846 h 5336276"/>
              <a:gd name="connsiteX5" fmla="*/ 3285389 w 4032988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8" h="5336276">
                <a:moveTo>
                  <a:pt x="3285389" y="0"/>
                </a:moveTo>
                <a:lnTo>
                  <a:pt x="4032988" y="898394"/>
                </a:lnTo>
                <a:lnTo>
                  <a:pt x="4032988" y="5336276"/>
                </a:lnTo>
                <a:lnTo>
                  <a:pt x="869122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7EE3D8-6C53-4BC8-A7BF-300F9681A4F7}"/>
              </a:ext>
            </a:extLst>
          </p:cNvPr>
          <p:cNvSpPr/>
          <p:nvPr/>
        </p:nvSpPr>
        <p:spPr>
          <a:xfrm>
            <a:off x="6119259" y="1664233"/>
            <a:ext cx="2466833" cy="373352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97280" rIns="205740" rtlCol="0" anchor="t"/>
          <a:lstStyle/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bg1"/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B87330-CD49-41FE-BA30-4C1D586DDBD6}"/>
              </a:ext>
            </a:extLst>
          </p:cNvPr>
          <p:cNvSpPr/>
          <p:nvPr/>
        </p:nvSpPr>
        <p:spPr>
          <a:xfrm>
            <a:off x="578526" y="5388726"/>
            <a:ext cx="3119983" cy="917184"/>
          </a:xfrm>
          <a:custGeom>
            <a:avLst/>
            <a:gdLst>
              <a:gd name="connsiteX0" fmla="*/ 3283086 w 4159977"/>
              <a:gd name="connsiteY0" fmla="*/ 0 h 1054434"/>
              <a:gd name="connsiteX1" fmla="*/ 4159977 w 4159977"/>
              <a:gd name="connsiteY1" fmla="*/ 1054434 h 1054434"/>
              <a:gd name="connsiteX2" fmla="*/ 868260 w 4159977"/>
              <a:gd name="connsiteY2" fmla="*/ 1054434 h 1054434"/>
              <a:gd name="connsiteX3" fmla="*/ 0 w 4159977"/>
              <a:gd name="connsiteY3" fmla="*/ 10379 h 1054434"/>
              <a:gd name="connsiteX4" fmla="*/ 3283087 w 4159977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7" h="1054434">
                <a:moveTo>
                  <a:pt x="3283086" y="0"/>
                </a:moveTo>
                <a:lnTo>
                  <a:pt x="4159977" y="1054434"/>
                </a:lnTo>
                <a:lnTo>
                  <a:pt x="868260" y="1054434"/>
                </a:lnTo>
                <a:lnTo>
                  <a:pt x="0" y="10379"/>
                </a:lnTo>
                <a:lnTo>
                  <a:pt x="3283087" y="10379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A6E909-6A8D-4033-8F02-D48D072485ED}"/>
              </a:ext>
            </a:extLst>
          </p:cNvPr>
          <p:cNvSpPr/>
          <p:nvPr/>
        </p:nvSpPr>
        <p:spPr>
          <a:xfrm>
            <a:off x="3360063" y="5388726"/>
            <a:ext cx="3119981" cy="917184"/>
          </a:xfrm>
          <a:custGeom>
            <a:avLst/>
            <a:gdLst>
              <a:gd name="connsiteX0" fmla="*/ 3283085 w 4159975"/>
              <a:gd name="connsiteY0" fmla="*/ 0 h 1054434"/>
              <a:gd name="connsiteX1" fmla="*/ 4159975 w 4159975"/>
              <a:gd name="connsiteY1" fmla="*/ 1054434 h 1054434"/>
              <a:gd name="connsiteX2" fmla="*/ 868259 w 4159975"/>
              <a:gd name="connsiteY2" fmla="*/ 1054434 h 1054434"/>
              <a:gd name="connsiteX3" fmla="*/ 0 w 4159975"/>
              <a:gd name="connsiteY3" fmla="*/ 10380 h 1054434"/>
              <a:gd name="connsiteX4" fmla="*/ 3283085 w 4159975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5" h="1054434">
                <a:moveTo>
                  <a:pt x="3283085" y="0"/>
                </a:moveTo>
                <a:lnTo>
                  <a:pt x="4159975" y="1054434"/>
                </a:lnTo>
                <a:lnTo>
                  <a:pt x="868259" y="1054434"/>
                </a:lnTo>
                <a:lnTo>
                  <a:pt x="0" y="10380"/>
                </a:lnTo>
                <a:lnTo>
                  <a:pt x="3283085" y="10379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2E2399C-09B5-490C-99AF-677406A38B7B}"/>
              </a:ext>
            </a:extLst>
          </p:cNvPr>
          <p:cNvSpPr/>
          <p:nvPr/>
        </p:nvSpPr>
        <p:spPr>
          <a:xfrm>
            <a:off x="6119260" y="5388728"/>
            <a:ext cx="3024740" cy="917182"/>
          </a:xfrm>
          <a:custGeom>
            <a:avLst/>
            <a:gdLst>
              <a:gd name="connsiteX0" fmla="*/ 3283087 w 4032987"/>
              <a:gd name="connsiteY0" fmla="*/ 0 h 1054433"/>
              <a:gd name="connsiteX1" fmla="*/ 4032987 w 4032987"/>
              <a:gd name="connsiteY1" fmla="*/ 901733 h 1054433"/>
              <a:gd name="connsiteX2" fmla="*/ 4032987 w 4032987"/>
              <a:gd name="connsiteY2" fmla="*/ 1054433 h 1054433"/>
              <a:gd name="connsiteX3" fmla="*/ 868259 w 4032987"/>
              <a:gd name="connsiteY3" fmla="*/ 1054433 h 1054433"/>
              <a:gd name="connsiteX4" fmla="*/ 0 w 4032987"/>
              <a:gd name="connsiteY4" fmla="*/ 10379 h 1054433"/>
              <a:gd name="connsiteX5" fmla="*/ 3283087 w 4032987"/>
              <a:gd name="connsiteY5" fmla="*/ 10378 h 105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7" h="1054433">
                <a:moveTo>
                  <a:pt x="3283087" y="0"/>
                </a:moveTo>
                <a:lnTo>
                  <a:pt x="4032987" y="901733"/>
                </a:lnTo>
                <a:lnTo>
                  <a:pt x="4032987" y="1054433"/>
                </a:lnTo>
                <a:lnTo>
                  <a:pt x="868259" y="1054433"/>
                </a:lnTo>
                <a:lnTo>
                  <a:pt x="0" y="10379"/>
                </a:lnTo>
                <a:lnTo>
                  <a:pt x="3283087" y="10378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E21FA6-AFE6-4F51-AAA5-82BE899B38BA}"/>
              </a:ext>
            </a:extLst>
          </p:cNvPr>
          <p:cNvSpPr/>
          <p:nvPr/>
        </p:nvSpPr>
        <p:spPr>
          <a:xfrm>
            <a:off x="790154" y="1903168"/>
            <a:ext cx="2034540" cy="678636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cap="all">
                <a:solidFill>
                  <a:prstClr val="black"/>
                </a:solidFill>
              </a:rPr>
              <a:t>Lorem Ipsum</a:t>
            </a:r>
            <a:endParaRPr lang="en-US" sz="2100" b="1" cap="all" dirty="0">
              <a:solidFill>
                <a:prstClr val="black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0A31FD-F239-4AA2-9930-953E2EEAE4F9}"/>
              </a:ext>
            </a:extLst>
          </p:cNvPr>
          <p:cNvSpPr/>
          <p:nvPr/>
        </p:nvSpPr>
        <p:spPr>
          <a:xfrm>
            <a:off x="3576207" y="1903168"/>
            <a:ext cx="2034540" cy="678636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cap="all">
                <a:solidFill>
                  <a:prstClr val="black"/>
                </a:solidFill>
              </a:rPr>
              <a:t>Lorem Ipsum</a:t>
            </a:r>
            <a:endParaRPr lang="en-US" sz="2100" b="1" cap="all" dirty="0">
              <a:solidFill>
                <a:prstClr val="black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32210-4011-486F-A04C-437E7E5C12BD}"/>
              </a:ext>
            </a:extLst>
          </p:cNvPr>
          <p:cNvSpPr/>
          <p:nvPr/>
        </p:nvSpPr>
        <p:spPr>
          <a:xfrm>
            <a:off x="6335405" y="1903168"/>
            <a:ext cx="2034540" cy="678636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cap="all">
                <a:solidFill>
                  <a:prstClr val="black"/>
                </a:solidFill>
              </a:rPr>
              <a:t>Lorem Ipsum</a:t>
            </a:r>
            <a:endParaRPr lang="en-US" sz="2100" b="1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6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Text Blocks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29E0F84-1E66-43D2-9FFF-86D2FB31B72E}"/>
              </a:ext>
            </a:extLst>
          </p:cNvPr>
          <p:cNvSpPr/>
          <p:nvPr/>
        </p:nvSpPr>
        <p:spPr>
          <a:xfrm>
            <a:off x="574009" y="1664233"/>
            <a:ext cx="5794477" cy="4641677"/>
          </a:xfrm>
          <a:custGeom>
            <a:avLst/>
            <a:gdLst>
              <a:gd name="connsiteX0" fmla="*/ 3285389 w 7725969"/>
              <a:gd name="connsiteY0" fmla="*/ 0 h 5336276"/>
              <a:gd name="connsiteX1" fmla="*/ 7725969 w 7725969"/>
              <a:gd name="connsiteY1" fmla="*/ 5336276 h 5336276"/>
              <a:gd name="connsiteX2" fmla="*/ 869121 w 7725969"/>
              <a:gd name="connsiteY2" fmla="*/ 5336276 h 5336276"/>
              <a:gd name="connsiteX3" fmla="*/ 0 w 7725969"/>
              <a:gd name="connsiteY3" fmla="*/ 4291846 h 5336276"/>
              <a:gd name="connsiteX4" fmla="*/ 3285389 w 7725969"/>
              <a:gd name="connsiteY4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5969" h="5336276">
                <a:moveTo>
                  <a:pt x="3285389" y="0"/>
                </a:moveTo>
                <a:lnTo>
                  <a:pt x="7725969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F1BC87-0733-4355-82EA-C80562468DEB}"/>
              </a:ext>
            </a:extLst>
          </p:cNvPr>
          <p:cNvSpPr/>
          <p:nvPr/>
        </p:nvSpPr>
        <p:spPr>
          <a:xfrm>
            <a:off x="574008" y="1664233"/>
            <a:ext cx="2466833" cy="37335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97280" rIns="205740" rtlCol="0" anchor="t"/>
          <a:lstStyle/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9AD33DB-E08A-4D95-9BE3-43C79FF2BA87}"/>
              </a:ext>
            </a:extLst>
          </p:cNvPr>
          <p:cNvSpPr/>
          <p:nvPr/>
        </p:nvSpPr>
        <p:spPr>
          <a:xfrm>
            <a:off x="3360063" y="1664233"/>
            <a:ext cx="5672378" cy="4641677"/>
          </a:xfrm>
          <a:custGeom>
            <a:avLst/>
            <a:gdLst>
              <a:gd name="connsiteX0" fmla="*/ 3285389 w 7563171"/>
              <a:gd name="connsiteY0" fmla="*/ 0 h 5336276"/>
              <a:gd name="connsiteX1" fmla="*/ 7563171 w 7563171"/>
              <a:gd name="connsiteY1" fmla="*/ 5140641 h 5336276"/>
              <a:gd name="connsiteX2" fmla="*/ 7563171 w 7563171"/>
              <a:gd name="connsiteY2" fmla="*/ 5336276 h 5336276"/>
              <a:gd name="connsiteX3" fmla="*/ 869121 w 7563171"/>
              <a:gd name="connsiteY3" fmla="*/ 5336276 h 5336276"/>
              <a:gd name="connsiteX4" fmla="*/ 0 w 7563171"/>
              <a:gd name="connsiteY4" fmla="*/ 4291846 h 5336276"/>
              <a:gd name="connsiteX5" fmla="*/ 3285389 w 7563171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3171" h="5336276">
                <a:moveTo>
                  <a:pt x="3285389" y="0"/>
                </a:moveTo>
                <a:lnTo>
                  <a:pt x="7563171" y="5140641"/>
                </a:lnTo>
                <a:lnTo>
                  <a:pt x="7563171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5AEFE7-2C6F-4F63-AF71-C25873E80BD9}"/>
              </a:ext>
            </a:extLst>
          </p:cNvPr>
          <p:cNvSpPr/>
          <p:nvPr/>
        </p:nvSpPr>
        <p:spPr>
          <a:xfrm>
            <a:off x="3360061" y="1664233"/>
            <a:ext cx="2466833" cy="37335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97280" rIns="205740" rtlCol="0" anchor="t"/>
          <a:lstStyle/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F2C604-79EE-4CC8-88B5-EB968E151633}"/>
              </a:ext>
            </a:extLst>
          </p:cNvPr>
          <p:cNvSpPr/>
          <p:nvPr/>
        </p:nvSpPr>
        <p:spPr>
          <a:xfrm>
            <a:off x="6119260" y="1664233"/>
            <a:ext cx="3024741" cy="4641677"/>
          </a:xfrm>
          <a:custGeom>
            <a:avLst/>
            <a:gdLst>
              <a:gd name="connsiteX0" fmla="*/ 3285389 w 4032988"/>
              <a:gd name="connsiteY0" fmla="*/ 0 h 5336276"/>
              <a:gd name="connsiteX1" fmla="*/ 4032988 w 4032988"/>
              <a:gd name="connsiteY1" fmla="*/ 898394 h 5336276"/>
              <a:gd name="connsiteX2" fmla="*/ 4032988 w 4032988"/>
              <a:gd name="connsiteY2" fmla="*/ 5336276 h 5336276"/>
              <a:gd name="connsiteX3" fmla="*/ 869122 w 4032988"/>
              <a:gd name="connsiteY3" fmla="*/ 5336276 h 5336276"/>
              <a:gd name="connsiteX4" fmla="*/ 0 w 4032988"/>
              <a:gd name="connsiteY4" fmla="*/ 4291846 h 5336276"/>
              <a:gd name="connsiteX5" fmla="*/ 3285389 w 4032988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8" h="5336276">
                <a:moveTo>
                  <a:pt x="3285389" y="0"/>
                </a:moveTo>
                <a:lnTo>
                  <a:pt x="4032988" y="898394"/>
                </a:lnTo>
                <a:lnTo>
                  <a:pt x="4032988" y="5336276"/>
                </a:lnTo>
                <a:lnTo>
                  <a:pt x="869122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7EE3D8-6C53-4BC8-A7BF-300F9681A4F7}"/>
              </a:ext>
            </a:extLst>
          </p:cNvPr>
          <p:cNvSpPr/>
          <p:nvPr/>
        </p:nvSpPr>
        <p:spPr>
          <a:xfrm>
            <a:off x="6119259" y="1664233"/>
            <a:ext cx="2466833" cy="373352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97280" rIns="205740" rtlCol="0" anchor="t"/>
          <a:lstStyle/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300" noProof="1">
                <a:solidFill>
                  <a:schemeClr val="bg1"/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B87330-CD49-41FE-BA30-4C1D586DDBD6}"/>
              </a:ext>
            </a:extLst>
          </p:cNvPr>
          <p:cNvSpPr/>
          <p:nvPr/>
        </p:nvSpPr>
        <p:spPr>
          <a:xfrm>
            <a:off x="578526" y="5388726"/>
            <a:ext cx="3119983" cy="917184"/>
          </a:xfrm>
          <a:custGeom>
            <a:avLst/>
            <a:gdLst>
              <a:gd name="connsiteX0" fmla="*/ 3283086 w 4159977"/>
              <a:gd name="connsiteY0" fmla="*/ 0 h 1054434"/>
              <a:gd name="connsiteX1" fmla="*/ 4159977 w 4159977"/>
              <a:gd name="connsiteY1" fmla="*/ 1054434 h 1054434"/>
              <a:gd name="connsiteX2" fmla="*/ 868260 w 4159977"/>
              <a:gd name="connsiteY2" fmla="*/ 1054434 h 1054434"/>
              <a:gd name="connsiteX3" fmla="*/ 0 w 4159977"/>
              <a:gd name="connsiteY3" fmla="*/ 10379 h 1054434"/>
              <a:gd name="connsiteX4" fmla="*/ 3283087 w 4159977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7" h="1054434">
                <a:moveTo>
                  <a:pt x="3283086" y="0"/>
                </a:moveTo>
                <a:lnTo>
                  <a:pt x="4159977" y="1054434"/>
                </a:lnTo>
                <a:lnTo>
                  <a:pt x="868260" y="1054434"/>
                </a:lnTo>
                <a:lnTo>
                  <a:pt x="0" y="10379"/>
                </a:lnTo>
                <a:lnTo>
                  <a:pt x="3283087" y="10379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A6E909-6A8D-4033-8F02-D48D072485ED}"/>
              </a:ext>
            </a:extLst>
          </p:cNvPr>
          <p:cNvSpPr/>
          <p:nvPr/>
        </p:nvSpPr>
        <p:spPr>
          <a:xfrm>
            <a:off x="3360063" y="5388726"/>
            <a:ext cx="3119981" cy="917184"/>
          </a:xfrm>
          <a:custGeom>
            <a:avLst/>
            <a:gdLst>
              <a:gd name="connsiteX0" fmla="*/ 3283085 w 4159975"/>
              <a:gd name="connsiteY0" fmla="*/ 0 h 1054434"/>
              <a:gd name="connsiteX1" fmla="*/ 4159975 w 4159975"/>
              <a:gd name="connsiteY1" fmla="*/ 1054434 h 1054434"/>
              <a:gd name="connsiteX2" fmla="*/ 868259 w 4159975"/>
              <a:gd name="connsiteY2" fmla="*/ 1054434 h 1054434"/>
              <a:gd name="connsiteX3" fmla="*/ 0 w 4159975"/>
              <a:gd name="connsiteY3" fmla="*/ 10380 h 1054434"/>
              <a:gd name="connsiteX4" fmla="*/ 3283085 w 4159975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5" h="1054434">
                <a:moveTo>
                  <a:pt x="3283085" y="0"/>
                </a:moveTo>
                <a:lnTo>
                  <a:pt x="4159975" y="1054434"/>
                </a:lnTo>
                <a:lnTo>
                  <a:pt x="868259" y="1054434"/>
                </a:lnTo>
                <a:lnTo>
                  <a:pt x="0" y="10380"/>
                </a:lnTo>
                <a:lnTo>
                  <a:pt x="3283085" y="10379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2E2399C-09B5-490C-99AF-677406A38B7B}"/>
              </a:ext>
            </a:extLst>
          </p:cNvPr>
          <p:cNvSpPr/>
          <p:nvPr/>
        </p:nvSpPr>
        <p:spPr>
          <a:xfrm>
            <a:off x="6119260" y="5388728"/>
            <a:ext cx="3024740" cy="917182"/>
          </a:xfrm>
          <a:custGeom>
            <a:avLst/>
            <a:gdLst>
              <a:gd name="connsiteX0" fmla="*/ 3283087 w 4032987"/>
              <a:gd name="connsiteY0" fmla="*/ 0 h 1054433"/>
              <a:gd name="connsiteX1" fmla="*/ 4032987 w 4032987"/>
              <a:gd name="connsiteY1" fmla="*/ 901733 h 1054433"/>
              <a:gd name="connsiteX2" fmla="*/ 4032987 w 4032987"/>
              <a:gd name="connsiteY2" fmla="*/ 1054433 h 1054433"/>
              <a:gd name="connsiteX3" fmla="*/ 868259 w 4032987"/>
              <a:gd name="connsiteY3" fmla="*/ 1054433 h 1054433"/>
              <a:gd name="connsiteX4" fmla="*/ 0 w 4032987"/>
              <a:gd name="connsiteY4" fmla="*/ 10379 h 1054433"/>
              <a:gd name="connsiteX5" fmla="*/ 3283087 w 4032987"/>
              <a:gd name="connsiteY5" fmla="*/ 10378 h 105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7" h="1054433">
                <a:moveTo>
                  <a:pt x="3283087" y="0"/>
                </a:moveTo>
                <a:lnTo>
                  <a:pt x="4032987" y="901733"/>
                </a:lnTo>
                <a:lnTo>
                  <a:pt x="4032987" y="1054433"/>
                </a:lnTo>
                <a:lnTo>
                  <a:pt x="868259" y="1054433"/>
                </a:lnTo>
                <a:lnTo>
                  <a:pt x="0" y="10379"/>
                </a:lnTo>
                <a:lnTo>
                  <a:pt x="3283087" y="10378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E21FA6-AFE6-4F51-AAA5-82BE899B38BA}"/>
              </a:ext>
            </a:extLst>
          </p:cNvPr>
          <p:cNvSpPr/>
          <p:nvPr/>
        </p:nvSpPr>
        <p:spPr>
          <a:xfrm>
            <a:off x="790154" y="1903168"/>
            <a:ext cx="2034540" cy="678636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cap="all">
                <a:solidFill>
                  <a:prstClr val="black"/>
                </a:solidFill>
              </a:rPr>
              <a:t>Lorem Ipsum</a:t>
            </a:r>
            <a:endParaRPr lang="en-US" sz="2100" b="1" cap="all" dirty="0">
              <a:solidFill>
                <a:prstClr val="black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0A31FD-F239-4AA2-9930-953E2EEAE4F9}"/>
              </a:ext>
            </a:extLst>
          </p:cNvPr>
          <p:cNvSpPr/>
          <p:nvPr/>
        </p:nvSpPr>
        <p:spPr>
          <a:xfrm>
            <a:off x="3576207" y="1903168"/>
            <a:ext cx="2034540" cy="678636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cap="all">
                <a:solidFill>
                  <a:prstClr val="black"/>
                </a:solidFill>
              </a:rPr>
              <a:t>Lorem Ipsum</a:t>
            </a:r>
            <a:endParaRPr lang="en-US" sz="2100" b="1" cap="all" dirty="0">
              <a:solidFill>
                <a:prstClr val="black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32210-4011-486F-A04C-437E7E5C12BD}"/>
              </a:ext>
            </a:extLst>
          </p:cNvPr>
          <p:cNvSpPr/>
          <p:nvPr/>
        </p:nvSpPr>
        <p:spPr>
          <a:xfrm>
            <a:off x="6335405" y="1903168"/>
            <a:ext cx="2034540" cy="678636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cap="all">
                <a:solidFill>
                  <a:prstClr val="black"/>
                </a:solidFill>
              </a:rPr>
              <a:t>Lorem Ipsum</a:t>
            </a:r>
            <a:endParaRPr lang="en-US" sz="2100" b="1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9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10339</TotalTime>
  <Words>393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Text Blocks – Slide Template</vt:lpstr>
      <vt:lpstr>3D Text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Text Blocks</dc:title>
  <dc:creator>PresentationGO.com</dc:creator>
  <dc:description>© Copyright PresentationGO.com</dc:description>
  <dcterms:created xsi:type="dcterms:W3CDTF">2014-11-26T05:14:11Z</dcterms:created>
  <dcterms:modified xsi:type="dcterms:W3CDTF">2019-10-08T16:56:21Z</dcterms:modified>
  <cp:category>Charts &amp; Diagrams</cp:category>
</cp:coreProperties>
</file>