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58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11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Text Blocks – Slide Template</a:t>
            </a: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CDEEC3C3-9FE6-4F53-8E30-C20F371EB98E}"/>
              </a:ext>
            </a:extLst>
          </p:cNvPr>
          <p:cNvSpPr/>
          <p:nvPr/>
        </p:nvSpPr>
        <p:spPr>
          <a:xfrm>
            <a:off x="765345" y="1521725"/>
            <a:ext cx="7725969" cy="5336276"/>
          </a:xfrm>
          <a:custGeom>
            <a:avLst/>
            <a:gdLst>
              <a:gd name="connsiteX0" fmla="*/ 3285389 w 7725969"/>
              <a:gd name="connsiteY0" fmla="*/ 0 h 5336276"/>
              <a:gd name="connsiteX1" fmla="*/ 7725969 w 7725969"/>
              <a:gd name="connsiteY1" fmla="*/ 5336276 h 5336276"/>
              <a:gd name="connsiteX2" fmla="*/ 869121 w 7725969"/>
              <a:gd name="connsiteY2" fmla="*/ 5336276 h 5336276"/>
              <a:gd name="connsiteX3" fmla="*/ 0 w 7725969"/>
              <a:gd name="connsiteY3" fmla="*/ 4291846 h 5336276"/>
              <a:gd name="connsiteX4" fmla="*/ 3285389 w 7725969"/>
              <a:gd name="connsiteY4" fmla="*/ 4291846 h 533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25969" h="5336276">
                <a:moveTo>
                  <a:pt x="3285389" y="0"/>
                </a:moveTo>
                <a:lnTo>
                  <a:pt x="7725969" y="5336276"/>
                </a:lnTo>
                <a:lnTo>
                  <a:pt x="869121" y="5336276"/>
                </a:lnTo>
                <a:lnTo>
                  <a:pt x="0" y="4291846"/>
                </a:lnTo>
                <a:lnTo>
                  <a:pt x="3285389" y="429184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5221B07-02CD-4C94-989C-BD709485F372}"/>
              </a:ext>
            </a:extLst>
          </p:cNvPr>
          <p:cNvSpPr/>
          <p:nvPr/>
        </p:nvSpPr>
        <p:spPr>
          <a:xfrm>
            <a:off x="765344" y="1521725"/>
            <a:ext cx="3289110" cy="42922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280160" rIns="274320" rtlCol="0" anchor="t"/>
          <a:lstStyle/>
          <a:p>
            <a:pPr algn="just">
              <a:spcAft>
                <a:spcPts val="1200"/>
              </a:spcAft>
            </a:pPr>
            <a:r>
              <a:rPr lang="en-US" sz="16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</a:t>
            </a:r>
          </a:p>
          <a:p>
            <a:pPr algn="just">
              <a:spcAft>
                <a:spcPts val="1200"/>
              </a:spcAft>
            </a:pPr>
            <a:r>
              <a:rPr lang="en-US" sz="16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Ut enim ad minim veniam, quis nostrud exercitation ullamco laboris nisi ut aliquip ex ea commodo consequat. Duis aute irure dolor in reprehenderit in voluptate velit esse cillum dolor.</a:t>
            </a: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C18714B2-6261-4AD5-B4D3-790FA6BDCDF8}"/>
              </a:ext>
            </a:extLst>
          </p:cNvPr>
          <p:cNvSpPr/>
          <p:nvPr/>
        </p:nvSpPr>
        <p:spPr>
          <a:xfrm>
            <a:off x="4480083" y="1521725"/>
            <a:ext cx="7563171" cy="5336276"/>
          </a:xfrm>
          <a:custGeom>
            <a:avLst/>
            <a:gdLst>
              <a:gd name="connsiteX0" fmla="*/ 3285389 w 7563171"/>
              <a:gd name="connsiteY0" fmla="*/ 0 h 5336276"/>
              <a:gd name="connsiteX1" fmla="*/ 7563171 w 7563171"/>
              <a:gd name="connsiteY1" fmla="*/ 5140641 h 5336276"/>
              <a:gd name="connsiteX2" fmla="*/ 7563171 w 7563171"/>
              <a:gd name="connsiteY2" fmla="*/ 5336276 h 5336276"/>
              <a:gd name="connsiteX3" fmla="*/ 869121 w 7563171"/>
              <a:gd name="connsiteY3" fmla="*/ 5336276 h 5336276"/>
              <a:gd name="connsiteX4" fmla="*/ 0 w 7563171"/>
              <a:gd name="connsiteY4" fmla="*/ 4291846 h 5336276"/>
              <a:gd name="connsiteX5" fmla="*/ 3285389 w 7563171"/>
              <a:gd name="connsiteY5" fmla="*/ 4291846 h 533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63171" h="5336276">
                <a:moveTo>
                  <a:pt x="3285389" y="0"/>
                </a:moveTo>
                <a:lnTo>
                  <a:pt x="7563171" y="5140641"/>
                </a:lnTo>
                <a:lnTo>
                  <a:pt x="7563171" y="5336276"/>
                </a:lnTo>
                <a:lnTo>
                  <a:pt x="869121" y="5336276"/>
                </a:lnTo>
                <a:lnTo>
                  <a:pt x="0" y="4291846"/>
                </a:lnTo>
                <a:lnTo>
                  <a:pt x="3285389" y="429184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E4048F0-006C-40A9-8D29-F0BF32DA52C2}"/>
              </a:ext>
            </a:extLst>
          </p:cNvPr>
          <p:cNvSpPr/>
          <p:nvPr/>
        </p:nvSpPr>
        <p:spPr>
          <a:xfrm>
            <a:off x="4480081" y="1521725"/>
            <a:ext cx="3289110" cy="42922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280160" rIns="274320" rtlCol="0" anchor="t"/>
          <a:lstStyle/>
          <a:p>
            <a:pPr algn="just">
              <a:spcAft>
                <a:spcPts val="1200"/>
              </a:spcAft>
            </a:pPr>
            <a:r>
              <a:rPr lang="en-US" sz="16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</a:t>
            </a:r>
          </a:p>
          <a:p>
            <a:pPr algn="just">
              <a:spcAft>
                <a:spcPts val="1200"/>
              </a:spcAft>
            </a:pPr>
            <a:r>
              <a:rPr lang="en-US" sz="16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Ut enim ad minim veniam, quis nostrud exercitation ullamco laboris nisi ut aliquip ex ea commodo consequat. Duis aute irure dolor in reprehenderit in voluptate velit esse cillum dolor.</a:t>
            </a: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F9917D92-32BF-476D-A442-8345D4A392F3}"/>
              </a:ext>
            </a:extLst>
          </p:cNvPr>
          <p:cNvSpPr/>
          <p:nvPr/>
        </p:nvSpPr>
        <p:spPr>
          <a:xfrm>
            <a:off x="8159013" y="1521725"/>
            <a:ext cx="4032988" cy="5336276"/>
          </a:xfrm>
          <a:custGeom>
            <a:avLst/>
            <a:gdLst>
              <a:gd name="connsiteX0" fmla="*/ 3285389 w 4032988"/>
              <a:gd name="connsiteY0" fmla="*/ 0 h 5336276"/>
              <a:gd name="connsiteX1" fmla="*/ 4032988 w 4032988"/>
              <a:gd name="connsiteY1" fmla="*/ 898394 h 5336276"/>
              <a:gd name="connsiteX2" fmla="*/ 4032988 w 4032988"/>
              <a:gd name="connsiteY2" fmla="*/ 5336276 h 5336276"/>
              <a:gd name="connsiteX3" fmla="*/ 869122 w 4032988"/>
              <a:gd name="connsiteY3" fmla="*/ 5336276 h 5336276"/>
              <a:gd name="connsiteX4" fmla="*/ 0 w 4032988"/>
              <a:gd name="connsiteY4" fmla="*/ 4291846 h 5336276"/>
              <a:gd name="connsiteX5" fmla="*/ 3285389 w 4032988"/>
              <a:gd name="connsiteY5" fmla="*/ 4291846 h 533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2988" h="5336276">
                <a:moveTo>
                  <a:pt x="3285389" y="0"/>
                </a:moveTo>
                <a:lnTo>
                  <a:pt x="4032988" y="898394"/>
                </a:lnTo>
                <a:lnTo>
                  <a:pt x="4032988" y="5336276"/>
                </a:lnTo>
                <a:lnTo>
                  <a:pt x="869122" y="5336276"/>
                </a:lnTo>
                <a:lnTo>
                  <a:pt x="0" y="4291846"/>
                </a:lnTo>
                <a:lnTo>
                  <a:pt x="3285389" y="429184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DC6890B2-7AD9-4A5A-AB00-289E98B16D16}"/>
              </a:ext>
            </a:extLst>
          </p:cNvPr>
          <p:cNvSpPr/>
          <p:nvPr/>
        </p:nvSpPr>
        <p:spPr>
          <a:xfrm>
            <a:off x="8159012" y="1521725"/>
            <a:ext cx="3289110" cy="42922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280160" rIns="274320" rtlCol="0" anchor="t"/>
          <a:lstStyle/>
          <a:p>
            <a:pPr algn="just">
              <a:spcAft>
                <a:spcPts val="1200"/>
              </a:spcAft>
            </a:pPr>
            <a:r>
              <a:rPr lang="en-US" sz="160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pPr algn="just">
              <a:spcAft>
                <a:spcPts val="1200"/>
              </a:spcAft>
            </a:pPr>
            <a:r>
              <a:rPr lang="en-US" sz="1600" noProof="1">
                <a:solidFill>
                  <a:schemeClr val="bg1"/>
                </a:solidFill>
              </a:rPr>
              <a:t>Ut enim ad minim veniam, quis nostrud exercitation ullamco laboris nisi ut aliquip ex ea commodo consequat. Duis aute irure dolor in reprehenderit in voluptate velit esse cillum dolor.</a:t>
            </a:r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5384E718-60AD-477A-81CD-7DADEAFDD4DB}"/>
              </a:ext>
            </a:extLst>
          </p:cNvPr>
          <p:cNvSpPr/>
          <p:nvPr/>
        </p:nvSpPr>
        <p:spPr>
          <a:xfrm>
            <a:off x="771368" y="5803567"/>
            <a:ext cx="4159977" cy="1054434"/>
          </a:xfrm>
          <a:custGeom>
            <a:avLst/>
            <a:gdLst>
              <a:gd name="connsiteX0" fmla="*/ 3283086 w 4159977"/>
              <a:gd name="connsiteY0" fmla="*/ 0 h 1054434"/>
              <a:gd name="connsiteX1" fmla="*/ 4159977 w 4159977"/>
              <a:gd name="connsiteY1" fmla="*/ 1054434 h 1054434"/>
              <a:gd name="connsiteX2" fmla="*/ 868260 w 4159977"/>
              <a:gd name="connsiteY2" fmla="*/ 1054434 h 1054434"/>
              <a:gd name="connsiteX3" fmla="*/ 0 w 4159977"/>
              <a:gd name="connsiteY3" fmla="*/ 10379 h 1054434"/>
              <a:gd name="connsiteX4" fmla="*/ 3283087 w 4159977"/>
              <a:gd name="connsiteY4" fmla="*/ 10379 h 105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9977" h="1054434">
                <a:moveTo>
                  <a:pt x="3283086" y="0"/>
                </a:moveTo>
                <a:lnTo>
                  <a:pt x="4159977" y="1054434"/>
                </a:lnTo>
                <a:lnTo>
                  <a:pt x="868260" y="1054434"/>
                </a:lnTo>
                <a:lnTo>
                  <a:pt x="0" y="10379"/>
                </a:lnTo>
                <a:lnTo>
                  <a:pt x="3283087" y="10379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3FD7B890-F329-447C-B9DA-8C4638EA80C3}"/>
              </a:ext>
            </a:extLst>
          </p:cNvPr>
          <p:cNvSpPr/>
          <p:nvPr/>
        </p:nvSpPr>
        <p:spPr>
          <a:xfrm>
            <a:off x="4480083" y="5803567"/>
            <a:ext cx="4159975" cy="1054434"/>
          </a:xfrm>
          <a:custGeom>
            <a:avLst/>
            <a:gdLst>
              <a:gd name="connsiteX0" fmla="*/ 3283085 w 4159975"/>
              <a:gd name="connsiteY0" fmla="*/ 0 h 1054434"/>
              <a:gd name="connsiteX1" fmla="*/ 4159975 w 4159975"/>
              <a:gd name="connsiteY1" fmla="*/ 1054434 h 1054434"/>
              <a:gd name="connsiteX2" fmla="*/ 868259 w 4159975"/>
              <a:gd name="connsiteY2" fmla="*/ 1054434 h 1054434"/>
              <a:gd name="connsiteX3" fmla="*/ 0 w 4159975"/>
              <a:gd name="connsiteY3" fmla="*/ 10380 h 1054434"/>
              <a:gd name="connsiteX4" fmla="*/ 3283085 w 4159975"/>
              <a:gd name="connsiteY4" fmla="*/ 10379 h 105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9975" h="1054434">
                <a:moveTo>
                  <a:pt x="3283085" y="0"/>
                </a:moveTo>
                <a:lnTo>
                  <a:pt x="4159975" y="1054434"/>
                </a:lnTo>
                <a:lnTo>
                  <a:pt x="868259" y="1054434"/>
                </a:lnTo>
                <a:lnTo>
                  <a:pt x="0" y="10380"/>
                </a:lnTo>
                <a:lnTo>
                  <a:pt x="3283085" y="10379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1D29D968-C411-418A-A019-43E5FDB423B9}"/>
              </a:ext>
            </a:extLst>
          </p:cNvPr>
          <p:cNvSpPr/>
          <p:nvPr/>
        </p:nvSpPr>
        <p:spPr>
          <a:xfrm>
            <a:off x="8159013" y="5803568"/>
            <a:ext cx="4032987" cy="1054433"/>
          </a:xfrm>
          <a:custGeom>
            <a:avLst/>
            <a:gdLst>
              <a:gd name="connsiteX0" fmla="*/ 3283087 w 4032987"/>
              <a:gd name="connsiteY0" fmla="*/ 0 h 1054433"/>
              <a:gd name="connsiteX1" fmla="*/ 4032987 w 4032987"/>
              <a:gd name="connsiteY1" fmla="*/ 901733 h 1054433"/>
              <a:gd name="connsiteX2" fmla="*/ 4032987 w 4032987"/>
              <a:gd name="connsiteY2" fmla="*/ 1054433 h 1054433"/>
              <a:gd name="connsiteX3" fmla="*/ 868259 w 4032987"/>
              <a:gd name="connsiteY3" fmla="*/ 1054433 h 1054433"/>
              <a:gd name="connsiteX4" fmla="*/ 0 w 4032987"/>
              <a:gd name="connsiteY4" fmla="*/ 10379 h 1054433"/>
              <a:gd name="connsiteX5" fmla="*/ 3283087 w 4032987"/>
              <a:gd name="connsiteY5" fmla="*/ 10378 h 1054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2987" h="1054433">
                <a:moveTo>
                  <a:pt x="3283087" y="0"/>
                </a:moveTo>
                <a:lnTo>
                  <a:pt x="4032987" y="901733"/>
                </a:lnTo>
                <a:lnTo>
                  <a:pt x="4032987" y="1054433"/>
                </a:lnTo>
                <a:lnTo>
                  <a:pt x="868259" y="1054433"/>
                </a:lnTo>
                <a:lnTo>
                  <a:pt x="0" y="10379"/>
                </a:lnTo>
                <a:lnTo>
                  <a:pt x="3283087" y="10378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FC7FAF6-1E1A-4E7F-A72B-0D7B6C616EB0}"/>
              </a:ext>
            </a:extLst>
          </p:cNvPr>
          <p:cNvSpPr/>
          <p:nvPr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92395A65-BB7A-44B4-8097-5E8FB9533CB5}"/>
              </a:ext>
            </a:extLst>
          </p:cNvPr>
          <p:cNvSpPr/>
          <p:nvPr/>
        </p:nvSpPr>
        <p:spPr>
          <a:xfrm>
            <a:off x="1053539" y="1796415"/>
            <a:ext cx="2712720" cy="780189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cap="all">
                <a:solidFill>
                  <a:prstClr val="black"/>
                </a:solidFill>
              </a:rPr>
              <a:t>Lorem Ipsum</a:t>
            </a:r>
            <a:endParaRPr lang="en-US" sz="2800" b="1" cap="all" dirty="0">
              <a:solidFill>
                <a:prstClr val="black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27CD6C72-A471-4A8D-8233-17C3D471D887}"/>
              </a:ext>
            </a:extLst>
          </p:cNvPr>
          <p:cNvSpPr/>
          <p:nvPr/>
        </p:nvSpPr>
        <p:spPr>
          <a:xfrm>
            <a:off x="4768276" y="1796415"/>
            <a:ext cx="2712720" cy="780189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cap="all">
                <a:solidFill>
                  <a:prstClr val="black"/>
                </a:solidFill>
              </a:rPr>
              <a:t>Lorem Ipsum</a:t>
            </a:r>
            <a:endParaRPr lang="en-US" sz="2800" b="1" cap="all" dirty="0">
              <a:solidFill>
                <a:prstClr val="black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BB3525F-6536-419C-8C94-5CC1D3D804B3}"/>
              </a:ext>
            </a:extLst>
          </p:cNvPr>
          <p:cNvSpPr/>
          <p:nvPr/>
        </p:nvSpPr>
        <p:spPr>
          <a:xfrm>
            <a:off x="8447207" y="1796415"/>
            <a:ext cx="2712720" cy="780189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cap="all">
                <a:solidFill>
                  <a:prstClr val="black"/>
                </a:solidFill>
              </a:rPr>
              <a:t>Lorem Ipsum</a:t>
            </a:r>
            <a:endParaRPr lang="en-US" sz="2800" b="1" cap="al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369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Text Blocks – Slide Template</a:t>
            </a: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CDEEC3C3-9FE6-4F53-8E30-C20F371EB98E}"/>
              </a:ext>
            </a:extLst>
          </p:cNvPr>
          <p:cNvSpPr/>
          <p:nvPr/>
        </p:nvSpPr>
        <p:spPr>
          <a:xfrm>
            <a:off x="765345" y="1521725"/>
            <a:ext cx="7725969" cy="5336276"/>
          </a:xfrm>
          <a:custGeom>
            <a:avLst/>
            <a:gdLst>
              <a:gd name="connsiteX0" fmla="*/ 3285389 w 7725969"/>
              <a:gd name="connsiteY0" fmla="*/ 0 h 5336276"/>
              <a:gd name="connsiteX1" fmla="*/ 7725969 w 7725969"/>
              <a:gd name="connsiteY1" fmla="*/ 5336276 h 5336276"/>
              <a:gd name="connsiteX2" fmla="*/ 869121 w 7725969"/>
              <a:gd name="connsiteY2" fmla="*/ 5336276 h 5336276"/>
              <a:gd name="connsiteX3" fmla="*/ 0 w 7725969"/>
              <a:gd name="connsiteY3" fmla="*/ 4291846 h 5336276"/>
              <a:gd name="connsiteX4" fmla="*/ 3285389 w 7725969"/>
              <a:gd name="connsiteY4" fmla="*/ 4291846 h 533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25969" h="5336276">
                <a:moveTo>
                  <a:pt x="3285389" y="0"/>
                </a:moveTo>
                <a:lnTo>
                  <a:pt x="7725969" y="5336276"/>
                </a:lnTo>
                <a:lnTo>
                  <a:pt x="869121" y="5336276"/>
                </a:lnTo>
                <a:lnTo>
                  <a:pt x="0" y="4291846"/>
                </a:lnTo>
                <a:lnTo>
                  <a:pt x="3285389" y="4291846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5221B07-02CD-4C94-989C-BD709485F372}"/>
              </a:ext>
            </a:extLst>
          </p:cNvPr>
          <p:cNvSpPr/>
          <p:nvPr/>
        </p:nvSpPr>
        <p:spPr>
          <a:xfrm>
            <a:off x="765344" y="1521725"/>
            <a:ext cx="3289110" cy="42922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280160" rIns="274320" rtlCol="0" anchor="t"/>
          <a:lstStyle/>
          <a:p>
            <a:pPr algn="just">
              <a:spcAft>
                <a:spcPts val="1200"/>
              </a:spcAft>
            </a:pPr>
            <a:r>
              <a:rPr lang="en-US" sz="16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</a:t>
            </a:r>
          </a:p>
          <a:p>
            <a:pPr algn="just">
              <a:spcAft>
                <a:spcPts val="1200"/>
              </a:spcAft>
            </a:pPr>
            <a:r>
              <a:rPr lang="en-US" sz="16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Ut enim ad minim veniam, quis nostrud exercitation ullamco laboris nisi ut aliquip ex ea commodo consequat. Duis aute irure dolor in reprehenderit in voluptate velit esse cillum dolor.</a:t>
            </a: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C18714B2-6261-4AD5-B4D3-790FA6BDCDF8}"/>
              </a:ext>
            </a:extLst>
          </p:cNvPr>
          <p:cNvSpPr/>
          <p:nvPr/>
        </p:nvSpPr>
        <p:spPr>
          <a:xfrm>
            <a:off x="4480083" y="1521725"/>
            <a:ext cx="7563171" cy="5336276"/>
          </a:xfrm>
          <a:custGeom>
            <a:avLst/>
            <a:gdLst>
              <a:gd name="connsiteX0" fmla="*/ 3285389 w 7563171"/>
              <a:gd name="connsiteY0" fmla="*/ 0 h 5336276"/>
              <a:gd name="connsiteX1" fmla="*/ 7563171 w 7563171"/>
              <a:gd name="connsiteY1" fmla="*/ 5140641 h 5336276"/>
              <a:gd name="connsiteX2" fmla="*/ 7563171 w 7563171"/>
              <a:gd name="connsiteY2" fmla="*/ 5336276 h 5336276"/>
              <a:gd name="connsiteX3" fmla="*/ 869121 w 7563171"/>
              <a:gd name="connsiteY3" fmla="*/ 5336276 h 5336276"/>
              <a:gd name="connsiteX4" fmla="*/ 0 w 7563171"/>
              <a:gd name="connsiteY4" fmla="*/ 4291846 h 5336276"/>
              <a:gd name="connsiteX5" fmla="*/ 3285389 w 7563171"/>
              <a:gd name="connsiteY5" fmla="*/ 4291846 h 533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63171" h="5336276">
                <a:moveTo>
                  <a:pt x="3285389" y="0"/>
                </a:moveTo>
                <a:lnTo>
                  <a:pt x="7563171" y="5140641"/>
                </a:lnTo>
                <a:lnTo>
                  <a:pt x="7563171" y="5336276"/>
                </a:lnTo>
                <a:lnTo>
                  <a:pt x="869121" y="5336276"/>
                </a:lnTo>
                <a:lnTo>
                  <a:pt x="0" y="4291846"/>
                </a:lnTo>
                <a:lnTo>
                  <a:pt x="3285389" y="4291846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E4048F0-006C-40A9-8D29-F0BF32DA52C2}"/>
              </a:ext>
            </a:extLst>
          </p:cNvPr>
          <p:cNvSpPr/>
          <p:nvPr/>
        </p:nvSpPr>
        <p:spPr>
          <a:xfrm>
            <a:off x="4480081" y="1521725"/>
            <a:ext cx="3289110" cy="42922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280160" rIns="274320" rtlCol="0" anchor="t"/>
          <a:lstStyle/>
          <a:p>
            <a:pPr algn="just">
              <a:spcAft>
                <a:spcPts val="1200"/>
              </a:spcAft>
            </a:pPr>
            <a:r>
              <a:rPr lang="en-US" sz="16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</a:t>
            </a:r>
          </a:p>
          <a:p>
            <a:pPr algn="just">
              <a:spcAft>
                <a:spcPts val="1200"/>
              </a:spcAft>
            </a:pPr>
            <a:r>
              <a:rPr lang="en-US" sz="16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Ut enim ad minim veniam, quis nostrud exercitation ullamco laboris nisi ut aliquip ex ea commodo consequat. Duis aute irure dolor in reprehenderit in voluptate velit esse cillum dolor.</a:t>
            </a: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F9917D92-32BF-476D-A442-8345D4A392F3}"/>
              </a:ext>
            </a:extLst>
          </p:cNvPr>
          <p:cNvSpPr/>
          <p:nvPr/>
        </p:nvSpPr>
        <p:spPr>
          <a:xfrm>
            <a:off x="8159013" y="1521725"/>
            <a:ext cx="4032988" cy="5336276"/>
          </a:xfrm>
          <a:custGeom>
            <a:avLst/>
            <a:gdLst>
              <a:gd name="connsiteX0" fmla="*/ 3285389 w 4032988"/>
              <a:gd name="connsiteY0" fmla="*/ 0 h 5336276"/>
              <a:gd name="connsiteX1" fmla="*/ 4032988 w 4032988"/>
              <a:gd name="connsiteY1" fmla="*/ 898394 h 5336276"/>
              <a:gd name="connsiteX2" fmla="*/ 4032988 w 4032988"/>
              <a:gd name="connsiteY2" fmla="*/ 5336276 h 5336276"/>
              <a:gd name="connsiteX3" fmla="*/ 869122 w 4032988"/>
              <a:gd name="connsiteY3" fmla="*/ 5336276 h 5336276"/>
              <a:gd name="connsiteX4" fmla="*/ 0 w 4032988"/>
              <a:gd name="connsiteY4" fmla="*/ 4291846 h 5336276"/>
              <a:gd name="connsiteX5" fmla="*/ 3285389 w 4032988"/>
              <a:gd name="connsiteY5" fmla="*/ 4291846 h 533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2988" h="5336276">
                <a:moveTo>
                  <a:pt x="3285389" y="0"/>
                </a:moveTo>
                <a:lnTo>
                  <a:pt x="4032988" y="898394"/>
                </a:lnTo>
                <a:lnTo>
                  <a:pt x="4032988" y="5336276"/>
                </a:lnTo>
                <a:lnTo>
                  <a:pt x="869122" y="5336276"/>
                </a:lnTo>
                <a:lnTo>
                  <a:pt x="0" y="4291846"/>
                </a:lnTo>
                <a:lnTo>
                  <a:pt x="3285389" y="4291846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DC6890B2-7AD9-4A5A-AB00-289E98B16D16}"/>
              </a:ext>
            </a:extLst>
          </p:cNvPr>
          <p:cNvSpPr/>
          <p:nvPr/>
        </p:nvSpPr>
        <p:spPr>
          <a:xfrm>
            <a:off x="8159012" y="1521725"/>
            <a:ext cx="3289110" cy="42922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280160" rIns="274320" rtlCol="0" anchor="t"/>
          <a:lstStyle/>
          <a:p>
            <a:pPr algn="just">
              <a:spcAft>
                <a:spcPts val="1200"/>
              </a:spcAft>
            </a:pPr>
            <a:r>
              <a:rPr lang="en-US" sz="160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pPr algn="just">
              <a:spcAft>
                <a:spcPts val="1200"/>
              </a:spcAft>
            </a:pPr>
            <a:r>
              <a:rPr lang="en-US" sz="1600" noProof="1">
                <a:solidFill>
                  <a:schemeClr val="bg1"/>
                </a:solidFill>
              </a:rPr>
              <a:t>Ut enim ad minim veniam, quis nostrud exercitation ullamco laboris nisi ut aliquip ex ea commodo consequat. Duis aute irure dolor in reprehenderit in voluptate velit esse cillum dolor.</a:t>
            </a:r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5384E718-60AD-477A-81CD-7DADEAFDD4DB}"/>
              </a:ext>
            </a:extLst>
          </p:cNvPr>
          <p:cNvSpPr/>
          <p:nvPr/>
        </p:nvSpPr>
        <p:spPr>
          <a:xfrm>
            <a:off x="771368" y="5803567"/>
            <a:ext cx="4159977" cy="1054434"/>
          </a:xfrm>
          <a:custGeom>
            <a:avLst/>
            <a:gdLst>
              <a:gd name="connsiteX0" fmla="*/ 3283086 w 4159977"/>
              <a:gd name="connsiteY0" fmla="*/ 0 h 1054434"/>
              <a:gd name="connsiteX1" fmla="*/ 4159977 w 4159977"/>
              <a:gd name="connsiteY1" fmla="*/ 1054434 h 1054434"/>
              <a:gd name="connsiteX2" fmla="*/ 868260 w 4159977"/>
              <a:gd name="connsiteY2" fmla="*/ 1054434 h 1054434"/>
              <a:gd name="connsiteX3" fmla="*/ 0 w 4159977"/>
              <a:gd name="connsiteY3" fmla="*/ 10379 h 1054434"/>
              <a:gd name="connsiteX4" fmla="*/ 3283087 w 4159977"/>
              <a:gd name="connsiteY4" fmla="*/ 10379 h 105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9977" h="1054434">
                <a:moveTo>
                  <a:pt x="3283086" y="0"/>
                </a:moveTo>
                <a:lnTo>
                  <a:pt x="4159977" y="1054434"/>
                </a:lnTo>
                <a:lnTo>
                  <a:pt x="868260" y="1054434"/>
                </a:lnTo>
                <a:lnTo>
                  <a:pt x="0" y="10379"/>
                </a:lnTo>
                <a:lnTo>
                  <a:pt x="3283087" y="10379"/>
                </a:lnTo>
                <a:close/>
              </a:path>
            </a:pathLst>
          </a:cu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3FD7B890-F329-447C-B9DA-8C4638EA80C3}"/>
              </a:ext>
            </a:extLst>
          </p:cNvPr>
          <p:cNvSpPr/>
          <p:nvPr/>
        </p:nvSpPr>
        <p:spPr>
          <a:xfrm>
            <a:off x="4480083" y="5803567"/>
            <a:ext cx="4159975" cy="1054434"/>
          </a:xfrm>
          <a:custGeom>
            <a:avLst/>
            <a:gdLst>
              <a:gd name="connsiteX0" fmla="*/ 3283085 w 4159975"/>
              <a:gd name="connsiteY0" fmla="*/ 0 h 1054434"/>
              <a:gd name="connsiteX1" fmla="*/ 4159975 w 4159975"/>
              <a:gd name="connsiteY1" fmla="*/ 1054434 h 1054434"/>
              <a:gd name="connsiteX2" fmla="*/ 868259 w 4159975"/>
              <a:gd name="connsiteY2" fmla="*/ 1054434 h 1054434"/>
              <a:gd name="connsiteX3" fmla="*/ 0 w 4159975"/>
              <a:gd name="connsiteY3" fmla="*/ 10380 h 1054434"/>
              <a:gd name="connsiteX4" fmla="*/ 3283085 w 4159975"/>
              <a:gd name="connsiteY4" fmla="*/ 10379 h 105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9975" h="1054434">
                <a:moveTo>
                  <a:pt x="3283085" y="0"/>
                </a:moveTo>
                <a:lnTo>
                  <a:pt x="4159975" y="1054434"/>
                </a:lnTo>
                <a:lnTo>
                  <a:pt x="868259" y="1054434"/>
                </a:lnTo>
                <a:lnTo>
                  <a:pt x="0" y="10380"/>
                </a:lnTo>
                <a:lnTo>
                  <a:pt x="3283085" y="10379"/>
                </a:lnTo>
                <a:close/>
              </a:path>
            </a:pathLst>
          </a:cu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1D29D968-C411-418A-A019-43E5FDB423B9}"/>
              </a:ext>
            </a:extLst>
          </p:cNvPr>
          <p:cNvSpPr/>
          <p:nvPr/>
        </p:nvSpPr>
        <p:spPr>
          <a:xfrm>
            <a:off x="8159013" y="5803568"/>
            <a:ext cx="4032987" cy="1054433"/>
          </a:xfrm>
          <a:custGeom>
            <a:avLst/>
            <a:gdLst>
              <a:gd name="connsiteX0" fmla="*/ 3283087 w 4032987"/>
              <a:gd name="connsiteY0" fmla="*/ 0 h 1054433"/>
              <a:gd name="connsiteX1" fmla="*/ 4032987 w 4032987"/>
              <a:gd name="connsiteY1" fmla="*/ 901733 h 1054433"/>
              <a:gd name="connsiteX2" fmla="*/ 4032987 w 4032987"/>
              <a:gd name="connsiteY2" fmla="*/ 1054433 h 1054433"/>
              <a:gd name="connsiteX3" fmla="*/ 868259 w 4032987"/>
              <a:gd name="connsiteY3" fmla="*/ 1054433 h 1054433"/>
              <a:gd name="connsiteX4" fmla="*/ 0 w 4032987"/>
              <a:gd name="connsiteY4" fmla="*/ 10379 h 1054433"/>
              <a:gd name="connsiteX5" fmla="*/ 3283087 w 4032987"/>
              <a:gd name="connsiteY5" fmla="*/ 10378 h 1054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2987" h="1054433">
                <a:moveTo>
                  <a:pt x="3283087" y="0"/>
                </a:moveTo>
                <a:lnTo>
                  <a:pt x="4032987" y="901733"/>
                </a:lnTo>
                <a:lnTo>
                  <a:pt x="4032987" y="1054433"/>
                </a:lnTo>
                <a:lnTo>
                  <a:pt x="868259" y="1054433"/>
                </a:lnTo>
                <a:lnTo>
                  <a:pt x="0" y="10379"/>
                </a:lnTo>
                <a:lnTo>
                  <a:pt x="3283087" y="10378"/>
                </a:lnTo>
                <a:close/>
              </a:path>
            </a:pathLst>
          </a:cu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FC7FAF6-1E1A-4E7F-A72B-0D7B6C616EB0}"/>
              </a:ext>
            </a:extLst>
          </p:cNvPr>
          <p:cNvSpPr/>
          <p:nvPr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92395A65-BB7A-44B4-8097-5E8FB9533CB5}"/>
              </a:ext>
            </a:extLst>
          </p:cNvPr>
          <p:cNvSpPr/>
          <p:nvPr/>
        </p:nvSpPr>
        <p:spPr>
          <a:xfrm>
            <a:off x="1053539" y="1796415"/>
            <a:ext cx="2712720" cy="780189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cap="all">
                <a:solidFill>
                  <a:prstClr val="black"/>
                </a:solidFill>
              </a:rPr>
              <a:t>Lorem Ipsum</a:t>
            </a:r>
            <a:endParaRPr lang="en-US" sz="2800" b="1" cap="all" dirty="0">
              <a:solidFill>
                <a:prstClr val="black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27CD6C72-A471-4A8D-8233-17C3D471D887}"/>
              </a:ext>
            </a:extLst>
          </p:cNvPr>
          <p:cNvSpPr/>
          <p:nvPr/>
        </p:nvSpPr>
        <p:spPr>
          <a:xfrm>
            <a:off x="4768276" y="1796415"/>
            <a:ext cx="2712720" cy="780189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cap="all">
                <a:solidFill>
                  <a:prstClr val="black"/>
                </a:solidFill>
              </a:rPr>
              <a:t>Lorem Ipsum</a:t>
            </a:r>
            <a:endParaRPr lang="en-US" sz="2800" b="1" cap="all" dirty="0">
              <a:solidFill>
                <a:prstClr val="black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BB3525F-6536-419C-8C94-5CC1D3D804B3}"/>
              </a:ext>
            </a:extLst>
          </p:cNvPr>
          <p:cNvSpPr/>
          <p:nvPr/>
        </p:nvSpPr>
        <p:spPr>
          <a:xfrm>
            <a:off x="8447207" y="1796415"/>
            <a:ext cx="2712720" cy="780189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cap="all">
                <a:solidFill>
                  <a:prstClr val="black"/>
                </a:solidFill>
              </a:rPr>
              <a:t>Lorem Ipsum</a:t>
            </a:r>
            <a:endParaRPr lang="en-US" sz="2800" b="1" cap="al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68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8555</TotalTime>
  <Words>403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Text Blocks – Slide Template</vt:lpstr>
      <vt:lpstr>3D Text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Text Blocks</dc:title>
  <dc:creator>PresentationGO.com</dc:creator>
  <dc:description>© Copyright PresentationGO.com</dc:description>
  <dcterms:created xsi:type="dcterms:W3CDTF">2014-11-26T05:14:11Z</dcterms:created>
  <dcterms:modified xsi:type="dcterms:W3CDTF">2019-10-08T16:56:43Z</dcterms:modified>
  <cp:category>Charts &amp; Diagrams</cp:category>
</cp:coreProperties>
</file>