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6433" autoAdjust="0"/>
  </p:normalViewPr>
  <p:slideViewPr>
    <p:cSldViewPr snapToGrid="0" showGuides="1">
      <p:cViewPr>
        <p:scale>
          <a:sx n="150" d="100"/>
          <a:sy n="150" d="100"/>
        </p:scale>
        <p:origin x="1836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885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Vertical Banners – Slide Template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F595905-959D-4D11-87B0-45E50D049CFF}"/>
              </a:ext>
            </a:extLst>
          </p:cNvPr>
          <p:cNvSpPr/>
          <p:nvPr/>
        </p:nvSpPr>
        <p:spPr>
          <a:xfrm>
            <a:off x="834389" y="2502545"/>
            <a:ext cx="2007870" cy="13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622BF99-37CD-49D7-B432-72AF3E69DCBC}"/>
              </a:ext>
            </a:extLst>
          </p:cNvPr>
          <p:cNvGrpSpPr/>
          <p:nvPr/>
        </p:nvGrpSpPr>
        <p:grpSpPr>
          <a:xfrm>
            <a:off x="628649" y="1725305"/>
            <a:ext cx="2213610" cy="777240"/>
            <a:chOff x="838200" y="1278057"/>
            <a:chExt cx="2951480" cy="103632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0CEE4A9-C461-4441-8C83-E446E3824CBE}"/>
                </a:ext>
              </a:extLst>
            </p:cNvPr>
            <p:cNvGrpSpPr/>
            <p:nvPr/>
          </p:nvGrpSpPr>
          <p:grpSpPr>
            <a:xfrm>
              <a:off x="838200" y="1278057"/>
              <a:ext cx="2951480" cy="1036320"/>
              <a:chOff x="5062668" y="1385943"/>
              <a:chExt cx="2951480" cy="1036320"/>
            </a:xfrm>
          </p:grpSpPr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EB722049-3101-412E-A758-71A0BF41AF44}"/>
                  </a:ext>
                </a:extLst>
              </p:cNvPr>
              <p:cNvSpPr/>
              <p:nvPr/>
            </p:nvSpPr>
            <p:spPr>
              <a:xfrm>
                <a:off x="5062668" y="1385943"/>
                <a:ext cx="2951480" cy="1036320"/>
              </a:xfrm>
              <a:custGeom>
                <a:avLst/>
                <a:gdLst>
                  <a:gd name="connsiteX0" fmla="*/ 0 w 2951480"/>
                  <a:gd name="connsiteY0" fmla="*/ 0 h 1036320"/>
                  <a:gd name="connsiteX1" fmla="*/ 2677160 w 2951480"/>
                  <a:gd name="connsiteY1" fmla="*/ 0 h 1036320"/>
                  <a:gd name="connsiteX2" fmla="*/ 2677160 w 2951480"/>
                  <a:gd name="connsiteY2" fmla="*/ 345440 h 1036320"/>
                  <a:gd name="connsiteX3" fmla="*/ 2951480 w 2951480"/>
                  <a:gd name="connsiteY3" fmla="*/ 345440 h 1036320"/>
                  <a:gd name="connsiteX4" fmla="*/ 2951480 w 2951480"/>
                  <a:gd name="connsiteY4" fmla="*/ 1036320 h 1036320"/>
                  <a:gd name="connsiteX5" fmla="*/ 274320 w 2951480"/>
                  <a:gd name="connsiteY5" fmla="*/ 1036320 h 1036320"/>
                  <a:gd name="connsiteX6" fmla="*/ 274320 w 2951480"/>
                  <a:gd name="connsiteY6" fmla="*/ 690880 h 1036320"/>
                  <a:gd name="connsiteX7" fmla="*/ 0 w 2951480"/>
                  <a:gd name="connsiteY7" fmla="*/ 690880 h 1036320"/>
                  <a:gd name="connsiteX0" fmla="*/ 0 w 2951480"/>
                  <a:gd name="connsiteY0" fmla="*/ 0 h 1036320"/>
                  <a:gd name="connsiteX1" fmla="*/ 2677160 w 2951480"/>
                  <a:gd name="connsiteY1" fmla="*/ 0 h 1036320"/>
                  <a:gd name="connsiteX2" fmla="*/ 2677160 w 2951480"/>
                  <a:gd name="connsiteY2" fmla="*/ 345440 h 1036320"/>
                  <a:gd name="connsiteX3" fmla="*/ 2951480 w 2951480"/>
                  <a:gd name="connsiteY3" fmla="*/ 345440 h 1036320"/>
                  <a:gd name="connsiteX4" fmla="*/ 2951480 w 2951480"/>
                  <a:gd name="connsiteY4" fmla="*/ 1036320 h 1036320"/>
                  <a:gd name="connsiteX5" fmla="*/ 274320 w 2951480"/>
                  <a:gd name="connsiteY5" fmla="*/ 1036320 h 1036320"/>
                  <a:gd name="connsiteX6" fmla="*/ 0 w 2951480"/>
                  <a:gd name="connsiteY6" fmla="*/ 690880 h 1036320"/>
                  <a:gd name="connsiteX7" fmla="*/ 0 w 2951480"/>
                  <a:gd name="connsiteY7" fmla="*/ 0 h 1036320"/>
                  <a:gd name="connsiteX0" fmla="*/ 0 w 2951480"/>
                  <a:gd name="connsiteY0" fmla="*/ 0 h 1036320"/>
                  <a:gd name="connsiteX1" fmla="*/ 2677160 w 2951480"/>
                  <a:gd name="connsiteY1" fmla="*/ 0 h 1036320"/>
                  <a:gd name="connsiteX2" fmla="*/ 2951480 w 2951480"/>
                  <a:gd name="connsiteY2" fmla="*/ 345440 h 1036320"/>
                  <a:gd name="connsiteX3" fmla="*/ 2951480 w 2951480"/>
                  <a:gd name="connsiteY3" fmla="*/ 1036320 h 1036320"/>
                  <a:gd name="connsiteX4" fmla="*/ 274320 w 2951480"/>
                  <a:gd name="connsiteY4" fmla="*/ 1036320 h 1036320"/>
                  <a:gd name="connsiteX5" fmla="*/ 0 w 2951480"/>
                  <a:gd name="connsiteY5" fmla="*/ 690880 h 1036320"/>
                  <a:gd name="connsiteX6" fmla="*/ 0 w 2951480"/>
                  <a:gd name="connsiteY6" fmla="*/ 0 h 1036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951480" h="1036320">
                    <a:moveTo>
                      <a:pt x="0" y="0"/>
                    </a:moveTo>
                    <a:lnTo>
                      <a:pt x="2677160" y="0"/>
                    </a:lnTo>
                    <a:lnTo>
                      <a:pt x="2951480" y="345440"/>
                    </a:lnTo>
                    <a:lnTo>
                      <a:pt x="2951480" y="1036320"/>
                    </a:lnTo>
                    <a:lnTo>
                      <a:pt x="274320" y="1036320"/>
                    </a:lnTo>
                    <a:lnTo>
                      <a:pt x="0" y="6908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A9CA2825-3EC5-4DE5-AC80-DC492246F629}"/>
                  </a:ext>
                </a:extLst>
              </p:cNvPr>
              <p:cNvSpPr/>
              <p:nvPr/>
            </p:nvSpPr>
            <p:spPr>
              <a:xfrm>
                <a:off x="5062668" y="1385943"/>
                <a:ext cx="2677160" cy="69088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</p:grp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9868B891-AADD-49BA-8AFC-6FB996FF662D}"/>
                </a:ext>
              </a:extLst>
            </p:cNvPr>
            <p:cNvSpPr/>
            <p:nvPr/>
          </p:nvSpPr>
          <p:spPr>
            <a:xfrm>
              <a:off x="3515360" y="1278057"/>
              <a:ext cx="274320" cy="1036320"/>
            </a:xfrm>
            <a:custGeom>
              <a:avLst/>
              <a:gdLst>
                <a:gd name="connsiteX0" fmla="*/ 2677160 w 2951480"/>
                <a:gd name="connsiteY0" fmla="*/ 0 h 1036320"/>
                <a:gd name="connsiteX1" fmla="*/ 2951480 w 2951480"/>
                <a:gd name="connsiteY1" fmla="*/ 345440 h 1036320"/>
                <a:gd name="connsiteX2" fmla="*/ 2951480 w 2951480"/>
                <a:gd name="connsiteY2" fmla="*/ 1036320 h 1036320"/>
                <a:gd name="connsiteX3" fmla="*/ 274320 w 2951480"/>
                <a:gd name="connsiteY3" fmla="*/ 1036320 h 1036320"/>
                <a:gd name="connsiteX4" fmla="*/ 0 w 2951480"/>
                <a:gd name="connsiteY4" fmla="*/ 690880 h 1036320"/>
                <a:gd name="connsiteX5" fmla="*/ 2677160 w 2951480"/>
                <a:gd name="connsiteY5" fmla="*/ 690880 h 1036320"/>
                <a:gd name="connsiteX0" fmla="*/ 2402840 w 2677160"/>
                <a:gd name="connsiteY0" fmla="*/ 0 h 1036320"/>
                <a:gd name="connsiteX1" fmla="*/ 2677160 w 2677160"/>
                <a:gd name="connsiteY1" fmla="*/ 345440 h 1036320"/>
                <a:gd name="connsiteX2" fmla="*/ 2677160 w 2677160"/>
                <a:gd name="connsiteY2" fmla="*/ 1036320 h 1036320"/>
                <a:gd name="connsiteX3" fmla="*/ 0 w 2677160"/>
                <a:gd name="connsiteY3" fmla="*/ 1036320 h 1036320"/>
                <a:gd name="connsiteX4" fmla="*/ 2402840 w 2677160"/>
                <a:gd name="connsiteY4" fmla="*/ 690880 h 1036320"/>
                <a:gd name="connsiteX5" fmla="*/ 2402840 w 2677160"/>
                <a:gd name="connsiteY5" fmla="*/ 0 h 1036320"/>
                <a:gd name="connsiteX0" fmla="*/ 0 w 274320"/>
                <a:gd name="connsiteY0" fmla="*/ 0 h 1036320"/>
                <a:gd name="connsiteX1" fmla="*/ 274320 w 274320"/>
                <a:gd name="connsiteY1" fmla="*/ 345440 h 1036320"/>
                <a:gd name="connsiteX2" fmla="*/ 274320 w 274320"/>
                <a:gd name="connsiteY2" fmla="*/ 1036320 h 1036320"/>
                <a:gd name="connsiteX3" fmla="*/ 0 w 274320"/>
                <a:gd name="connsiteY3" fmla="*/ 690880 h 1036320"/>
                <a:gd name="connsiteX4" fmla="*/ 0 w 274320"/>
                <a:gd name="connsiteY4" fmla="*/ 0 h 103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320" h="1036320">
                  <a:moveTo>
                    <a:pt x="0" y="0"/>
                  </a:moveTo>
                  <a:lnTo>
                    <a:pt x="274320" y="345440"/>
                  </a:lnTo>
                  <a:lnTo>
                    <a:pt x="274320" y="1036320"/>
                  </a:lnTo>
                  <a:lnTo>
                    <a:pt x="0" y="690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BB459E6-61A1-4280-8AA0-B809FC5CAEE0}"/>
              </a:ext>
            </a:extLst>
          </p:cNvPr>
          <p:cNvGrpSpPr/>
          <p:nvPr/>
        </p:nvGrpSpPr>
        <p:grpSpPr>
          <a:xfrm>
            <a:off x="628649" y="3874145"/>
            <a:ext cx="2213610" cy="774954"/>
            <a:chOff x="-2391410" y="3141691"/>
            <a:chExt cx="2951480" cy="1033272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C59A8B0-C8A5-4F9E-9C8D-FE924738B96D}"/>
                </a:ext>
              </a:extLst>
            </p:cNvPr>
            <p:cNvSpPr/>
            <p:nvPr/>
          </p:nvSpPr>
          <p:spPr>
            <a:xfrm flipV="1">
              <a:off x="-2391410" y="3141691"/>
              <a:ext cx="2951480" cy="1033272"/>
            </a:xfrm>
            <a:custGeom>
              <a:avLst/>
              <a:gdLst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274320 w 2951480"/>
                <a:gd name="connsiteY6" fmla="*/ 690880 h 1036320"/>
                <a:gd name="connsiteX7" fmla="*/ 0 w 2951480"/>
                <a:gd name="connsiteY7" fmla="*/ 69088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0 w 2951480"/>
                <a:gd name="connsiteY6" fmla="*/ 690880 h 1036320"/>
                <a:gd name="connsiteX7" fmla="*/ 0 w 2951480"/>
                <a:gd name="connsiteY7" fmla="*/ 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951480 w 2951480"/>
                <a:gd name="connsiteY2" fmla="*/ 345440 h 1036320"/>
                <a:gd name="connsiteX3" fmla="*/ 2951480 w 2951480"/>
                <a:gd name="connsiteY3" fmla="*/ 1036320 h 1036320"/>
                <a:gd name="connsiteX4" fmla="*/ 274320 w 2951480"/>
                <a:gd name="connsiteY4" fmla="*/ 1036320 h 1036320"/>
                <a:gd name="connsiteX5" fmla="*/ 0 w 2951480"/>
                <a:gd name="connsiteY5" fmla="*/ 690880 h 1036320"/>
                <a:gd name="connsiteX6" fmla="*/ 0 w 2951480"/>
                <a:gd name="connsiteY6" fmla="*/ 0 h 103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1480" h="1036320">
                  <a:moveTo>
                    <a:pt x="0" y="0"/>
                  </a:moveTo>
                  <a:lnTo>
                    <a:pt x="2677160" y="0"/>
                  </a:lnTo>
                  <a:lnTo>
                    <a:pt x="2951480" y="345440"/>
                  </a:lnTo>
                  <a:lnTo>
                    <a:pt x="2951480" y="1036320"/>
                  </a:lnTo>
                  <a:lnTo>
                    <a:pt x="274320" y="1036320"/>
                  </a:lnTo>
                  <a:lnTo>
                    <a:pt x="0" y="690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895C9B08-EBD0-42BA-B749-516F682B777D}"/>
                </a:ext>
              </a:extLst>
            </p:cNvPr>
            <p:cNvSpPr/>
            <p:nvPr/>
          </p:nvSpPr>
          <p:spPr>
            <a:xfrm flipV="1">
              <a:off x="285750" y="3141691"/>
              <a:ext cx="274320" cy="1033272"/>
            </a:xfrm>
            <a:custGeom>
              <a:avLst/>
              <a:gdLst>
                <a:gd name="connsiteX0" fmla="*/ 2677160 w 2951480"/>
                <a:gd name="connsiteY0" fmla="*/ 0 h 1036320"/>
                <a:gd name="connsiteX1" fmla="*/ 2951480 w 2951480"/>
                <a:gd name="connsiteY1" fmla="*/ 345440 h 1036320"/>
                <a:gd name="connsiteX2" fmla="*/ 2951480 w 2951480"/>
                <a:gd name="connsiteY2" fmla="*/ 1036320 h 1036320"/>
                <a:gd name="connsiteX3" fmla="*/ 274320 w 2951480"/>
                <a:gd name="connsiteY3" fmla="*/ 1036320 h 1036320"/>
                <a:gd name="connsiteX4" fmla="*/ 0 w 2951480"/>
                <a:gd name="connsiteY4" fmla="*/ 690880 h 1036320"/>
                <a:gd name="connsiteX5" fmla="*/ 2677160 w 2951480"/>
                <a:gd name="connsiteY5" fmla="*/ 690880 h 1036320"/>
                <a:gd name="connsiteX0" fmla="*/ 2402840 w 2677160"/>
                <a:gd name="connsiteY0" fmla="*/ 0 h 1036320"/>
                <a:gd name="connsiteX1" fmla="*/ 2677160 w 2677160"/>
                <a:gd name="connsiteY1" fmla="*/ 345440 h 1036320"/>
                <a:gd name="connsiteX2" fmla="*/ 2677160 w 2677160"/>
                <a:gd name="connsiteY2" fmla="*/ 1036320 h 1036320"/>
                <a:gd name="connsiteX3" fmla="*/ 0 w 2677160"/>
                <a:gd name="connsiteY3" fmla="*/ 1036320 h 1036320"/>
                <a:gd name="connsiteX4" fmla="*/ 2402840 w 2677160"/>
                <a:gd name="connsiteY4" fmla="*/ 690880 h 1036320"/>
                <a:gd name="connsiteX5" fmla="*/ 2402840 w 2677160"/>
                <a:gd name="connsiteY5" fmla="*/ 0 h 1036320"/>
                <a:gd name="connsiteX0" fmla="*/ 0 w 274320"/>
                <a:gd name="connsiteY0" fmla="*/ 0 h 1036320"/>
                <a:gd name="connsiteX1" fmla="*/ 274320 w 274320"/>
                <a:gd name="connsiteY1" fmla="*/ 345440 h 1036320"/>
                <a:gd name="connsiteX2" fmla="*/ 274320 w 274320"/>
                <a:gd name="connsiteY2" fmla="*/ 1036320 h 1036320"/>
                <a:gd name="connsiteX3" fmla="*/ 0 w 274320"/>
                <a:gd name="connsiteY3" fmla="*/ 690880 h 1036320"/>
                <a:gd name="connsiteX4" fmla="*/ 0 w 274320"/>
                <a:gd name="connsiteY4" fmla="*/ 0 h 103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320" h="1036320">
                  <a:moveTo>
                    <a:pt x="0" y="0"/>
                  </a:moveTo>
                  <a:lnTo>
                    <a:pt x="274320" y="345440"/>
                  </a:lnTo>
                  <a:lnTo>
                    <a:pt x="274320" y="1036320"/>
                  </a:lnTo>
                  <a:lnTo>
                    <a:pt x="0" y="690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5726B92-A578-4B86-8B8D-0CBC5154872A}"/>
                </a:ext>
              </a:extLst>
            </p:cNvPr>
            <p:cNvSpPr/>
            <p:nvPr/>
          </p:nvSpPr>
          <p:spPr>
            <a:xfrm rot="10800000" flipV="1">
              <a:off x="-2391410" y="3486115"/>
              <a:ext cx="2677160" cy="68884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da-DK" sz="10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</a:t>
              </a:r>
              <a:endParaRPr lang="en-US" sz="105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F2B0531A-7CA7-4432-9C96-211D5E54383E}"/>
              </a:ext>
            </a:extLst>
          </p:cNvPr>
          <p:cNvSpPr/>
          <p:nvPr/>
        </p:nvSpPr>
        <p:spPr>
          <a:xfrm>
            <a:off x="3568064" y="2500260"/>
            <a:ext cx="2007870" cy="17160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E3A27A9-4558-4A0C-8E9F-C20604576ADA}"/>
              </a:ext>
            </a:extLst>
          </p:cNvPr>
          <p:cNvGrpSpPr/>
          <p:nvPr/>
        </p:nvGrpSpPr>
        <p:grpSpPr>
          <a:xfrm>
            <a:off x="3525678" y="1725305"/>
            <a:ext cx="2092643" cy="777240"/>
            <a:chOff x="4700904" y="1278057"/>
            <a:chExt cx="2790191" cy="1036320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1879407-20E2-40EF-9AD9-8F07C039D28B}"/>
                </a:ext>
              </a:extLst>
            </p:cNvPr>
            <p:cNvSpPr/>
            <p:nvPr/>
          </p:nvSpPr>
          <p:spPr>
            <a:xfrm>
              <a:off x="4700905" y="1278057"/>
              <a:ext cx="2790190" cy="6908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8EADEAFC-403E-49AD-AB49-0838DBDE12D6}"/>
                </a:ext>
              </a:extLst>
            </p:cNvPr>
            <p:cNvGrpSpPr/>
            <p:nvPr/>
          </p:nvGrpSpPr>
          <p:grpSpPr>
            <a:xfrm>
              <a:off x="4700904" y="1966905"/>
              <a:ext cx="2790191" cy="347472"/>
              <a:chOff x="4700904" y="1966905"/>
              <a:chExt cx="2790191" cy="347472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AD16CD4F-E975-436E-ABFE-0B2F4C1D4313}"/>
                  </a:ext>
                </a:extLst>
              </p:cNvPr>
              <p:cNvSpPr/>
              <p:nvPr/>
            </p:nvSpPr>
            <p:spPr>
              <a:xfrm>
                <a:off x="4757420" y="1966905"/>
                <a:ext cx="2677160" cy="344424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28" name="Right Triangle 27">
                <a:extLst>
                  <a:ext uri="{FF2B5EF4-FFF2-40B4-BE49-F238E27FC236}">
                    <a16:creationId xmlns:a16="http://schemas.microsoft.com/office/drawing/2014/main" id="{80D3FDE3-B58F-4998-9A73-FF2024023E4D}"/>
                  </a:ext>
                </a:extLst>
              </p:cNvPr>
              <p:cNvSpPr/>
              <p:nvPr/>
            </p:nvSpPr>
            <p:spPr>
              <a:xfrm flipH="1" flipV="1">
                <a:off x="4700904" y="1966905"/>
                <a:ext cx="56515" cy="347472"/>
              </a:xfrm>
              <a:prstGeom prst="rtTriangl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9" name="Right Triangle 28">
                <a:extLst>
                  <a:ext uri="{FF2B5EF4-FFF2-40B4-BE49-F238E27FC236}">
                    <a16:creationId xmlns:a16="http://schemas.microsoft.com/office/drawing/2014/main" id="{10734380-BCEA-4450-A346-9C60DBAFDA56}"/>
                  </a:ext>
                </a:extLst>
              </p:cNvPr>
              <p:cNvSpPr/>
              <p:nvPr/>
            </p:nvSpPr>
            <p:spPr>
              <a:xfrm flipV="1">
                <a:off x="7434580" y="1966905"/>
                <a:ext cx="56515" cy="347472"/>
              </a:xfrm>
              <a:prstGeom prst="rtTriangl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2D4014A-3D78-457E-8E04-1BAB914D0F97}"/>
              </a:ext>
            </a:extLst>
          </p:cNvPr>
          <p:cNvGrpSpPr/>
          <p:nvPr/>
        </p:nvGrpSpPr>
        <p:grpSpPr>
          <a:xfrm>
            <a:off x="3525677" y="4214759"/>
            <a:ext cx="2092644" cy="777240"/>
            <a:chOff x="4700904" y="4597328"/>
            <a:chExt cx="2790192" cy="103632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83CE6AD-F231-4A9D-8F12-85D3B4FAEA48}"/>
                </a:ext>
              </a:extLst>
            </p:cNvPr>
            <p:cNvSpPr/>
            <p:nvPr/>
          </p:nvSpPr>
          <p:spPr>
            <a:xfrm rot="10800000" flipV="1">
              <a:off x="4700906" y="4944800"/>
              <a:ext cx="2790190" cy="68884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685800">
                <a:defRPr/>
              </a:pPr>
              <a:r>
                <a:rPr lang="da-DK" sz="105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/>
                </a:rPr>
                <a:t>Lorem ipsum dolor sit amet</a:t>
              </a:r>
              <a:endParaRPr 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endParaRP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6F9BFCAC-4274-4F11-BC0B-816E48601B0F}"/>
                </a:ext>
              </a:extLst>
            </p:cNvPr>
            <p:cNvGrpSpPr/>
            <p:nvPr/>
          </p:nvGrpSpPr>
          <p:grpSpPr>
            <a:xfrm>
              <a:off x="4700904" y="4597328"/>
              <a:ext cx="2790191" cy="347472"/>
              <a:chOff x="4700904" y="4597328"/>
              <a:chExt cx="2790191" cy="347472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D2EDCCB8-E029-43F7-A5E4-43478860FD1C}"/>
                  </a:ext>
                </a:extLst>
              </p:cNvPr>
              <p:cNvSpPr/>
              <p:nvPr/>
            </p:nvSpPr>
            <p:spPr>
              <a:xfrm>
                <a:off x="4757420" y="4599360"/>
                <a:ext cx="2677160" cy="34544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5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32" name="Right Triangle 31">
                <a:extLst>
                  <a:ext uri="{FF2B5EF4-FFF2-40B4-BE49-F238E27FC236}">
                    <a16:creationId xmlns:a16="http://schemas.microsoft.com/office/drawing/2014/main" id="{6F39D215-44F1-429F-81FC-C39FFEC2461A}"/>
                  </a:ext>
                </a:extLst>
              </p:cNvPr>
              <p:cNvSpPr/>
              <p:nvPr/>
            </p:nvSpPr>
            <p:spPr>
              <a:xfrm rot="10800000" flipV="1">
                <a:off x="4700904" y="4597328"/>
                <a:ext cx="56515" cy="347472"/>
              </a:xfrm>
              <a:prstGeom prst="rtTriangl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50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33" name="Right Triangle 32">
                <a:extLst>
                  <a:ext uri="{FF2B5EF4-FFF2-40B4-BE49-F238E27FC236}">
                    <a16:creationId xmlns:a16="http://schemas.microsoft.com/office/drawing/2014/main" id="{C27487FC-68F8-472B-AD7D-425E95ECB746}"/>
                  </a:ext>
                </a:extLst>
              </p:cNvPr>
              <p:cNvSpPr/>
              <p:nvPr/>
            </p:nvSpPr>
            <p:spPr>
              <a:xfrm rot="10800000" flipH="1" flipV="1">
                <a:off x="7434580" y="4597328"/>
                <a:ext cx="56515" cy="347472"/>
              </a:xfrm>
              <a:prstGeom prst="rtTriangl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50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EE382D47-8E20-4813-8D0F-4E052BBA5E28}"/>
              </a:ext>
            </a:extLst>
          </p:cNvPr>
          <p:cNvSpPr txBox="1"/>
          <p:nvPr/>
        </p:nvSpPr>
        <p:spPr>
          <a:xfrm>
            <a:off x="908208" y="2734514"/>
            <a:ext cx="1728311" cy="9002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04FEFD4-814E-4BD4-B861-97B5F4CC368A}"/>
              </a:ext>
            </a:extLst>
          </p:cNvPr>
          <p:cNvSpPr txBox="1"/>
          <p:nvPr/>
        </p:nvSpPr>
        <p:spPr>
          <a:xfrm>
            <a:off x="3707844" y="2527274"/>
            <a:ext cx="1728311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>
              <a:spcAft>
                <a:spcPts val="900"/>
              </a:spcAft>
            </a:pPr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Ut enim ad minim veniam, quis nostrud exercitation ullamco laboris nisi ut aliquip ex ea commodo.</a:t>
            </a:r>
            <a:endParaRPr lang="en-US" sz="105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8B00A98-E579-4882-ADEA-68C8717D59DC}"/>
              </a:ext>
            </a:extLst>
          </p:cNvPr>
          <p:cNvSpPr/>
          <p:nvPr/>
        </p:nvSpPr>
        <p:spPr>
          <a:xfrm>
            <a:off x="6301741" y="2496639"/>
            <a:ext cx="2007870" cy="20573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3118EDB-3450-427D-8116-658F11C4D0C2}"/>
              </a:ext>
            </a:extLst>
          </p:cNvPr>
          <p:cNvGrpSpPr/>
          <p:nvPr/>
        </p:nvGrpSpPr>
        <p:grpSpPr>
          <a:xfrm rot="10800000" flipV="1">
            <a:off x="6301741" y="1725305"/>
            <a:ext cx="2213610" cy="774954"/>
            <a:chOff x="7640320" y="-322492"/>
            <a:chExt cx="2951480" cy="1036320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3C5019EF-8310-4D87-BF84-2DC64D95D693}"/>
                </a:ext>
              </a:extLst>
            </p:cNvPr>
            <p:cNvGrpSpPr/>
            <p:nvPr/>
          </p:nvGrpSpPr>
          <p:grpSpPr>
            <a:xfrm>
              <a:off x="7640320" y="-322492"/>
              <a:ext cx="2951480" cy="1036320"/>
              <a:chOff x="5062668" y="1385943"/>
              <a:chExt cx="2951480" cy="1036320"/>
            </a:xfrm>
          </p:grpSpPr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ACEB2F4B-C97E-442C-9745-506DCE13388E}"/>
                  </a:ext>
                </a:extLst>
              </p:cNvPr>
              <p:cNvSpPr/>
              <p:nvPr/>
            </p:nvSpPr>
            <p:spPr>
              <a:xfrm>
                <a:off x="5062668" y="1385943"/>
                <a:ext cx="2951480" cy="1036320"/>
              </a:xfrm>
              <a:custGeom>
                <a:avLst/>
                <a:gdLst>
                  <a:gd name="connsiteX0" fmla="*/ 0 w 2951480"/>
                  <a:gd name="connsiteY0" fmla="*/ 0 h 1036320"/>
                  <a:gd name="connsiteX1" fmla="*/ 2677160 w 2951480"/>
                  <a:gd name="connsiteY1" fmla="*/ 0 h 1036320"/>
                  <a:gd name="connsiteX2" fmla="*/ 2677160 w 2951480"/>
                  <a:gd name="connsiteY2" fmla="*/ 345440 h 1036320"/>
                  <a:gd name="connsiteX3" fmla="*/ 2951480 w 2951480"/>
                  <a:gd name="connsiteY3" fmla="*/ 345440 h 1036320"/>
                  <a:gd name="connsiteX4" fmla="*/ 2951480 w 2951480"/>
                  <a:gd name="connsiteY4" fmla="*/ 1036320 h 1036320"/>
                  <a:gd name="connsiteX5" fmla="*/ 274320 w 2951480"/>
                  <a:gd name="connsiteY5" fmla="*/ 1036320 h 1036320"/>
                  <a:gd name="connsiteX6" fmla="*/ 274320 w 2951480"/>
                  <a:gd name="connsiteY6" fmla="*/ 690880 h 1036320"/>
                  <a:gd name="connsiteX7" fmla="*/ 0 w 2951480"/>
                  <a:gd name="connsiteY7" fmla="*/ 690880 h 1036320"/>
                  <a:gd name="connsiteX0" fmla="*/ 0 w 2951480"/>
                  <a:gd name="connsiteY0" fmla="*/ 0 h 1036320"/>
                  <a:gd name="connsiteX1" fmla="*/ 2677160 w 2951480"/>
                  <a:gd name="connsiteY1" fmla="*/ 0 h 1036320"/>
                  <a:gd name="connsiteX2" fmla="*/ 2677160 w 2951480"/>
                  <a:gd name="connsiteY2" fmla="*/ 345440 h 1036320"/>
                  <a:gd name="connsiteX3" fmla="*/ 2951480 w 2951480"/>
                  <a:gd name="connsiteY3" fmla="*/ 345440 h 1036320"/>
                  <a:gd name="connsiteX4" fmla="*/ 2951480 w 2951480"/>
                  <a:gd name="connsiteY4" fmla="*/ 1036320 h 1036320"/>
                  <a:gd name="connsiteX5" fmla="*/ 274320 w 2951480"/>
                  <a:gd name="connsiteY5" fmla="*/ 1036320 h 1036320"/>
                  <a:gd name="connsiteX6" fmla="*/ 0 w 2951480"/>
                  <a:gd name="connsiteY6" fmla="*/ 690880 h 1036320"/>
                  <a:gd name="connsiteX7" fmla="*/ 0 w 2951480"/>
                  <a:gd name="connsiteY7" fmla="*/ 0 h 1036320"/>
                  <a:gd name="connsiteX0" fmla="*/ 0 w 2951480"/>
                  <a:gd name="connsiteY0" fmla="*/ 0 h 1036320"/>
                  <a:gd name="connsiteX1" fmla="*/ 2677160 w 2951480"/>
                  <a:gd name="connsiteY1" fmla="*/ 0 h 1036320"/>
                  <a:gd name="connsiteX2" fmla="*/ 2951480 w 2951480"/>
                  <a:gd name="connsiteY2" fmla="*/ 345440 h 1036320"/>
                  <a:gd name="connsiteX3" fmla="*/ 2951480 w 2951480"/>
                  <a:gd name="connsiteY3" fmla="*/ 1036320 h 1036320"/>
                  <a:gd name="connsiteX4" fmla="*/ 274320 w 2951480"/>
                  <a:gd name="connsiteY4" fmla="*/ 1036320 h 1036320"/>
                  <a:gd name="connsiteX5" fmla="*/ 0 w 2951480"/>
                  <a:gd name="connsiteY5" fmla="*/ 690880 h 1036320"/>
                  <a:gd name="connsiteX6" fmla="*/ 0 w 2951480"/>
                  <a:gd name="connsiteY6" fmla="*/ 0 h 1036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951480" h="1036320">
                    <a:moveTo>
                      <a:pt x="0" y="0"/>
                    </a:moveTo>
                    <a:lnTo>
                      <a:pt x="2677160" y="0"/>
                    </a:lnTo>
                    <a:lnTo>
                      <a:pt x="2951480" y="345440"/>
                    </a:lnTo>
                    <a:lnTo>
                      <a:pt x="2951480" y="1036320"/>
                    </a:lnTo>
                    <a:lnTo>
                      <a:pt x="274320" y="1036320"/>
                    </a:lnTo>
                    <a:lnTo>
                      <a:pt x="0" y="6908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045D733-CD17-4B28-9B53-2528C6D23197}"/>
                  </a:ext>
                </a:extLst>
              </p:cNvPr>
              <p:cNvSpPr/>
              <p:nvPr/>
            </p:nvSpPr>
            <p:spPr>
              <a:xfrm>
                <a:off x="5062668" y="1385943"/>
                <a:ext cx="2677160" cy="69088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</p:grp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24220D9-5F7E-4268-86E8-C15844E37E33}"/>
                </a:ext>
              </a:extLst>
            </p:cNvPr>
            <p:cNvSpPr/>
            <p:nvPr/>
          </p:nvSpPr>
          <p:spPr>
            <a:xfrm>
              <a:off x="10317480" y="-322492"/>
              <a:ext cx="274320" cy="1036320"/>
            </a:xfrm>
            <a:custGeom>
              <a:avLst/>
              <a:gdLst>
                <a:gd name="connsiteX0" fmla="*/ 2677160 w 2951480"/>
                <a:gd name="connsiteY0" fmla="*/ 0 h 1036320"/>
                <a:gd name="connsiteX1" fmla="*/ 2951480 w 2951480"/>
                <a:gd name="connsiteY1" fmla="*/ 345440 h 1036320"/>
                <a:gd name="connsiteX2" fmla="*/ 2951480 w 2951480"/>
                <a:gd name="connsiteY2" fmla="*/ 1036320 h 1036320"/>
                <a:gd name="connsiteX3" fmla="*/ 274320 w 2951480"/>
                <a:gd name="connsiteY3" fmla="*/ 1036320 h 1036320"/>
                <a:gd name="connsiteX4" fmla="*/ 0 w 2951480"/>
                <a:gd name="connsiteY4" fmla="*/ 690880 h 1036320"/>
                <a:gd name="connsiteX5" fmla="*/ 2677160 w 2951480"/>
                <a:gd name="connsiteY5" fmla="*/ 690880 h 1036320"/>
                <a:gd name="connsiteX0" fmla="*/ 2402840 w 2677160"/>
                <a:gd name="connsiteY0" fmla="*/ 0 h 1036320"/>
                <a:gd name="connsiteX1" fmla="*/ 2677160 w 2677160"/>
                <a:gd name="connsiteY1" fmla="*/ 345440 h 1036320"/>
                <a:gd name="connsiteX2" fmla="*/ 2677160 w 2677160"/>
                <a:gd name="connsiteY2" fmla="*/ 1036320 h 1036320"/>
                <a:gd name="connsiteX3" fmla="*/ 0 w 2677160"/>
                <a:gd name="connsiteY3" fmla="*/ 1036320 h 1036320"/>
                <a:gd name="connsiteX4" fmla="*/ 2402840 w 2677160"/>
                <a:gd name="connsiteY4" fmla="*/ 690880 h 1036320"/>
                <a:gd name="connsiteX5" fmla="*/ 2402840 w 2677160"/>
                <a:gd name="connsiteY5" fmla="*/ 0 h 1036320"/>
                <a:gd name="connsiteX0" fmla="*/ 0 w 274320"/>
                <a:gd name="connsiteY0" fmla="*/ 0 h 1036320"/>
                <a:gd name="connsiteX1" fmla="*/ 274320 w 274320"/>
                <a:gd name="connsiteY1" fmla="*/ 345440 h 1036320"/>
                <a:gd name="connsiteX2" fmla="*/ 274320 w 274320"/>
                <a:gd name="connsiteY2" fmla="*/ 1036320 h 1036320"/>
                <a:gd name="connsiteX3" fmla="*/ 0 w 274320"/>
                <a:gd name="connsiteY3" fmla="*/ 690880 h 1036320"/>
                <a:gd name="connsiteX4" fmla="*/ 0 w 274320"/>
                <a:gd name="connsiteY4" fmla="*/ 0 h 103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320" h="1036320">
                  <a:moveTo>
                    <a:pt x="0" y="0"/>
                  </a:moveTo>
                  <a:lnTo>
                    <a:pt x="274320" y="345440"/>
                  </a:lnTo>
                  <a:lnTo>
                    <a:pt x="274320" y="1036320"/>
                  </a:lnTo>
                  <a:lnTo>
                    <a:pt x="0" y="690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8B34574-1C35-4EE0-B3EE-11DB29CF04D7}"/>
              </a:ext>
            </a:extLst>
          </p:cNvPr>
          <p:cNvGrpSpPr/>
          <p:nvPr/>
        </p:nvGrpSpPr>
        <p:grpSpPr>
          <a:xfrm>
            <a:off x="6301741" y="4554038"/>
            <a:ext cx="2213610" cy="774956"/>
            <a:chOff x="8676640" y="5057575"/>
            <a:chExt cx="2951480" cy="1033274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0EB0429-635C-4640-B6C2-EBBD02859FD8}"/>
                </a:ext>
              </a:extLst>
            </p:cNvPr>
            <p:cNvSpPr/>
            <p:nvPr/>
          </p:nvSpPr>
          <p:spPr>
            <a:xfrm rot="10800000">
              <a:off x="8676640" y="5057575"/>
              <a:ext cx="2951480" cy="1033273"/>
            </a:xfrm>
            <a:custGeom>
              <a:avLst/>
              <a:gdLst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274320 w 2951480"/>
                <a:gd name="connsiteY6" fmla="*/ 690880 h 1036320"/>
                <a:gd name="connsiteX7" fmla="*/ 0 w 2951480"/>
                <a:gd name="connsiteY7" fmla="*/ 69088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0 w 2951480"/>
                <a:gd name="connsiteY6" fmla="*/ 690880 h 1036320"/>
                <a:gd name="connsiteX7" fmla="*/ 0 w 2951480"/>
                <a:gd name="connsiteY7" fmla="*/ 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951480 w 2951480"/>
                <a:gd name="connsiteY2" fmla="*/ 345440 h 1036320"/>
                <a:gd name="connsiteX3" fmla="*/ 2951480 w 2951480"/>
                <a:gd name="connsiteY3" fmla="*/ 1036320 h 1036320"/>
                <a:gd name="connsiteX4" fmla="*/ 274320 w 2951480"/>
                <a:gd name="connsiteY4" fmla="*/ 1036320 h 1036320"/>
                <a:gd name="connsiteX5" fmla="*/ 0 w 2951480"/>
                <a:gd name="connsiteY5" fmla="*/ 690880 h 1036320"/>
                <a:gd name="connsiteX6" fmla="*/ 0 w 2951480"/>
                <a:gd name="connsiteY6" fmla="*/ 0 h 103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1480" h="1036320">
                  <a:moveTo>
                    <a:pt x="0" y="0"/>
                  </a:moveTo>
                  <a:lnTo>
                    <a:pt x="2677160" y="0"/>
                  </a:lnTo>
                  <a:lnTo>
                    <a:pt x="2951480" y="345440"/>
                  </a:lnTo>
                  <a:lnTo>
                    <a:pt x="2951480" y="1036320"/>
                  </a:lnTo>
                  <a:lnTo>
                    <a:pt x="274320" y="1036320"/>
                  </a:lnTo>
                  <a:lnTo>
                    <a:pt x="0" y="690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67CAA59-35B3-4A7C-B638-36D55D0E6BA6}"/>
                </a:ext>
              </a:extLst>
            </p:cNvPr>
            <p:cNvSpPr/>
            <p:nvPr/>
          </p:nvSpPr>
          <p:spPr>
            <a:xfrm rot="10800000">
              <a:off x="8676640" y="5057575"/>
              <a:ext cx="274320" cy="1033273"/>
            </a:xfrm>
            <a:custGeom>
              <a:avLst/>
              <a:gdLst>
                <a:gd name="connsiteX0" fmla="*/ 2677160 w 2951480"/>
                <a:gd name="connsiteY0" fmla="*/ 0 h 1036320"/>
                <a:gd name="connsiteX1" fmla="*/ 2951480 w 2951480"/>
                <a:gd name="connsiteY1" fmla="*/ 345440 h 1036320"/>
                <a:gd name="connsiteX2" fmla="*/ 2951480 w 2951480"/>
                <a:gd name="connsiteY2" fmla="*/ 1036320 h 1036320"/>
                <a:gd name="connsiteX3" fmla="*/ 274320 w 2951480"/>
                <a:gd name="connsiteY3" fmla="*/ 1036320 h 1036320"/>
                <a:gd name="connsiteX4" fmla="*/ 0 w 2951480"/>
                <a:gd name="connsiteY4" fmla="*/ 690880 h 1036320"/>
                <a:gd name="connsiteX5" fmla="*/ 2677160 w 2951480"/>
                <a:gd name="connsiteY5" fmla="*/ 690880 h 1036320"/>
                <a:gd name="connsiteX0" fmla="*/ 2402840 w 2677160"/>
                <a:gd name="connsiteY0" fmla="*/ 0 h 1036320"/>
                <a:gd name="connsiteX1" fmla="*/ 2677160 w 2677160"/>
                <a:gd name="connsiteY1" fmla="*/ 345440 h 1036320"/>
                <a:gd name="connsiteX2" fmla="*/ 2677160 w 2677160"/>
                <a:gd name="connsiteY2" fmla="*/ 1036320 h 1036320"/>
                <a:gd name="connsiteX3" fmla="*/ 0 w 2677160"/>
                <a:gd name="connsiteY3" fmla="*/ 1036320 h 1036320"/>
                <a:gd name="connsiteX4" fmla="*/ 2402840 w 2677160"/>
                <a:gd name="connsiteY4" fmla="*/ 690880 h 1036320"/>
                <a:gd name="connsiteX5" fmla="*/ 2402840 w 2677160"/>
                <a:gd name="connsiteY5" fmla="*/ 0 h 1036320"/>
                <a:gd name="connsiteX0" fmla="*/ 0 w 274320"/>
                <a:gd name="connsiteY0" fmla="*/ 0 h 1036320"/>
                <a:gd name="connsiteX1" fmla="*/ 274320 w 274320"/>
                <a:gd name="connsiteY1" fmla="*/ 345440 h 1036320"/>
                <a:gd name="connsiteX2" fmla="*/ 274320 w 274320"/>
                <a:gd name="connsiteY2" fmla="*/ 1036320 h 1036320"/>
                <a:gd name="connsiteX3" fmla="*/ 0 w 274320"/>
                <a:gd name="connsiteY3" fmla="*/ 690880 h 1036320"/>
                <a:gd name="connsiteX4" fmla="*/ 0 w 274320"/>
                <a:gd name="connsiteY4" fmla="*/ 0 h 103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320" h="1036320">
                  <a:moveTo>
                    <a:pt x="0" y="0"/>
                  </a:moveTo>
                  <a:lnTo>
                    <a:pt x="274320" y="345440"/>
                  </a:lnTo>
                  <a:lnTo>
                    <a:pt x="274320" y="1036320"/>
                  </a:lnTo>
                  <a:lnTo>
                    <a:pt x="0" y="690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4AD8F3A-8438-467B-8827-3F0240CF6F74}"/>
                </a:ext>
              </a:extLst>
            </p:cNvPr>
            <p:cNvSpPr/>
            <p:nvPr/>
          </p:nvSpPr>
          <p:spPr>
            <a:xfrm>
              <a:off x="8950960" y="5402000"/>
              <a:ext cx="2677160" cy="68884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685800">
                <a:defRPr/>
              </a:pPr>
              <a:r>
                <a:rPr lang="da-DK" sz="105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/>
                </a:rPr>
                <a:t>Lorem ipsum dolor sit amet</a:t>
              </a:r>
              <a:endParaRPr 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endParaRP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844DBB8D-702C-4E34-93F5-67119BE11CA3}"/>
              </a:ext>
            </a:extLst>
          </p:cNvPr>
          <p:cNvSpPr txBox="1"/>
          <p:nvPr/>
        </p:nvSpPr>
        <p:spPr>
          <a:xfrm>
            <a:off x="6507481" y="2611487"/>
            <a:ext cx="1728311" cy="18235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>
              <a:spcAft>
                <a:spcPts val="900"/>
              </a:spcAft>
            </a:pPr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Ut enim ad minim veniam, quis nostrud exercitation ullamco laboris nisi ut aliquip ex ea commodo consequat.</a:t>
            </a:r>
            <a:endParaRPr lang="en-US" sz="1050" dirty="0"/>
          </a:p>
        </p:txBody>
      </p:sp>
      <p:pic>
        <p:nvPicPr>
          <p:cNvPr id="42" name="Graphic 41" descr="Users">
            <a:extLst>
              <a:ext uri="{FF2B5EF4-FFF2-40B4-BE49-F238E27FC236}">
                <a16:creationId xmlns:a16="http://schemas.microsoft.com/office/drawing/2014/main" id="{150AACBA-F558-466E-AA0A-EF7564D4D2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36288" y="4893741"/>
            <a:ext cx="353867" cy="353867"/>
          </a:xfrm>
          <a:prstGeom prst="rect">
            <a:avLst/>
          </a:prstGeom>
        </p:spPr>
      </p:pic>
      <p:pic>
        <p:nvPicPr>
          <p:cNvPr id="43" name="Graphic 42" descr="Lightbulb">
            <a:extLst>
              <a:ext uri="{FF2B5EF4-FFF2-40B4-BE49-F238E27FC236}">
                <a16:creationId xmlns:a16="http://schemas.microsoft.com/office/drawing/2014/main" id="{4EAC6016-E9F8-4BE4-80E0-1822E684749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96871" y="4555223"/>
            <a:ext cx="353867" cy="353867"/>
          </a:xfrm>
          <a:prstGeom prst="rect">
            <a:avLst/>
          </a:prstGeom>
        </p:spPr>
      </p:pic>
      <p:pic>
        <p:nvPicPr>
          <p:cNvPr id="44" name="Graphic 43" descr="Rocket">
            <a:extLst>
              <a:ext uri="{FF2B5EF4-FFF2-40B4-BE49-F238E27FC236}">
                <a16:creationId xmlns:a16="http://schemas.microsoft.com/office/drawing/2014/main" id="{968AB7BF-6472-454A-9311-9F7A03CC00A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5984" y="4214759"/>
            <a:ext cx="353867" cy="353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3D Vertical Banners – Slide Template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F595905-959D-4D11-87B0-45E50D049CFF}"/>
              </a:ext>
            </a:extLst>
          </p:cNvPr>
          <p:cNvSpPr/>
          <p:nvPr/>
        </p:nvSpPr>
        <p:spPr>
          <a:xfrm>
            <a:off x="834389" y="2502545"/>
            <a:ext cx="2007870" cy="13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622BF99-37CD-49D7-B432-72AF3E69DCBC}"/>
              </a:ext>
            </a:extLst>
          </p:cNvPr>
          <p:cNvGrpSpPr/>
          <p:nvPr/>
        </p:nvGrpSpPr>
        <p:grpSpPr>
          <a:xfrm>
            <a:off x="628649" y="1725305"/>
            <a:ext cx="2213610" cy="777240"/>
            <a:chOff x="838200" y="1278057"/>
            <a:chExt cx="2951480" cy="1036320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0CEE4A9-C461-4441-8C83-E446E3824CBE}"/>
                </a:ext>
              </a:extLst>
            </p:cNvPr>
            <p:cNvGrpSpPr/>
            <p:nvPr/>
          </p:nvGrpSpPr>
          <p:grpSpPr>
            <a:xfrm>
              <a:off x="838200" y="1278057"/>
              <a:ext cx="2951480" cy="1036320"/>
              <a:chOff x="5062668" y="1385943"/>
              <a:chExt cx="2951480" cy="1036320"/>
            </a:xfrm>
          </p:grpSpPr>
          <p:sp>
            <p:nvSpPr>
              <p:cNvPr id="7" name="Freeform: Shape 6">
                <a:extLst>
                  <a:ext uri="{FF2B5EF4-FFF2-40B4-BE49-F238E27FC236}">
                    <a16:creationId xmlns:a16="http://schemas.microsoft.com/office/drawing/2014/main" id="{EB722049-3101-412E-A758-71A0BF41AF44}"/>
                  </a:ext>
                </a:extLst>
              </p:cNvPr>
              <p:cNvSpPr/>
              <p:nvPr/>
            </p:nvSpPr>
            <p:spPr>
              <a:xfrm>
                <a:off x="5062668" y="1385943"/>
                <a:ext cx="2951480" cy="1036320"/>
              </a:xfrm>
              <a:custGeom>
                <a:avLst/>
                <a:gdLst>
                  <a:gd name="connsiteX0" fmla="*/ 0 w 2951480"/>
                  <a:gd name="connsiteY0" fmla="*/ 0 h 1036320"/>
                  <a:gd name="connsiteX1" fmla="*/ 2677160 w 2951480"/>
                  <a:gd name="connsiteY1" fmla="*/ 0 h 1036320"/>
                  <a:gd name="connsiteX2" fmla="*/ 2677160 w 2951480"/>
                  <a:gd name="connsiteY2" fmla="*/ 345440 h 1036320"/>
                  <a:gd name="connsiteX3" fmla="*/ 2951480 w 2951480"/>
                  <a:gd name="connsiteY3" fmla="*/ 345440 h 1036320"/>
                  <a:gd name="connsiteX4" fmla="*/ 2951480 w 2951480"/>
                  <a:gd name="connsiteY4" fmla="*/ 1036320 h 1036320"/>
                  <a:gd name="connsiteX5" fmla="*/ 274320 w 2951480"/>
                  <a:gd name="connsiteY5" fmla="*/ 1036320 h 1036320"/>
                  <a:gd name="connsiteX6" fmla="*/ 274320 w 2951480"/>
                  <a:gd name="connsiteY6" fmla="*/ 690880 h 1036320"/>
                  <a:gd name="connsiteX7" fmla="*/ 0 w 2951480"/>
                  <a:gd name="connsiteY7" fmla="*/ 690880 h 1036320"/>
                  <a:gd name="connsiteX0" fmla="*/ 0 w 2951480"/>
                  <a:gd name="connsiteY0" fmla="*/ 0 h 1036320"/>
                  <a:gd name="connsiteX1" fmla="*/ 2677160 w 2951480"/>
                  <a:gd name="connsiteY1" fmla="*/ 0 h 1036320"/>
                  <a:gd name="connsiteX2" fmla="*/ 2677160 w 2951480"/>
                  <a:gd name="connsiteY2" fmla="*/ 345440 h 1036320"/>
                  <a:gd name="connsiteX3" fmla="*/ 2951480 w 2951480"/>
                  <a:gd name="connsiteY3" fmla="*/ 345440 h 1036320"/>
                  <a:gd name="connsiteX4" fmla="*/ 2951480 w 2951480"/>
                  <a:gd name="connsiteY4" fmla="*/ 1036320 h 1036320"/>
                  <a:gd name="connsiteX5" fmla="*/ 274320 w 2951480"/>
                  <a:gd name="connsiteY5" fmla="*/ 1036320 h 1036320"/>
                  <a:gd name="connsiteX6" fmla="*/ 0 w 2951480"/>
                  <a:gd name="connsiteY6" fmla="*/ 690880 h 1036320"/>
                  <a:gd name="connsiteX7" fmla="*/ 0 w 2951480"/>
                  <a:gd name="connsiteY7" fmla="*/ 0 h 1036320"/>
                  <a:gd name="connsiteX0" fmla="*/ 0 w 2951480"/>
                  <a:gd name="connsiteY0" fmla="*/ 0 h 1036320"/>
                  <a:gd name="connsiteX1" fmla="*/ 2677160 w 2951480"/>
                  <a:gd name="connsiteY1" fmla="*/ 0 h 1036320"/>
                  <a:gd name="connsiteX2" fmla="*/ 2951480 w 2951480"/>
                  <a:gd name="connsiteY2" fmla="*/ 345440 h 1036320"/>
                  <a:gd name="connsiteX3" fmla="*/ 2951480 w 2951480"/>
                  <a:gd name="connsiteY3" fmla="*/ 1036320 h 1036320"/>
                  <a:gd name="connsiteX4" fmla="*/ 274320 w 2951480"/>
                  <a:gd name="connsiteY4" fmla="*/ 1036320 h 1036320"/>
                  <a:gd name="connsiteX5" fmla="*/ 0 w 2951480"/>
                  <a:gd name="connsiteY5" fmla="*/ 690880 h 1036320"/>
                  <a:gd name="connsiteX6" fmla="*/ 0 w 2951480"/>
                  <a:gd name="connsiteY6" fmla="*/ 0 h 1036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951480" h="1036320">
                    <a:moveTo>
                      <a:pt x="0" y="0"/>
                    </a:moveTo>
                    <a:lnTo>
                      <a:pt x="2677160" y="0"/>
                    </a:lnTo>
                    <a:lnTo>
                      <a:pt x="2951480" y="345440"/>
                    </a:lnTo>
                    <a:lnTo>
                      <a:pt x="2951480" y="1036320"/>
                    </a:lnTo>
                    <a:lnTo>
                      <a:pt x="274320" y="1036320"/>
                    </a:lnTo>
                    <a:lnTo>
                      <a:pt x="0" y="6908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A9CA2825-3EC5-4DE5-AC80-DC492246F629}"/>
                  </a:ext>
                </a:extLst>
              </p:cNvPr>
              <p:cNvSpPr/>
              <p:nvPr/>
            </p:nvSpPr>
            <p:spPr>
              <a:xfrm>
                <a:off x="5062668" y="1385943"/>
                <a:ext cx="2677160" cy="69088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</p:grp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9868B891-AADD-49BA-8AFC-6FB996FF662D}"/>
                </a:ext>
              </a:extLst>
            </p:cNvPr>
            <p:cNvSpPr/>
            <p:nvPr/>
          </p:nvSpPr>
          <p:spPr>
            <a:xfrm>
              <a:off x="3515360" y="1278057"/>
              <a:ext cx="274320" cy="1036320"/>
            </a:xfrm>
            <a:custGeom>
              <a:avLst/>
              <a:gdLst>
                <a:gd name="connsiteX0" fmla="*/ 2677160 w 2951480"/>
                <a:gd name="connsiteY0" fmla="*/ 0 h 1036320"/>
                <a:gd name="connsiteX1" fmla="*/ 2951480 w 2951480"/>
                <a:gd name="connsiteY1" fmla="*/ 345440 h 1036320"/>
                <a:gd name="connsiteX2" fmla="*/ 2951480 w 2951480"/>
                <a:gd name="connsiteY2" fmla="*/ 1036320 h 1036320"/>
                <a:gd name="connsiteX3" fmla="*/ 274320 w 2951480"/>
                <a:gd name="connsiteY3" fmla="*/ 1036320 h 1036320"/>
                <a:gd name="connsiteX4" fmla="*/ 0 w 2951480"/>
                <a:gd name="connsiteY4" fmla="*/ 690880 h 1036320"/>
                <a:gd name="connsiteX5" fmla="*/ 2677160 w 2951480"/>
                <a:gd name="connsiteY5" fmla="*/ 690880 h 1036320"/>
                <a:gd name="connsiteX0" fmla="*/ 2402840 w 2677160"/>
                <a:gd name="connsiteY0" fmla="*/ 0 h 1036320"/>
                <a:gd name="connsiteX1" fmla="*/ 2677160 w 2677160"/>
                <a:gd name="connsiteY1" fmla="*/ 345440 h 1036320"/>
                <a:gd name="connsiteX2" fmla="*/ 2677160 w 2677160"/>
                <a:gd name="connsiteY2" fmla="*/ 1036320 h 1036320"/>
                <a:gd name="connsiteX3" fmla="*/ 0 w 2677160"/>
                <a:gd name="connsiteY3" fmla="*/ 1036320 h 1036320"/>
                <a:gd name="connsiteX4" fmla="*/ 2402840 w 2677160"/>
                <a:gd name="connsiteY4" fmla="*/ 690880 h 1036320"/>
                <a:gd name="connsiteX5" fmla="*/ 2402840 w 2677160"/>
                <a:gd name="connsiteY5" fmla="*/ 0 h 1036320"/>
                <a:gd name="connsiteX0" fmla="*/ 0 w 274320"/>
                <a:gd name="connsiteY0" fmla="*/ 0 h 1036320"/>
                <a:gd name="connsiteX1" fmla="*/ 274320 w 274320"/>
                <a:gd name="connsiteY1" fmla="*/ 345440 h 1036320"/>
                <a:gd name="connsiteX2" fmla="*/ 274320 w 274320"/>
                <a:gd name="connsiteY2" fmla="*/ 1036320 h 1036320"/>
                <a:gd name="connsiteX3" fmla="*/ 0 w 274320"/>
                <a:gd name="connsiteY3" fmla="*/ 690880 h 1036320"/>
                <a:gd name="connsiteX4" fmla="*/ 0 w 274320"/>
                <a:gd name="connsiteY4" fmla="*/ 0 h 103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320" h="1036320">
                  <a:moveTo>
                    <a:pt x="0" y="0"/>
                  </a:moveTo>
                  <a:lnTo>
                    <a:pt x="274320" y="345440"/>
                  </a:lnTo>
                  <a:lnTo>
                    <a:pt x="274320" y="1036320"/>
                  </a:lnTo>
                  <a:lnTo>
                    <a:pt x="0" y="690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BB459E6-61A1-4280-8AA0-B809FC5CAEE0}"/>
              </a:ext>
            </a:extLst>
          </p:cNvPr>
          <p:cNvGrpSpPr/>
          <p:nvPr/>
        </p:nvGrpSpPr>
        <p:grpSpPr>
          <a:xfrm>
            <a:off x="628649" y="3874145"/>
            <a:ext cx="2213610" cy="774954"/>
            <a:chOff x="-2391410" y="3141691"/>
            <a:chExt cx="2951480" cy="1033272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AC59A8B0-C8A5-4F9E-9C8D-FE924738B96D}"/>
                </a:ext>
              </a:extLst>
            </p:cNvPr>
            <p:cNvSpPr/>
            <p:nvPr/>
          </p:nvSpPr>
          <p:spPr>
            <a:xfrm flipV="1">
              <a:off x="-2391410" y="3141691"/>
              <a:ext cx="2951480" cy="1033272"/>
            </a:xfrm>
            <a:custGeom>
              <a:avLst/>
              <a:gdLst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274320 w 2951480"/>
                <a:gd name="connsiteY6" fmla="*/ 690880 h 1036320"/>
                <a:gd name="connsiteX7" fmla="*/ 0 w 2951480"/>
                <a:gd name="connsiteY7" fmla="*/ 69088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0 w 2951480"/>
                <a:gd name="connsiteY6" fmla="*/ 690880 h 1036320"/>
                <a:gd name="connsiteX7" fmla="*/ 0 w 2951480"/>
                <a:gd name="connsiteY7" fmla="*/ 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951480 w 2951480"/>
                <a:gd name="connsiteY2" fmla="*/ 345440 h 1036320"/>
                <a:gd name="connsiteX3" fmla="*/ 2951480 w 2951480"/>
                <a:gd name="connsiteY3" fmla="*/ 1036320 h 1036320"/>
                <a:gd name="connsiteX4" fmla="*/ 274320 w 2951480"/>
                <a:gd name="connsiteY4" fmla="*/ 1036320 h 1036320"/>
                <a:gd name="connsiteX5" fmla="*/ 0 w 2951480"/>
                <a:gd name="connsiteY5" fmla="*/ 690880 h 1036320"/>
                <a:gd name="connsiteX6" fmla="*/ 0 w 2951480"/>
                <a:gd name="connsiteY6" fmla="*/ 0 h 103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1480" h="1036320">
                  <a:moveTo>
                    <a:pt x="0" y="0"/>
                  </a:moveTo>
                  <a:lnTo>
                    <a:pt x="2677160" y="0"/>
                  </a:lnTo>
                  <a:lnTo>
                    <a:pt x="2951480" y="345440"/>
                  </a:lnTo>
                  <a:lnTo>
                    <a:pt x="2951480" y="1036320"/>
                  </a:lnTo>
                  <a:lnTo>
                    <a:pt x="274320" y="1036320"/>
                  </a:lnTo>
                  <a:lnTo>
                    <a:pt x="0" y="690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895C9B08-EBD0-42BA-B749-516F682B777D}"/>
                </a:ext>
              </a:extLst>
            </p:cNvPr>
            <p:cNvSpPr/>
            <p:nvPr/>
          </p:nvSpPr>
          <p:spPr>
            <a:xfrm flipV="1">
              <a:off x="285750" y="3141691"/>
              <a:ext cx="274320" cy="1033272"/>
            </a:xfrm>
            <a:custGeom>
              <a:avLst/>
              <a:gdLst>
                <a:gd name="connsiteX0" fmla="*/ 2677160 w 2951480"/>
                <a:gd name="connsiteY0" fmla="*/ 0 h 1036320"/>
                <a:gd name="connsiteX1" fmla="*/ 2951480 w 2951480"/>
                <a:gd name="connsiteY1" fmla="*/ 345440 h 1036320"/>
                <a:gd name="connsiteX2" fmla="*/ 2951480 w 2951480"/>
                <a:gd name="connsiteY2" fmla="*/ 1036320 h 1036320"/>
                <a:gd name="connsiteX3" fmla="*/ 274320 w 2951480"/>
                <a:gd name="connsiteY3" fmla="*/ 1036320 h 1036320"/>
                <a:gd name="connsiteX4" fmla="*/ 0 w 2951480"/>
                <a:gd name="connsiteY4" fmla="*/ 690880 h 1036320"/>
                <a:gd name="connsiteX5" fmla="*/ 2677160 w 2951480"/>
                <a:gd name="connsiteY5" fmla="*/ 690880 h 1036320"/>
                <a:gd name="connsiteX0" fmla="*/ 2402840 w 2677160"/>
                <a:gd name="connsiteY0" fmla="*/ 0 h 1036320"/>
                <a:gd name="connsiteX1" fmla="*/ 2677160 w 2677160"/>
                <a:gd name="connsiteY1" fmla="*/ 345440 h 1036320"/>
                <a:gd name="connsiteX2" fmla="*/ 2677160 w 2677160"/>
                <a:gd name="connsiteY2" fmla="*/ 1036320 h 1036320"/>
                <a:gd name="connsiteX3" fmla="*/ 0 w 2677160"/>
                <a:gd name="connsiteY3" fmla="*/ 1036320 h 1036320"/>
                <a:gd name="connsiteX4" fmla="*/ 2402840 w 2677160"/>
                <a:gd name="connsiteY4" fmla="*/ 690880 h 1036320"/>
                <a:gd name="connsiteX5" fmla="*/ 2402840 w 2677160"/>
                <a:gd name="connsiteY5" fmla="*/ 0 h 1036320"/>
                <a:gd name="connsiteX0" fmla="*/ 0 w 274320"/>
                <a:gd name="connsiteY0" fmla="*/ 0 h 1036320"/>
                <a:gd name="connsiteX1" fmla="*/ 274320 w 274320"/>
                <a:gd name="connsiteY1" fmla="*/ 345440 h 1036320"/>
                <a:gd name="connsiteX2" fmla="*/ 274320 w 274320"/>
                <a:gd name="connsiteY2" fmla="*/ 1036320 h 1036320"/>
                <a:gd name="connsiteX3" fmla="*/ 0 w 274320"/>
                <a:gd name="connsiteY3" fmla="*/ 690880 h 1036320"/>
                <a:gd name="connsiteX4" fmla="*/ 0 w 274320"/>
                <a:gd name="connsiteY4" fmla="*/ 0 h 103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320" h="1036320">
                  <a:moveTo>
                    <a:pt x="0" y="0"/>
                  </a:moveTo>
                  <a:lnTo>
                    <a:pt x="274320" y="345440"/>
                  </a:lnTo>
                  <a:lnTo>
                    <a:pt x="274320" y="1036320"/>
                  </a:lnTo>
                  <a:lnTo>
                    <a:pt x="0" y="690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D5726B92-A578-4B86-8B8D-0CBC5154872A}"/>
                </a:ext>
              </a:extLst>
            </p:cNvPr>
            <p:cNvSpPr/>
            <p:nvPr/>
          </p:nvSpPr>
          <p:spPr>
            <a:xfrm rot="10800000" flipV="1">
              <a:off x="-2391410" y="3486115"/>
              <a:ext cx="2677160" cy="688848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da-DK" sz="10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 dolor sit amet</a:t>
              </a:r>
              <a:endParaRPr lang="en-US" sz="105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F2B0531A-7CA7-4432-9C96-211D5E54383E}"/>
              </a:ext>
            </a:extLst>
          </p:cNvPr>
          <p:cNvSpPr/>
          <p:nvPr/>
        </p:nvSpPr>
        <p:spPr>
          <a:xfrm>
            <a:off x="3568064" y="2500260"/>
            <a:ext cx="2007870" cy="171602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E3A27A9-4558-4A0C-8E9F-C20604576ADA}"/>
              </a:ext>
            </a:extLst>
          </p:cNvPr>
          <p:cNvGrpSpPr/>
          <p:nvPr/>
        </p:nvGrpSpPr>
        <p:grpSpPr>
          <a:xfrm>
            <a:off x="3525678" y="1725305"/>
            <a:ext cx="2092643" cy="777240"/>
            <a:chOff x="4700904" y="1278057"/>
            <a:chExt cx="2790191" cy="1036320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A1879407-20E2-40EF-9AD9-8F07C039D28B}"/>
                </a:ext>
              </a:extLst>
            </p:cNvPr>
            <p:cNvSpPr/>
            <p:nvPr/>
          </p:nvSpPr>
          <p:spPr>
            <a:xfrm>
              <a:off x="4700905" y="1278057"/>
              <a:ext cx="2790190" cy="6908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8EADEAFC-403E-49AD-AB49-0838DBDE12D6}"/>
                </a:ext>
              </a:extLst>
            </p:cNvPr>
            <p:cNvGrpSpPr/>
            <p:nvPr/>
          </p:nvGrpSpPr>
          <p:grpSpPr>
            <a:xfrm>
              <a:off x="4700904" y="1966905"/>
              <a:ext cx="2790191" cy="347472"/>
              <a:chOff x="4700904" y="1966905"/>
              <a:chExt cx="2790191" cy="347472"/>
            </a:xfrm>
          </p:grpSpPr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AD16CD4F-E975-436E-ABFE-0B2F4C1D4313}"/>
                  </a:ext>
                </a:extLst>
              </p:cNvPr>
              <p:cNvSpPr/>
              <p:nvPr/>
            </p:nvSpPr>
            <p:spPr>
              <a:xfrm>
                <a:off x="4757420" y="1966905"/>
                <a:ext cx="2677160" cy="344424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 dirty="0"/>
              </a:p>
            </p:txBody>
          </p:sp>
          <p:sp>
            <p:nvSpPr>
              <p:cNvPr id="28" name="Right Triangle 27">
                <a:extLst>
                  <a:ext uri="{FF2B5EF4-FFF2-40B4-BE49-F238E27FC236}">
                    <a16:creationId xmlns:a16="http://schemas.microsoft.com/office/drawing/2014/main" id="{80D3FDE3-B58F-4998-9A73-FF2024023E4D}"/>
                  </a:ext>
                </a:extLst>
              </p:cNvPr>
              <p:cNvSpPr/>
              <p:nvPr/>
            </p:nvSpPr>
            <p:spPr>
              <a:xfrm flipH="1" flipV="1">
                <a:off x="4700904" y="1966905"/>
                <a:ext cx="56515" cy="347472"/>
              </a:xfrm>
              <a:prstGeom prst="rtTriangl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29" name="Right Triangle 28">
                <a:extLst>
                  <a:ext uri="{FF2B5EF4-FFF2-40B4-BE49-F238E27FC236}">
                    <a16:creationId xmlns:a16="http://schemas.microsoft.com/office/drawing/2014/main" id="{10734380-BCEA-4450-A346-9C60DBAFDA56}"/>
                  </a:ext>
                </a:extLst>
              </p:cNvPr>
              <p:cNvSpPr/>
              <p:nvPr/>
            </p:nvSpPr>
            <p:spPr>
              <a:xfrm flipV="1">
                <a:off x="7434580" y="1966905"/>
                <a:ext cx="56515" cy="347472"/>
              </a:xfrm>
              <a:prstGeom prst="rtTriangl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72D4014A-3D78-457E-8E04-1BAB914D0F97}"/>
              </a:ext>
            </a:extLst>
          </p:cNvPr>
          <p:cNvGrpSpPr/>
          <p:nvPr/>
        </p:nvGrpSpPr>
        <p:grpSpPr>
          <a:xfrm>
            <a:off x="3525677" y="4214759"/>
            <a:ext cx="2092644" cy="777240"/>
            <a:chOff x="4700904" y="4597328"/>
            <a:chExt cx="2790192" cy="103632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83CE6AD-F231-4A9D-8F12-85D3B4FAEA48}"/>
                </a:ext>
              </a:extLst>
            </p:cNvPr>
            <p:cNvSpPr/>
            <p:nvPr/>
          </p:nvSpPr>
          <p:spPr>
            <a:xfrm rot="10800000" flipV="1">
              <a:off x="4700906" y="4944800"/>
              <a:ext cx="2790190" cy="68884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685800">
                <a:defRPr/>
              </a:pPr>
              <a:r>
                <a:rPr lang="da-DK" sz="105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/>
                </a:rPr>
                <a:t>Lorem ipsum dolor sit amet</a:t>
              </a:r>
              <a:endParaRPr 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endParaRP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6F9BFCAC-4274-4F11-BC0B-816E48601B0F}"/>
                </a:ext>
              </a:extLst>
            </p:cNvPr>
            <p:cNvGrpSpPr/>
            <p:nvPr/>
          </p:nvGrpSpPr>
          <p:grpSpPr>
            <a:xfrm>
              <a:off x="4700904" y="4597328"/>
              <a:ext cx="2790191" cy="347472"/>
              <a:chOff x="4700904" y="4597328"/>
              <a:chExt cx="2790191" cy="347472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D2EDCCB8-E029-43F7-A5E4-43478860FD1C}"/>
                  </a:ext>
                </a:extLst>
              </p:cNvPr>
              <p:cNvSpPr/>
              <p:nvPr/>
            </p:nvSpPr>
            <p:spPr>
              <a:xfrm>
                <a:off x="4757420" y="4599360"/>
                <a:ext cx="2677160" cy="345440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500" dirty="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32" name="Right Triangle 31">
                <a:extLst>
                  <a:ext uri="{FF2B5EF4-FFF2-40B4-BE49-F238E27FC236}">
                    <a16:creationId xmlns:a16="http://schemas.microsoft.com/office/drawing/2014/main" id="{6F39D215-44F1-429F-81FC-C39FFEC2461A}"/>
                  </a:ext>
                </a:extLst>
              </p:cNvPr>
              <p:cNvSpPr/>
              <p:nvPr/>
            </p:nvSpPr>
            <p:spPr>
              <a:xfrm rot="10800000" flipV="1">
                <a:off x="4700904" y="4597328"/>
                <a:ext cx="56515" cy="347472"/>
              </a:xfrm>
              <a:prstGeom prst="rtTriangl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50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  <p:sp>
            <p:nvSpPr>
              <p:cNvPr id="33" name="Right Triangle 32">
                <a:extLst>
                  <a:ext uri="{FF2B5EF4-FFF2-40B4-BE49-F238E27FC236}">
                    <a16:creationId xmlns:a16="http://schemas.microsoft.com/office/drawing/2014/main" id="{C27487FC-68F8-472B-AD7D-425E95ECB746}"/>
                  </a:ext>
                </a:extLst>
              </p:cNvPr>
              <p:cNvSpPr/>
              <p:nvPr/>
            </p:nvSpPr>
            <p:spPr>
              <a:xfrm rot="10800000" flipH="1" flipV="1">
                <a:off x="7434580" y="4597328"/>
                <a:ext cx="56515" cy="347472"/>
              </a:xfrm>
              <a:prstGeom prst="rtTriangle">
                <a:avLst/>
              </a:prstGeom>
              <a:solidFill>
                <a:schemeClr val="accent2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500">
                  <a:solidFill>
                    <a:schemeClr val="tx1">
                      <a:lumMod val="85000"/>
                      <a:lumOff val="15000"/>
                    </a:schemeClr>
                  </a:solidFill>
                </a:endParaRPr>
              </a:p>
            </p:txBody>
          </p:sp>
        </p:grpSp>
      </p:grpSp>
      <p:sp>
        <p:nvSpPr>
          <p:cNvPr id="36" name="TextBox 35">
            <a:extLst>
              <a:ext uri="{FF2B5EF4-FFF2-40B4-BE49-F238E27FC236}">
                <a16:creationId xmlns:a16="http://schemas.microsoft.com/office/drawing/2014/main" id="{EE382D47-8E20-4813-8D0F-4E052BBA5E28}"/>
              </a:ext>
            </a:extLst>
          </p:cNvPr>
          <p:cNvSpPr txBox="1"/>
          <p:nvPr/>
        </p:nvSpPr>
        <p:spPr>
          <a:xfrm>
            <a:off x="908208" y="2734514"/>
            <a:ext cx="1728311" cy="9002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04FEFD4-814E-4BD4-B861-97B5F4CC368A}"/>
              </a:ext>
            </a:extLst>
          </p:cNvPr>
          <p:cNvSpPr txBox="1"/>
          <p:nvPr/>
        </p:nvSpPr>
        <p:spPr>
          <a:xfrm>
            <a:off x="3707844" y="2527274"/>
            <a:ext cx="1728311" cy="1661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>
              <a:spcAft>
                <a:spcPts val="900"/>
              </a:spcAft>
            </a:pPr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Ut enim ad minim veniam, quis nostrud exercitation ullamco laboris nisi ut aliquip ex ea commodo.</a:t>
            </a:r>
            <a:endParaRPr lang="en-US" sz="105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8B00A98-E579-4882-ADEA-68C8717D59DC}"/>
              </a:ext>
            </a:extLst>
          </p:cNvPr>
          <p:cNvSpPr/>
          <p:nvPr/>
        </p:nvSpPr>
        <p:spPr>
          <a:xfrm>
            <a:off x="6301741" y="2496639"/>
            <a:ext cx="2007870" cy="205739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3118EDB-3450-427D-8116-658F11C4D0C2}"/>
              </a:ext>
            </a:extLst>
          </p:cNvPr>
          <p:cNvGrpSpPr/>
          <p:nvPr/>
        </p:nvGrpSpPr>
        <p:grpSpPr>
          <a:xfrm rot="10800000" flipV="1">
            <a:off x="6301741" y="1725305"/>
            <a:ext cx="2213610" cy="774954"/>
            <a:chOff x="7640320" y="-322492"/>
            <a:chExt cx="2951480" cy="1036320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3C5019EF-8310-4D87-BF84-2DC64D95D693}"/>
                </a:ext>
              </a:extLst>
            </p:cNvPr>
            <p:cNvGrpSpPr/>
            <p:nvPr/>
          </p:nvGrpSpPr>
          <p:grpSpPr>
            <a:xfrm>
              <a:off x="7640320" y="-322492"/>
              <a:ext cx="2951480" cy="1036320"/>
              <a:chOff x="5062668" y="1385943"/>
              <a:chExt cx="2951480" cy="1036320"/>
            </a:xfrm>
          </p:grpSpPr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ACEB2F4B-C97E-442C-9745-506DCE13388E}"/>
                  </a:ext>
                </a:extLst>
              </p:cNvPr>
              <p:cNvSpPr/>
              <p:nvPr/>
            </p:nvSpPr>
            <p:spPr>
              <a:xfrm>
                <a:off x="5062668" y="1385943"/>
                <a:ext cx="2951480" cy="1036320"/>
              </a:xfrm>
              <a:custGeom>
                <a:avLst/>
                <a:gdLst>
                  <a:gd name="connsiteX0" fmla="*/ 0 w 2951480"/>
                  <a:gd name="connsiteY0" fmla="*/ 0 h 1036320"/>
                  <a:gd name="connsiteX1" fmla="*/ 2677160 w 2951480"/>
                  <a:gd name="connsiteY1" fmla="*/ 0 h 1036320"/>
                  <a:gd name="connsiteX2" fmla="*/ 2677160 w 2951480"/>
                  <a:gd name="connsiteY2" fmla="*/ 345440 h 1036320"/>
                  <a:gd name="connsiteX3" fmla="*/ 2951480 w 2951480"/>
                  <a:gd name="connsiteY3" fmla="*/ 345440 h 1036320"/>
                  <a:gd name="connsiteX4" fmla="*/ 2951480 w 2951480"/>
                  <a:gd name="connsiteY4" fmla="*/ 1036320 h 1036320"/>
                  <a:gd name="connsiteX5" fmla="*/ 274320 w 2951480"/>
                  <a:gd name="connsiteY5" fmla="*/ 1036320 h 1036320"/>
                  <a:gd name="connsiteX6" fmla="*/ 274320 w 2951480"/>
                  <a:gd name="connsiteY6" fmla="*/ 690880 h 1036320"/>
                  <a:gd name="connsiteX7" fmla="*/ 0 w 2951480"/>
                  <a:gd name="connsiteY7" fmla="*/ 690880 h 1036320"/>
                  <a:gd name="connsiteX0" fmla="*/ 0 w 2951480"/>
                  <a:gd name="connsiteY0" fmla="*/ 0 h 1036320"/>
                  <a:gd name="connsiteX1" fmla="*/ 2677160 w 2951480"/>
                  <a:gd name="connsiteY1" fmla="*/ 0 h 1036320"/>
                  <a:gd name="connsiteX2" fmla="*/ 2677160 w 2951480"/>
                  <a:gd name="connsiteY2" fmla="*/ 345440 h 1036320"/>
                  <a:gd name="connsiteX3" fmla="*/ 2951480 w 2951480"/>
                  <a:gd name="connsiteY3" fmla="*/ 345440 h 1036320"/>
                  <a:gd name="connsiteX4" fmla="*/ 2951480 w 2951480"/>
                  <a:gd name="connsiteY4" fmla="*/ 1036320 h 1036320"/>
                  <a:gd name="connsiteX5" fmla="*/ 274320 w 2951480"/>
                  <a:gd name="connsiteY5" fmla="*/ 1036320 h 1036320"/>
                  <a:gd name="connsiteX6" fmla="*/ 0 w 2951480"/>
                  <a:gd name="connsiteY6" fmla="*/ 690880 h 1036320"/>
                  <a:gd name="connsiteX7" fmla="*/ 0 w 2951480"/>
                  <a:gd name="connsiteY7" fmla="*/ 0 h 1036320"/>
                  <a:gd name="connsiteX0" fmla="*/ 0 w 2951480"/>
                  <a:gd name="connsiteY0" fmla="*/ 0 h 1036320"/>
                  <a:gd name="connsiteX1" fmla="*/ 2677160 w 2951480"/>
                  <a:gd name="connsiteY1" fmla="*/ 0 h 1036320"/>
                  <a:gd name="connsiteX2" fmla="*/ 2951480 w 2951480"/>
                  <a:gd name="connsiteY2" fmla="*/ 345440 h 1036320"/>
                  <a:gd name="connsiteX3" fmla="*/ 2951480 w 2951480"/>
                  <a:gd name="connsiteY3" fmla="*/ 1036320 h 1036320"/>
                  <a:gd name="connsiteX4" fmla="*/ 274320 w 2951480"/>
                  <a:gd name="connsiteY4" fmla="*/ 1036320 h 1036320"/>
                  <a:gd name="connsiteX5" fmla="*/ 0 w 2951480"/>
                  <a:gd name="connsiteY5" fmla="*/ 690880 h 1036320"/>
                  <a:gd name="connsiteX6" fmla="*/ 0 w 2951480"/>
                  <a:gd name="connsiteY6" fmla="*/ 0 h 10363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951480" h="1036320">
                    <a:moveTo>
                      <a:pt x="0" y="0"/>
                    </a:moveTo>
                    <a:lnTo>
                      <a:pt x="2677160" y="0"/>
                    </a:lnTo>
                    <a:lnTo>
                      <a:pt x="2951480" y="345440"/>
                    </a:lnTo>
                    <a:lnTo>
                      <a:pt x="2951480" y="1036320"/>
                    </a:lnTo>
                    <a:lnTo>
                      <a:pt x="274320" y="1036320"/>
                    </a:lnTo>
                    <a:lnTo>
                      <a:pt x="0" y="6908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C045D733-CD17-4B28-9B53-2528C6D23197}"/>
                  </a:ext>
                </a:extLst>
              </p:cNvPr>
              <p:cNvSpPr/>
              <p:nvPr/>
            </p:nvSpPr>
            <p:spPr>
              <a:xfrm>
                <a:off x="5062668" y="1385943"/>
                <a:ext cx="2677160" cy="69088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</p:grp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24220D9-5F7E-4268-86E8-C15844E37E33}"/>
                </a:ext>
              </a:extLst>
            </p:cNvPr>
            <p:cNvSpPr/>
            <p:nvPr/>
          </p:nvSpPr>
          <p:spPr>
            <a:xfrm>
              <a:off x="10317480" y="-322492"/>
              <a:ext cx="274320" cy="1036320"/>
            </a:xfrm>
            <a:custGeom>
              <a:avLst/>
              <a:gdLst>
                <a:gd name="connsiteX0" fmla="*/ 2677160 w 2951480"/>
                <a:gd name="connsiteY0" fmla="*/ 0 h 1036320"/>
                <a:gd name="connsiteX1" fmla="*/ 2951480 w 2951480"/>
                <a:gd name="connsiteY1" fmla="*/ 345440 h 1036320"/>
                <a:gd name="connsiteX2" fmla="*/ 2951480 w 2951480"/>
                <a:gd name="connsiteY2" fmla="*/ 1036320 h 1036320"/>
                <a:gd name="connsiteX3" fmla="*/ 274320 w 2951480"/>
                <a:gd name="connsiteY3" fmla="*/ 1036320 h 1036320"/>
                <a:gd name="connsiteX4" fmla="*/ 0 w 2951480"/>
                <a:gd name="connsiteY4" fmla="*/ 690880 h 1036320"/>
                <a:gd name="connsiteX5" fmla="*/ 2677160 w 2951480"/>
                <a:gd name="connsiteY5" fmla="*/ 690880 h 1036320"/>
                <a:gd name="connsiteX0" fmla="*/ 2402840 w 2677160"/>
                <a:gd name="connsiteY0" fmla="*/ 0 h 1036320"/>
                <a:gd name="connsiteX1" fmla="*/ 2677160 w 2677160"/>
                <a:gd name="connsiteY1" fmla="*/ 345440 h 1036320"/>
                <a:gd name="connsiteX2" fmla="*/ 2677160 w 2677160"/>
                <a:gd name="connsiteY2" fmla="*/ 1036320 h 1036320"/>
                <a:gd name="connsiteX3" fmla="*/ 0 w 2677160"/>
                <a:gd name="connsiteY3" fmla="*/ 1036320 h 1036320"/>
                <a:gd name="connsiteX4" fmla="*/ 2402840 w 2677160"/>
                <a:gd name="connsiteY4" fmla="*/ 690880 h 1036320"/>
                <a:gd name="connsiteX5" fmla="*/ 2402840 w 2677160"/>
                <a:gd name="connsiteY5" fmla="*/ 0 h 1036320"/>
                <a:gd name="connsiteX0" fmla="*/ 0 w 274320"/>
                <a:gd name="connsiteY0" fmla="*/ 0 h 1036320"/>
                <a:gd name="connsiteX1" fmla="*/ 274320 w 274320"/>
                <a:gd name="connsiteY1" fmla="*/ 345440 h 1036320"/>
                <a:gd name="connsiteX2" fmla="*/ 274320 w 274320"/>
                <a:gd name="connsiteY2" fmla="*/ 1036320 h 1036320"/>
                <a:gd name="connsiteX3" fmla="*/ 0 w 274320"/>
                <a:gd name="connsiteY3" fmla="*/ 690880 h 1036320"/>
                <a:gd name="connsiteX4" fmla="*/ 0 w 274320"/>
                <a:gd name="connsiteY4" fmla="*/ 0 h 103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320" h="1036320">
                  <a:moveTo>
                    <a:pt x="0" y="0"/>
                  </a:moveTo>
                  <a:lnTo>
                    <a:pt x="274320" y="345440"/>
                  </a:lnTo>
                  <a:lnTo>
                    <a:pt x="274320" y="1036320"/>
                  </a:lnTo>
                  <a:lnTo>
                    <a:pt x="0" y="690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8B34574-1C35-4EE0-B3EE-11DB29CF04D7}"/>
              </a:ext>
            </a:extLst>
          </p:cNvPr>
          <p:cNvGrpSpPr/>
          <p:nvPr/>
        </p:nvGrpSpPr>
        <p:grpSpPr>
          <a:xfrm>
            <a:off x="6301741" y="4554038"/>
            <a:ext cx="2213610" cy="774956"/>
            <a:chOff x="8676640" y="5057575"/>
            <a:chExt cx="2951480" cy="1033274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10EB0429-635C-4640-B6C2-EBBD02859FD8}"/>
                </a:ext>
              </a:extLst>
            </p:cNvPr>
            <p:cNvSpPr/>
            <p:nvPr/>
          </p:nvSpPr>
          <p:spPr>
            <a:xfrm rot="10800000">
              <a:off x="8676640" y="5057575"/>
              <a:ext cx="2951480" cy="1033273"/>
            </a:xfrm>
            <a:custGeom>
              <a:avLst/>
              <a:gdLst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274320 w 2951480"/>
                <a:gd name="connsiteY6" fmla="*/ 690880 h 1036320"/>
                <a:gd name="connsiteX7" fmla="*/ 0 w 2951480"/>
                <a:gd name="connsiteY7" fmla="*/ 69088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677160 w 2951480"/>
                <a:gd name="connsiteY2" fmla="*/ 345440 h 1036320"/>
                <a:gd name="connsiteX3" fmla="*/ 2951480 w 2951480"/>
                <a:gd name="connsiteY3" fmla="*/ 345440 h 1036320"/>
                <a:gd name="connsiteX4" fmla="*/ 2951480 w 2951480"/>
                <a:gd name="connsiteY4" fmla="*/ 1036320 h 1036320"/>
                <a:gd name="connsiteX5" fmla="*/ 274320 w 2951480"/>
                <a:gd name="connsiteY5" fmla="*/ 1036320 h 1036320"/>
                <a:gd name="connsiteX6" fmla="*/ 0 w 2951480"/>
                <a:gd name="connsiteY6" fmla="*/ 690880 h 1036320"/>
                <a:gd name="connsiteX7" fmla="*/ 0 w 2951480"/>
                <a:gd name="connsiteY7" fmla="*/ 0 h 1036320"/>
                <a:gd name="connsiteX0" fmla="*/ 0 w 2951480"/>
                <a:gd name="connsiteY0" fmla="*/ 0 h 1036320"/>
                <a:gd name="connsiteX1" fmla="*/ 2677160 w 2951480"/>
                <a:gd name="connsiteY1" fmla="*/ 0 h 1036320"/>
                <a:gd name="connsiteX2" fmla="*/ 2951480 w 2951480"/>
                <a:gd name="connsiteY2" fmla="*/ 345440 h 1036320"/>
                <a:gd name="connsiteX3" fmla="*/ 2951480 w 2951480"/>
                <a:gd name="connsiteY3" fmla="*/ 1036320 h 1036320"/>
                <a:gd name="connsiteX4" fmla="*/ 274320 w 2951480"/>
                <a:gd name="connsiteY4" fmla="*/ 1036320 h 1036320"/>
                <a:gd name="connsiteX5" fmla="*/ 0 w 2951480"/>
                <a:gd name="connsiteY5" fmla="*/ 690880 h 1036320"/>
                <a:gd name="connsiteX6" fmla="*/ 0 w 2951480"/>
                <a:gd name="connsiteY6" fmla="*/ 0 h 103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951480" h="1036320">
                  <a:moveTo>
                    <a:pt x="0" y="0"/>
                  </a:moveTo>
                  <a:lnTo>
                    <a:pt x="2677160" y="0"/>
                  </a:lnTo>
                  <a:lnTo>
                    <a:pt x="2951480" y="345440"/>
                  </a:lnTo>
                  <a:lnTo>
                    <a:pt x="2951480" y="1036320"/>
                  </a:lnTo>
                  <a:lnTo>
                    <a:pt x="274320" y="1036320"/>
                  </a:lnTo>
                  <a:lnTo>
                    <a:pt x="0" y="690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67CAA59-35B3-4A7C-B638-36D55D0E6BA6}"/>
                </a:ext>
              </a:extLst>
            </p:cNvPr>
            <p:cNvSpPr/>
            <p:nvPr/>
          </p:nvSpPr>
          <p:spPr>
            <a:xfrm rot="10800000">
              <a:off x="8676640" y="5057575"/>
              <a:ext cx="274320" cy="1033273"/>
            </a:xfrm>
            <a:custGeom>
              <a:avLst/>
              <a:gdLst>
                <a:gd name="connsiteX0" fmla="*/ 2677160 w 2951480"/>
                <a:gd name="connsiteY0" fmla="*/ 0 h 1036320"/>
                <a:gd name="connsiteX1" fmla="*/ 2951480 w 2951480"/>
                <a:gd name="connsiteY1" fmla="*/ 345440 h 1036320"/>
                <a:gd name="connsiteX2" fmla="*/ 2951480 w 2951480"/>
                <a:gd name="connsiteY2" fmla="*/ 1036320 h 1036320"/>
                <a:gd name="connsiteX3" fmla="*/ 274320 w 2951480"/>
                <a:gd name="connsiteY3" fmla="*/ 1036320 h 1036320"/>
                <a:gd name="connsiteX4" fmla="*/ 0 w 2951480"/>
                <a:gd name="connsiteY4" fmla="*/ 690880 h 1036320"/>
                <a:gd name="connsiteX5" fmla="*/ 2677160 w 2951480"/>
                <a:gd name="connsiteY5" fmla="*/ 690880 h 1036320"/>
                <a:gd name="connsiteX0" fmla="*/ 2402840 w 2677160"/>
                <a:gd name="connsiteY0" fmla="*/ 0 h 1036320"/>
                <a:gd name="connsiteX1" fmla="*/ 2677160 w 2677160"/>
                <a:gd name="connsiteY1" fmla="*/ 345440 h 1036320"/>
                <a:gd name="connsiteX2" fmla="*/ 2677160 w 2677160"/>
                <a:gd name="connsiteY2" fmla="*/ 1036320 h 1036320"/>
                <a:gd name="connsiteX3" fmla="*/ 0 w 2677160"/>
                <a:gd name="connsiteY3" fmla="*/ 1036320 h 1036320"/>
                <a:gd name="connsiteX4" fmla="*/ 2402840 w 2677160"/>
                <a:gd name="connsiteY4" fmla="*/ 690880 h 1036320"/>
                <a:gd name="connsiteX5" fmla="*/ 2402840 w 2677160"/>
                <a:gd name="connsiteY5" fmla="*/ 0 h 1036320"/>
                <a:gd name="connsiteX0" fmla="*/ 0 w 274320"/>
                <a:gd name="connsiteY0" fmla="*/ 0 h 1036320"/>
                <a:gd name="connsiteX1" fmla="*/ 274320 w 274320"/>
                <a:gd name="connsiteY1" fmla="*/ 345440 h 1036320"/>
                <a:gd name="connsiteX2" fmla="*/ 274320 w 274320"/>
                <a:gd name="connsiteY2" fmla="*/ 1036320 h 1036320"/>
                <a:gd name="connsiteX3" fmla="*/ 0 w 274320"/>
                <a:gd name="connsiteY3" fmla="*/ 690880 h 1036320"/>
                <a:gd name="connsiteX4" fmla="*/ 0 w 274320"/>
                <a:gd name="connsiteY4" fmla="*/ 0 h 10363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4320" h="1036320">
                  <a:moveTo>
                    <a:pt x="0" y="0"/>
                  </a:moveTo>
                  <a:lnTo>
                    <a:pt x="274320" y="345440"/>
                  </a:lnTo>
                  <a:lnTo>
                    <a:pt x="274320" y="1036320"/>
                  </a:lnTo>
                  <a:lnTo>
                    <a:pt x="0" y="69088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4AD8F3A-8438-467B-8827-3F0240CF6F74}"/>
                </a:ext>
              </a:extLst>
            </p:cNvPr>
            <p:cNvSpPr/>
            <p:nvPr/>
          </p:nvSpPr>
          <p:spPr>
            <a:xfrm>
              <a:off x="8950960" y="5402000"/>
              <a:ext cx="2677160" cy="68884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 defTabSz="685800">
                <a:defRPr/>
              </a:pPr>
              <a:r>
                <a:rPr lang="da-DK" sz="105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Calibri" panose="020F0502020204030204"/>
                </a:rPr>
                <a:t>Lorem ipsum dolor sit amet</a:t>
              </a:r>
              <a:endParaRPr lang="en-US" sz="105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/>
              </a:endParaRPr>
            </a:p>
          </p:txBody>
        </p:sp>
      </p:grpSp>
      <p:sp>
        <p:nvSpPr>
          <p:cNvPr id="35" name="TextBox 34">
            <a:extLst>
              <a:ext uri="{FF2B5EF4-FFF2-40B4-BE49-F238E27FC236}">
                <a16:creationId xmlns:a16="http://schemas.microsoft.com/office/drawing/2014/main" id="{844DBB8D-702C-4E34-93F5-67119BE11CA3}"/>
              </a:ext>
            </a:extLst>
          </p:cNvPr>
          <p:cNvSpPr txBox="1"/>
          <p:nvPr/>
        </p:nvSpPr>
        <p:spPr>
          <a:xfrm>
            <a:off x="6507481" y="2611487"/>
            <a:ext cx="1728311" cy="18235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900"/>
              </a:spcAft>
            </a:pPr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consectetur adipiscing elit, sed do eiusmod tempor incididunt ut labore et dolore magna aliqua.</a:t>
            </a:r>
          </a:p>
          <a:p>
            <a:pPr>
              <a:spcAft>
                <a:spcPts val="900"/>
              </a:spcAft>
            </a:pPr>
            <a:r>
              <a:rPr lang="en-US" sz="105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Ut enim ad minim veniam, quis nostrud exercitation ullamco laboris nisi ut aliquip ex ea commodo consequat.</a:t>
            </a:r>
            <a:endParaRPr lang="en-US" sz="1050" dirty="0"/>
          </a:p>
        </p:txBody>
      </p:sp>
      <p:pic>
        <p:nvPicPr>
          <p:cNvPr id="42" name="Graphic 41" descr="Users">
            <a:extLst>
              <a:ext uri="{FF2B5EF4-FFF2-40B4-BE49-F238E27FC236}">
                <a16:creationId xmlns:a16="http://schemas.microsoft.com/office/drawing/2014/main" id="{150AACBA-F558-466E-AA0A-EF7564D4D24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36288" y="4893741"/>
            <a:ext cx="353867" cy="353867"/>
          </a:xfrm>
          <a:prstGeom prst="rect">
            <a:avLst/>
          </a:prstGeom>
        </p:spPr>
      </p:pic>
      <p:pic>
        <p:nvPicPr>
          <p:cNvPr id="43" name="Graphic 42" descr="Lightbulb">
            <a:extLst>
              <a:ext uri="{FF2B5EF4-FFF2-40B4-BE49-F238E27FC236}">
                <a16:creationId xmlns:a16="http://schemas.microsoft.com/office/drawing/2014/main" id="{4EAC6016-E9F8-4BE4-80E0-1822E684749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96871" y="4555223"/>
            <a:ext cx="353867" cy="353867"/>
          </a:xfrm>
          <a:prstGeom prst="rect">
            <a:avLst/>
          </a:prstGeom>
        </p:spPr>
      </p:pic>
      <p:pic>
        <p:nvPicPr>
          <p:cNvPr id="44" name="Graphic 43" descr="Rocket">
            <a:extLst>
              <a:ext uri="{FF2B5EF4-FFF2-40B4-BE49-F238E27FC236}">
                <a16:creationId xmlns:a16="http://schemas.microsoft.com/office/drawing/2014/main" id="{968AB7BF-6472-454A-9311-9F7A03CC00A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95984" y="4214759"/>
            <a:ext cx="353867" cy="353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590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10273</TotalTime>
  <Words>305</Words>
  <PresentationFormat>On-screen Show (4:3)</PresentationFormat>
  <Paragraphs>30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Vertical Banners – Slide Template</vt:lpstr>
      <vt:lpstr>3D Vertical Banners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Vertical Banners</dc:title>
  <dc:creator>PresentationGO.com</dc:creator>
  <dc:description>© Copyright PresentationGO.com</dc:description>
  <dcterms:created xsi:type="dcterms:W3CDTF">2014-11-26T05:14:11Z</dcterms:created>
  <dcterms:modified xsi:type="dcterms:W3CDTF">2021-03-02T18:18:02Z</dcterms:modified>
  <cp:category>Text &amp; Tables</cp:category>
</cp:coreProperties>
</file>