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66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Vertical Banners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595905-959D-4D11-87B0-45E50D049CFF}"/>
              </a:ext>
            </a:extLst>
          </p:cNvPr>
          <p:cNvSpPr/>
          <p:nvPr/>
        </p:nvSpPr>
        <p:spPr>
          <a:xfrm>
            <a:off x="838200" y="2193726"/>
            <a:ext cx="2677160" cy="18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622BF99-37CD-49D7-B432-72AF3E69DCBC}"/>
              </a:ext>
            </a:extLst>
          </p:cNvPr>
          <p:cNvGrpSpPr/>
          <p:nvPr/>
        </p:nvGrpSpPr>
        <p:grpSpPr>
          <a:xfrm>
            <a:off x="563880" y="1157407"/>
            <a:ext cx="2951480" cy="1036320"/>
            <a:chOff x="838200" y="1278057"/>
            <a:chExt cx="2951480" cy="103632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CEE4A9-C461-4441-8C83-E446E3824CBE}"/>
                </a:ext>
              </a:extLst>
            </p:cNvPr>
            <p:cNvGrpSpPr/>
            <p:nvPr/>
          </p:nvGrpSpPr>
          <p:grpSpPr>
            <a:xfrm>
              <a:off x="838200" y="1278057"/>
              <a:ext cx="2951480" cy="1036320"/>
              <a:chOff x="5062668" y="1385943"/>
              <a:chExt cx="2951480" cy="1036320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EB722049-3101-412E-A758-71A0BF41AF44}"/>
                  </a:ext>
                </a:extLst>
              </p:cNvPr>
              <p:cNvSpPr/>
              <p:nvPr/>
            </p:nvSpPr>
            <p:spPr>
              <a:xfrm>
                <a:off x="5062668" y="1385943"/>
                <a:ext cx="2951480" cy="1036320"/>
              </a:xfrm>
              <a:custGeom>
                <a:avLst/>
                <a:gdLst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677160 w 2951480"/>
                  <a:gd name="connsiteY2" fmla="*/ 345440 h 1036320"/>
                  <a:gd name="connsiteX3" fmla="*/ 2951480 w 2951480"/>
                  <a:gd name="connsiteY3" fmla="*/ 345440 h 1036320"/>
                  <a:gd name="connsiteX4" fmla="*/ 2951480 w 2951480"/>
                  <a:gd name="connsiteY4" fmla="*/ 1036320 h 1036320"/>
                  <a:gd name="connsiteX5" fmla="*/ 274320 w 2951480"/>
                  <a:gd name="connsiteY5" fmla="*/ 1036320 h 1036320"/>
                  <a:gd name="connsiteX6" fmla="*/ 274320 w 2951480"/>
                  <a:gd name="connsiteY6" fmla="*/ 690880 h 1036320"/>
                  <a:gd name="connsiteX7" fmla="*/ 0 w 2951480"/>
                  <a:gd name="connsiteY7" fmla="*/ 690880 h 1036320"/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677160 w 2951480"/>
                  <a:gd name="connsiteY2" fmla="*/ 345440 h 1036320"/>
                  <a:gd name="connsiteX3" fmla="*/ 2951480 w 2951480"/>
                  <a:gd name="connsiteY3" fmla="*/ 345440 h 1036320"/>
                  <a:gd name="connsiteX4" fmla="*/ 2951480 w 2951480"/>
                  <a:gd name="connsiteY4" fmla="*/ 1036320 h 1036320"/>
                  <a:gd name="connsiteX5" fmla="*/ 274320 w 2951480"/>
                  <a:gd name="connsiteY5" fmla="*/ 1036320 h 1036320"/>
                  <a:gd name="connsiteX6" fmla="*/ 0 w 2951480"/>
                  <a:gd name="connsiteY6" fmla="*/ 690880 h 1036320"/>
                  <a:gd name="connsiteX7" fmla="*/ 0 w 2951480"/>
                  <a:gd name="connsiteY7" fmla="*/ 0 h 1036320"/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951480 w 2951480"/>
                  <a:gd name="connsiteY2" fmla="*/ 345440 h 1036320"/>
                  <a:gd name="connsiteX3" fmla="*/ 2951480 w 2951480"/>
                  <a:gd name="connsiteY3" fmla="*/ 1036320 h 1036320"/>
                  <a:gd name="connsiteX4" fmla="*/ 274320 w 2951480"/>
                  <a:gd name="connsiteY4" fmla="*/ 1036320 h 1036320"/>
                  <a:gd name="connsiteX5" fmla="*/ 0 w 2951480"/>
                  <a:gd name="connsiteY5" fmla="*/ 690880 h 1036320"/>
                  <a:gd name="connsiteX6" fmla="*/ 0 w 2951480"/>
                  <a:gd name="connsiteY6" fmla="*/ 0 h 1036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51480" h="1036320">
                    <a:moveTo>
                      <a:pt x="0" y="0"/>
                    </a:moveTo>
                    <a:lnTo>
                      <a:pt x="2677160" y="0"/>
                    </a:lnTo>
                    <a:lnTo>
                      <a:pt x="2951480" y="345440"/>
                    </a:lnTo>
                    <a:lnTo>
                      <a:pt x="2951480" y="1036320"/>
                    </a:lnTo>
                    <a:lnTo>
                      <a:pt x="274320" y="1036320"/>
                    </a:lnTo>
                    <a:lnTo>
                      <a:pt x="0" y="6908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9CA2825-3EC5-4DE5-AC80-DC492246F629}"/>
                  </a:ext>
                </a:extLst>
              </p:cNvPr>
              <p:cNvSpPr/>
              <p:nvPr/>
            </p:nvSpPr>
            <p:spPr>
              <a:xfrm>
                <a:off x="5062668" y="1385943"/>
                <a:ext cx="2677160" cy="69088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868B891-AADD-49BA-8AFC-6FB996FF662D}"/>
                </a:ext>
              </a:extLst>
            </p:cNvPr>
            <p:cNvSpPr/>
            <p:nvPr/>
          </p:nvSpPr>
          <p:spPr>
            <a:xfrm>
              <a:off x="3515360" y="1278057"/>
              <a:ext cx="274320" cy="1036320"/>
            </a:xfrm>
            <a:custGeom>
              <a:avLst/>
              <a:gdLst>
                <a:gd name="connsiteX0" fmla="*/ 2677160 w 2951480"/>
                <a:gd name="connsiteY0" fmla="*/ 0 h 1036320"/>
                <a:gd name="connsiteX1" fmla="*/ 2951480 w 2951480"/>
                <a:gd name="connsiteY1" fmla="*/ 345440 h 1036320"/>
                <a:gd name="connsiteX2" fmla="*/ 2951480 w 2951480"/>
                <a:gd name="connsiteY2" fmla="*/ 1036320 h 1036320"/>
                <a:gd name="connsiteX3" fmla="*/ 274320 w 2951480"/>
                <a:gd name="connsiteY3" fmla="*/ 1036320 h 1036320"/>
                <a:gd name="connsiteX4" fmla="*/ 0 w 2951480"/>
                <a:gd name="connsiteY4" fmla="*/ 690880 h 1036320"/>
                <a:gd name="connsiteX5" fmla="*/ 2677160 w 2951480"/>
                <a:gd name="connsiteY5" fmla="*/ 690880 h 1036320"/>
                <a:gd name="connsiteX0" fmla="*/ 2402840 w 2677160"/>
                <a:gd name="connsiteY0" fmla="*/ 0 h 1036320"/>
                <a:gd name="connsiteX1" fmla="*/ 2677160 w 2677160"/>
                <a:gd name="connsiteY1" fmla="*/ 345440 h 1036320"/>
                <a:gd name="connsiteX2" fmla="*/ 2677160 w 2677160"/>
                <a:gd name="connsiteY2" fmla="*/ 1036320 h 1036320"/>
                <a:gd name="connsiteX3" fmla="*/ 0 w 2677160"/>
                <a:gd name="connsiteY3" fmla="*/ 1036320 h 1036320"/>
                <a:gd name="connsiteX4" fmla="*/ 2402840 w 2677160"/>
                <a:gd name="connsiteY4" fmla="*/ 690880 h 1036320"/>
                <a:gd name="connsiteX5" fmla="*/ 2402840 w 2677160"/>
                <a:gd name="connsiteY5" fmla="*/ 0 h 1036320"/>
                <a:gd name="connsiteX0" fmla="*/ 0 w 274320"/>
                <a:gd name="connsiteY0" fmla="*/ 0 h 1036320"/>
                <a:gd name="connsiteX1" fmla="*/ 274320 w 274320"/>
                <a:gd name="connsiteY1" fmla="*/ 345440 h 1036320"/>
                <a:gd name="connsiteX2" fmla="*/ 274320 w 274320"/>
                <a:gd name="connsiteY2" fmla="*/ 1036320 h 1036320"/>
                <a:gd name="connsiteX3" fmla="*/ 0 w 274320"/>
                <a:gd name="connsiteY3" fmla="*/ 690880 h 1036320"/>
                <a:gd name="connsiteX4" fmla="*/ 0 w 274320"/>
                <a:gd name="connsiteY4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" h="1036320">
                  <a:moveTo>
                    <a:pt x="0" y="0"/>
                  </a:moveTo>
                  <a:lnTo>
                    <a:pt x="274320" y="34544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E8B00A98-E579-4882-ADEA-68C8717D59DC}"/>
              </a:ext>
            </a:extLst>
          </p:cNvPr>
          <p:cNvSpPr/>
          <p:nvPr/>
        </p:nvSpPr>
        <p:spPr>
          <a:xfrm>
            <a:off x="8676640" y="2193726"/>
            <a:ext cx="2677160" cy="27431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BB459E6-61A1-4280-8AA0-B809FC5CAEE0}"/>
              </a:ext>
            </a:extLst>
          </p:cNvPr>
          <p:cNvGrpSpPr/>
          <p:nvPr/>
        </p:nvGrpSpPr>
        <p:grpSpPr>
          <a:xfrm>
            <a:off x="563880" y="4022526"/>
            <a:ext cx="2951480" cy="1033272"/>
            <a:chOff x="-2391410" y="3141691"/>
            <a:chExt cx="2951480" cy="103327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C59A8B0-C8A5-4F9E-9C8D-FE924738B96D}"/>
                </a:ext>
              </a:extLst>
            </p:cNvPr>
            <p:cNvSpPr/>
            <p:nvPr/>
          </p:nvSpPr>
          <p:spPr>
            <a:xfrm flipV="1">
              <a:off x="-2391410" y="3141691"/>
              <a:ext cx="2951480" cy="1033272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95C9B08-EBD0-42BA-B749-516F682B777D}"/>
                </a:ext>
              </a:extLst>
            </p:cNvPr>
            <p:cNvSpPr/>
            <p:nvPr/>
          </p:nvSpPr>
          <p:spPr>
            <a:xfrm flipV="1">
              <a:off x="285750" y="3141691"/>
              <a:ext cx="274320" cy="1033272"/>
            </a:xfrm>
            <a:custGeom>
              <a:avLst/>
              <a:gdLst>
                <a:gd name="connsiteX0" fmla="*/ 2677160 w 2951480"/>
                <a:gd name="connsiteY0" fmla="*/ 0 h 1036320"/>
                <a:gd name="connsiteX1" fmla="*/ 2951480 w 2951480"/>
                <a:gd name="connsiteY1" fmla="*/ 345440 h 1036320"/>
                <a:gd name="connsiteX2" fmla="*/ 2951480 w 2951480"/>
                <a:gd name="connsiteY2" fmla="*/ 1036320 h 1036320"/>
                <a:gd name="connsiteX3" fmla="*/ 274320 w 2951480"/>
                <a:gd name="connsiteY3" fmla="*/ 1036320 h 1036320"/>
                <a:gd name="connsiteX4" fmla="*/ 0 w 2951480"/>
                <a:gd name="connsiteY4" fmla="*/ 690880 h 1036320"/>
                <a:gd name="connsiteX5" fmla="*/ 2677160 w 2951480"/>
                <a:gd name="connsiteY5" fmla="*/ 690880 h 1036320"/>
                <a:gd name="connsiteX0" fmla="*/ 2402840 w 2677160"/>
                <a:gd name="connsiteY0" fmla="*/ 0 h 1036320"/>
                <a:gd name="connsiteX1" fmla="*/ 2677160 w 2677160"/>
                <a:gd name="connsiteY1" fmla="*/ 345440 h 1036320"/>
                <a:gd name="connsiteX2" fmla="*/ 2677160 w 2677160"/>
                <a:gd name="connsiteY2" fmla="*/ 1036320 h 1036320"/>
                <a:gd name="connsiteX3" fmla="*/ 0 w 2677160"/>
                <a:gd name="connsiteY3" fmla="*/ 1036320 h 1036320"/>
                <a:gd name="connsiteX4" fmla="*/ 2402840 w 2677160"/>
                <a:gd name="connsiteY4" fmla="*/ 690880 h 1036320"/>
                <a:gd name="connsiteX5" fmla="*/ 2402840 w 2677160"/>
                <a:gd name="connsiteY5" fmla="*/ 0 h 1036320"/>
                <a:gd name="connsiteX0" fmla="*/ 0 w 274320"/>
                <a:gd name="connsiteY0" fmla="*/ 0 h 1036320"/>
                <a:gd name="connsiteX1" fmla="*/ 274320 w 274320"/>
                <a:gd name="connsiteY1" fmla="*/ 345440 h 1036320"/>
                <a:gd name="connsiteX2" fmla="*/ 274320 w 274320"/>
                <a:gd name="connsiteY2" fmla="*/ 1036320 h 1036320"/>
                <a:gd name="connsiteX3" fmla="*/ 0 w 274320"/>
                <a:gd name="connsiteY3" fmla="*/ 690880 h 1036320"/>
                <a:gd name="connsiteX4" fmla="*/ 0 w 274320"/>
                <a:gd name="connsiteY4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" h="1036320">
                  <a:moveTo>
                    <a:pt x="0" y="0"/>
                  </a:moveTo>
                  <a:lnTo>
                    <a:pt x="274320" y="34544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5726B92-A578-4B86-8B8D-0CBC5154872A}"/>
                </a:ext>
              </a:extLst>
            </p:cNvPr>
            <p:cNvSpPr/>
            <p:nvPr/>
          </p:nvSpPr>
          <p:spPr>
            <a:xfrm rot="10800000" flipV="1">
              <a:off x="-2391410" y="3486115"/>
              <a:ext cx="2677160" cy="68884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da-DK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</a:t>
              </a:r>
              <a:endPara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3118EDB-3450-427D-8116-658F11C4D0C2}"/>
              </a:ext>
            </a:extLst>
          </p:cNvPr>
          <p:cNvGrpSpPr/>
          <p:nvPr/>
        </p:nvGrpSpPr>
        <p:grpSpPr>
          <a:xfrm rot="10800000" flipV="1">
            <a:off x="8676640" y="1157407"/>
            <a:ext cx="2951480" cy="1033272"/>
            <a:chOff x="7640320" y="-322492"/>
            <a:chExt cx="2951480" cy="103632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C5019EF-8310-4D87-BF84-2DC64D95D693}"/>
                </a:ext>
              </a:extLst>
            </p:cNvPr>
            <p:cNvGrpSpPr/>
            <p:nvPr/>
          </p:nvGrpSpPr>
          <p:grpSpPr>
            <a:xfrm>
              <a:off x="7640320" y="-322492"/>
              <a:ext cx="2951480" cy="1036320"/>
              <a:chOff x="5062668" y="1385943"/>
              <a:chExt cx="2951480" cy="1036320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ACEB2F4B-C97E-442C-9745-506DCE13388E}"/>
                  </a:ext>
                </a:extLst>
              </p:cNvPr>
              <p:cNvSpPr/>
              <p:nvPr/>
            </p:nvSpPr>
            <p:spPr>
              <a:xfrm>
                <a:off x="5062668" y="1385943"/>
                <a:ext cx="2951480" cy="1036320"/>
              </a:xfrm>
              <a:custGeom>
                <a:avLst/>
                <a:gdLst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677160 w 2951480"/>
                  <a:gd name="connsiteY2" fmla="*/ 345440 h 1036320"/>
                  <a:gd name="connsiteX3" fmla="*/ 2951480 w 2951480"/>
                  <a:gd name="connsiteY3" fmla="*/ 345440 h 1036320"/>
                  <a:gd name="connsiteX4" fmla="*/ 2951480 w 2951480"/>
                  <a:gd name="connsiteY4" fmla="*/ 1036320 h 1036320"/>
                  <a:gd name="connsiteX5" fmla="*/ 274320 w 2951480"/>
                  <a:gd name="connsiteY5" fmla="*/ 1036320 h 1036320"/>
                  <a:gd name="connsiteX6" fmla="*/ 274320 w 2951480"/>
                  <a:gd name="connsiteY6" fmla="*/ 690880 h 1036320"/>
                  <a:gd name="connsiteX7" fmla="*/ 0 w 2951480"/>
                  <a:gd name="connsiteY7" fmla="*/ 690880 h 1036320"/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677160 w 2951480"/>
                  <a:gd name="connsiteY2" fmla="*/ 345440 h 1036320"/>
                  <a:gd name="connsiteX3" fmla="*/ 2951480 w 2951480"/>
                  <a:gd name="connsiteY3" fmla="*/ 345440 h 1036320"/>
                  <a:gd name="connsiteX4" fmla="*/ 2951480 w 2951480"/>
                  <a:gd name="connsiteY4" fmla="*/ 1036320 h 1036320"/>
                  <a:gd name="connsiteX5" fmla="*/ 274320 w 2951480"/>
                  <a:gd name="connsiteY5" fmla="*/ 1036320 h 1036320"/>
                  <a:gd name="connsiteX6" fmla="*/ 0 w 2951480"/>
                  <a:gd name="connsiteY6" fmla="*/ 690880 h 1036320"/>
                  <a:gd name="connsiteX7" fmla="*/ 0 w 2951480"/>
                  <a:gd name="connsiteY7" fmla="*/ 0 h 1036320"/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951480 w 2951480"/>
                  <a:gd name="connsiteY2" fmla="*/ 345440 h 1036320"/>
                  <a:gd name="connsiteX3" fmla="*/ 2951480 w 2951480"/>
                  <a:gd name="connsiteY3" fmla="*/ 1036320 h 1036320"/>
                  <a:gd name="connsiteX4" fmla="*/ 274320 w 2951480"/>
                  <a:gd name="connsiteY4" fmla="*/ 1036320 h 1036320"/>
                  <a:gd name="connsiteX5" fmla="*/ 0 w 2951480"/>
                  <a:gd name="connsiteY5" fmla="*/ 690880 h 1036320"/>
                  <a:gd name="connsiteX6" fmla="*/ 0 w 2951480"/>
                  <a:gd name="connsiteY6" fmla="*/ 0 h 1036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51480" h="1036320">
                    <a:moveTo>
                      <a:pt x="0" y="0"/>
                    </a:moveTo>
                    <a:lnTo>
                      <a:pt x="2677160" y="0"/>
                    </a:lnTo>
                    <a:lnTo>
                      <a:pt x="2951480" y="345440"/>
                    </a:lnTo>
                    <a:lnTo>
                      <a:pt x="2951480" y="1036320"/>
                    </a:lnTo>
                    <a:lnTo>
                      <a:pt x="274320" y="1036320"/>
                    </a:lnTo>
                    <a:lnTo>
                      <a:pt x="0" y="6908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045D733-CD17-4B28-9B53-2528C6D23197}"/>
                  </a:ext>
                </a:extLst>
              </p:cNvPr>
              <p:cNvSpPr/>
              <p:nvPr/>
            </p:nvSpPr>
            <p:spPr>
              <a:xfrm>
                <a:off x="5062668" y="1385943"/>
                <a:ext cx="2677160" cy="69088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</p:grp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4220D9-5F7E-4268-86E8-C15844E37E33}"/>
                </a:ext>
              </a:extLst>
            </p:cNvPr>
            <p:cNvSpPr/>
            <p:nvPr/>
          </p:nvSpPr>
          <p:spPr>
            <a:xfrm>
              <a:off x="10317480" y="-322492"/>
              <a:ext cx="274320" cy="1036320"/>
            </a:xfrm>
            <a:custGeom>
              <a:avLst/>
              <a:gdLst>
                <a:gd name="connsiteX0" fmla="*/ 2677160 w 2951480"/>
                <a:gd name="connsiteY0" fmla="*/ 0 h 1036320"/>
                <a:gd name="connsiteX1" fmla="*/ 2951480 w 2951480"/>
                <a:gd name="connsiteY1" fmla="*/ 345440 h 1036320"/>
                <a:gd name="connsiteX2" fmla="*/ 2951480 w 2951480"/>
                <a:gd name="connsiteY2" fmla="*/ 1036320 h 1036320"/>
                <a:gd name="connsiteX3" fmla="*/ 274320 w 2951480"/>
                <a:gd name="connsiteY3" fmla="*/ 1036320 h 1036320"/>
                <a:gd name="connsiteX4" fmla="*/ 0 w 2951480"/>
                <a:gd name="connsiteY4" fmla="*/ 690880 h 1036320"/>
                <a:gd name="connsiteX5" fmla="*/ 2677160 w 2951480"/>
                <a:gd name="connsiteY5" fmla="*/ 690880 h 1036320"/>
                <a:gd name="connsiteX0" fmla="*/ 2402840 w 2677160"/>
                <a:gd name="connsiteY0" fmla="*/ 0 h 1036320"/>
                <a:gd name="connsiteX1" fmla="*/ 2677160 w 2677160"/>
                <a:gd name="connsiteY1" fmla="*/ 345440 h 1036320"/>
                <a:gd name="connsiteX2" fmla="*/ 2677160 w 2677160"/>
                <a:gd name="connsiteY2" fmla="*/ 1036320 h 1036320"/>
                <a:gd name="connsiteX3" fmla="*/ 0 w 2677160"/>
                <a:gd name="connsiteY3" fmla="*/ 1036320 h 1036320"/>
                <a:gd name="connsiteX4" fmla="*/ 2402840 w 2677160"/>
                <a:gd name="connsiteY4" fmla="*/ 690880 h 1036320"/>
                <a:gd name="connsiteX5" fmla="*/ 2402840 w 2677160"/>
                <a:gd name="connsiteY5" fmla="*/ 0 h 1036320"/>
                <a:gd name="connsiteX0" fmla="*/ 0 w 274320"/>
                <a:gd name="connsiteY0" fmla="*/ 0 h 1036320"/>
                <a:gd name="connsiteX1" fmla="*/ 274320 w 274320"/>
                <a:gd name="connsiteY1" fmla="*/ 345440 h 1036320"/>
                <a:gd name="connsiteX2" fmla="*/ 274320 w 274320"/>
                <a:gd name="connsiteY2" fmla="*/ 1036320 h 1036320"/>
                <a:gd name="connsiteX3" fmla="*/ 0 w 274320"/>
                <a:gd name="connsiteY3" fmla="*/ 690880 h 1036320"/>
                <a:gd name="connsiteX4" fmla="*/ 0 w 274320"/>
                <a:gd name="connsiteY4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" h="1036320">
                  <a:moveTo>
                    <a:pt x="0" y="0"/>
                  </a:moveTo>
                  <a:lnTo>
                    <a:pt x="274320" y="34544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8B34574-1C35-4EE0-B3EE-11DB29CF04D7}"/>
              </a:ext>
            </a:extLst>
          </p:cNvPr>
          <p:cNvGrpSpPr/>
          <p:nvPr/>
        </p:nvGrpSpPr>
        <p:grpSpPr>
          <a:xfrm>
            <a:off x="8676640" y="4936925"/>
            <a:ext cx="2951480" cy="1033274"/>
            <a:chOff x="8676640" y="5057575"/>
            <a:chExt cx="2951480" cy="103327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0EB0429-635C-4640-B6C2-EBBD02859FD8}"/>
                </a:ext>
              </a:extLst>
            </p:cNvPr>
            <p:cNvSpPr/>
            <p:nvPr/>
          </p:nvSpPr>
          <p:spPr>
            <a:xfrm rot="10800000">
              <a:off x="8676640" y="5057575"/>
              <a:ext cx="2951480" cy="1033273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67CAA59-35B3-4A7C-B638-36D55D0E6BA6}"/>
                </a:ext>
              </a:extLst>
            </p:cNvPr>
            <p:cNvSpPr/>
            <p:nvPr/>
          </p:nvSpPr>
          <p:spPr>
            <a:xfrm rot="10800000">
              <a:off x="8676640" y="5057575"/>
              <a:ext cx="274320" cy="1033273"/>
            </a:xfrm>
            <a:custGeom>
              <a:avLst/>
              <a:gdLst>
                <a:gd name="connsiteX0" fmla="*/ 2677160 w 2951480"/>
                <a:gd name="connsiteY0" fmla="*/ 0 h 1036320"/>
                <a:gd name="connsiteX1" fmla="*/ 2951480 w 2951480"/>
                <a:gd name="connsiteY1" fmla="*/ 345440 h 1036320"/>
                <a:gd name="connsiteX2" fmla="*/ 2951480 w 2951480"/>
                <a:gd name="connsiteY2" fmla="*/ 1036320 h 1036320"/>
                <a:gd name="connsiteX3" fmla="*/ 274320 w 2951480"/>
                <a:gd name="connsiteY3" fmla="*/ 1036320 h 1036320"/>
                <a:gd name="connsiteX4" fmla="*/ 0 w 2951480"/>
                <a:gd name="connsiteY4" fmla="*/ 690880 h 1036320"/>
                <a:gd name="connsiteX5" fmla="*/ 2677160 w 2951480"/>
                <a:gd name="connsiteY5" fmla="*/ 690880 h 1036320"/>
                <a:gd name="connsiteX0" fmla="*/ 2402840 w 2677160"/>
                <a:gd name="connsiteY0" fmla="*/ 0 h 1036320"/>
                <a:gd name="connsiteX1" fmla="*/ 2677160 w 2677160"/>
                <a:gd name="connsiteY1" fmla="*/ 345440 h 1036320"/>
                <a:gd name="connsiteX2" fmla="*/ 2677160 w 2677160"/>
                <a:gd name="connsiteY2" fmla="*/ 1036320 h 1036320"/>
                <a:gd name="connsiteX3" fmla="*/ 0 w 2677160"/>
                <a:gd name="connsiteY3" fmla="*/ 1036320 h 1036320"/>
                <a:gd name="connsiteX4" fmla="*/ 2402840 w 2677160"/>
                <a:gd name="connsiteY4" fmla="*/ 690880 h 1036320"/>
                <a:gd name="connsiteX5" fmla="*/ 2402840 w 2677160"/>
                <a:gd name="connsiteY5" fmla="*/ 0 h 1036320"/>
                <a:gd name="connsiteX0" fmla="*/ 0 w 274320"/>
                <a:gd name="connsiteY0" fmla="*/ 0 h 1036320"/>
                <a:gd name="connsiteX1" fmla="*/ 274320 w 274320"/>
                <a:gd name="connsiteY1" fmla="*/ 345440 h 1036320"/>
                <a:gd name="connsiteX2" fmla="*/ 274320 w 274320"/>
                <a:gd name="connsiteY2" fmla="*/ 1036320 h 1036320"/>
                <a:gd name="connsiteX3" fmla="*/ 0 w 274320"/>
                <a:gd name="connsiteY3" fmla="*/ 690880 h 1036320"/>
                <a:gd name="connsiteX4" fmla="*/ 0 w 274320"/>
                <a:gd name="connsiteY4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" h="1036320">
                  <a:moveTo>
                    <a:pt x="0" y="0"/>
                  </a:moveTo>
                  <a:lnTo>
                    <a:pt x="274320" y="34544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4AD8F3A-8438-467B-8827-3F0240CF6F74}"/>
                </a:ext>
              </a:extLst>
            </p:cNvPr>
            <p:cNvSpPr/>
            <p:nvPr/>
          </p:nvSpPr>
          <p:spPr>
            <a:xfrm>
              <a:off x="8950960" y="5402000"/>
              <a:ext cx="2677160" cy="68884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F2B0531A-7CA7-4432-9C96-211D5E54383E}"/>
              </a:ext>
            </a:extLst>
          </p:cNvPr>
          <p:cNvSpPr/>
          <p:nvPr/>
        </p:nvSpPr>
        <p:spPr>
          <a:xfrm>
            <a:off x="4757420" y="2190679"/>
            <a:ext cx="2677160" cy="2288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E3A27A9-4558-4A0C-8E9F-C20604576ADA}"/>
              </a:ext>
            </a:extLst>
          </p:cNvPr>
          <p:cNvGrpSpPr/>
          <p:nvPr/>
        </p:nvGrpSpPr>
        <p:grpSpPr>
          <a:xfrm>
            <a:off x="4700904" y="1157407"/>
            <a:ext cx="2790191" cy="1036320"/>
            <a:chOff x="4700904" y="1278057"/>
            <a:chExt cx="2790191" cy="103632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1879407-20E2-40EF-9AD9-8F07C039D28B}"/>
                </a:ext>
              </a:extLst>
            </p:cNvPr>
            <p:cNvSpPr/>
            <p:nvPr/>
          </p:nvSpPr>
          <p:spPr>
            <a:xfrm>
              <a:off x="4700905" y="1278057"/>
              <a:ext cx="2790190" cy="690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EADEAFC-403E-49AD-AB49-0838DBDE12D6}"/>
                </a:ext>
              </a:extLst>
            </p:cNvPr>
            <p:cNvGrpSpPr/>
            <p:nvPr/>
          </p:nvGrpSpPr>
          <p:grpSpPr>
            <a:xfrm>
              <a:off x="4700904" y="1966905"/>
              <a:ext cx="2790191" cy="347472"/>
              <a:chOff x="4700904" y="1966905"/>
              <a:chExt cx="2790191" cy="347472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D16CD4F-E975-436E-ABFE-0B2F4C1D4313}"/>
                  </a:ext>
                </a:extLst>
              </p:cNvPr>
              <p:cNvSpPr/>
              <p:nvPr/>
            </p:nvSpPr>
            <p:spPr>
              <a:xfrm>
                <a:off x="4757420" y="1966905"/>
                <a:ext cx="2677160" cy="34442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ight Triangle 27">
                <a:extLst>
                  <a:ext uri="{FF2B5EF4-FFF2-40B4-BE49-F238E27FC236}">
                    <a16:creationId xmlns:a16="http://schemas.microsoft.com/office/drawing/2014/main" id="{80D3FDE3-B58F-4998-9A73-FF2024023E4D}"/>
                  </a:ext>
                </a:extLst>
              </p:cNvPr>
              <p:cNvSpPr/>
              <p:nvPr/>
            </p:nvSpPr>
            <p:spPr>
              <a:xfrm flipH="1" flipV="1">
                <a:off x="4700904" y="1966905"/>
                <a:ext cx="56515" cy="347472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ight Triangle 28">
                <a:extLst>
                  <a:ext uri="{FF2B5EF4-FFF2-40B4-BE49-F238E27FC236}">
                    <a16:creationId xmlns:a16="http://schemas.microsoft.com/office/drawing/2014/main" id="{10734380-BCEA-4450-A346-9C60DBAFDA56}"/>
                  </a:ext>
                </a:extLst>
              </p:cNvPr>
              <p:cNvSpPr/>
              <p:nvPr/>
            </p:nvSpPr>
            <p:spPr>
              <a:xfrm flipV="1">
                <a:off x="7434580" y="1966905"/>
                <a:ext cx="56515" cy="347472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2D4014A-3D78-457E-8E04-1BAB914D0F97}"/>
              </a:ext>
            </a:extLst>
          </p:cNvPr>
          <p:cNvGrpSpPr/>
          <p:nvPr/>
        </p:nvGrpSpPr>
        <p:grpSpPr>
          <a:xfrm>
            <a:off x="4700904" y="4476678"/>
            <a:ext cx="2790192" cy="1036320"/>
            <a:chOff x="4700904" y="4597328"/>
            <a:chExt cx="2790192" cy="103632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83CE6AD-F231-4A9D-8F12-85D3B4FAEA48}"/>
                </a:ext>
              </a:extLst>
            </p:cNvPr>
            <p:cNvSpPr/>
            <p:nvPr/>
          </p:nvSpPr>
          <p:spPr>
            <a:xfrm rot="10800000" flipV="1">
              <a:off x="4700906" y="4944800"/>
              <a:ext cx="2790190" cy="6888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F9BFCAC-4274-4F11-BC0B-816E48601B0F}"/>
                </a:ext>
              </a:extLst>
            </p:cNvPr>
            <p:cNvGrpSpPr/>
            <p:nvPr/>
          </p:nvGrpSpPr>
          <p:grpSpPr>
            <a:xfrm>
              <a:off x="4700904" y="4597328"/>
              <a:ext cx="2790191" cy="347472"/>
              <a:chOff x="4700904" y="4597328"/>
              <a:chExt cx="2790191" cy="347472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2EDCCB8-E029-43F7-A5E4-43478860FD1C}"/>
                  </a:ext>
                </a:extLst>
              </p:cNvPr>
              <p:cNvSpPr/>
              <p:nvPr/>
            </p:nvSpPr>
            <p:spPr>
              <a:xfrm>
                <a:off x="4757420" y="4599360"/>
                <a:ext cx="2677160" cy="34544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2" name="Right Triangle 31">
                <a:extLst>
                  <a:ext uri="{FF2B5EF4-FFF2-40B4-BE49-F238E27FC236}">
                    <a16:creationId xmlns:a16="http://schemas.microsoft.com/office/drawing/2014/main" id="{6F39D215-44F1-429F-81FC-C39FFEC2461A}"/>
                  </a:ext>
                </a:extLst>
              </p:cNvPr>
              <p:cNvSpPr/>
              <p:nvPr/>
            </p:nvSpPr>
            <p:spPr>
              <a:xfrm rot="10800000" flipV="1">
                <a:off x="4700904" y="4597328"/>
                <a:ext cx="56515" cy="347472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3" name="Right Triangle 32">
                <a:extLst>
                  <a:ext uri="{FF2B5EF4-FFF2-40B4-BE49-F238E27FC236}">
                    <a16:creationId xmlns:a16="http://schemas.microsoft.com/office/drawing/2014/main" id="{C27487FC-68F8-472B-AD7D-425E95ECB746}"/>
                  </a:ext>
                </a:extLst>
              </p:cNvPr>
              <p:cNvSpPr/>
              <p:nvPr/>
            </p:nvSpPr>
            <p:spPr>
              <a:xfrm rot="10800000" flipH="1" flipV="1">
                <a:off x="7434580" y="4597328"/>
                <a:ext cx="56515" cy="347472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44DBB8D-702C-4E34-93F5-67119BE11CA3}"/>
              </a:ext>
            </a:extLst>
          </p:cNvPr>
          <p:cNvSpPr txBox="1"/>
          <p:nvPr/>
        </p:nvSpPr>
        <p:spPr>
          <a:xfrm>
            <a:off x="8950959" y="2472718"/>
            <a:ext cx="2304415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  <a:endParaRPr lang="en-US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E382D47-8E20-4813-8D0F-4E052BBA5E28}"/>
              </a:ext>
            </a:extLst>
          </p:cNvPr>
          <p:cNvSpPr txBox="1"/>
          <p:nvPr/>
        </p:nvSpPr>
        <p:spPr>
          <a:xfrm>
            <a:off x="936624" y="2522843"/>
            <a:ext cx="230441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4FEFD4-814E-4BD4-B861-97B5F4CC368A}"/>
              </a:ext>
            </a:extLst>
          </p:cNvPr>
          <p:cNvSpPr txBox="1"/>
          <p:nvPr/>
        </p:nvSpPr>
        <p:spPr>
          <a:xfrm>
            <a:off x="4943792" y="2239547"/>
            <a:ext cx="2304415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  <a:endParaRPr lang="en-US" sz="1400" dirty="0"/>
          </a:p>
        </p:txBody>
      </p:sp>
      <p:pic>
        <p:nvPicPr>
          <p:cNvPr id="42" name="Graphic 41" descr="Users">
            <a:extLst>
              <a:ext uri="{FF2B5EF4-FFF2-40B4-BE49-F238E27FC236}">
                <a16:creationId xmlns:a16="http://schemas.microsoft.com/office/drawing/2014/main" id="{150AACBA-F558-466E-AA0A-EF7564D4D2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89368" y="5389862"/>
            <a:ext cx="471823" cy="471823"/>
          </a:xfrm>
          <a:prstGeom prst="rect">
            <a:avLst/>
          </a:prstGeom>
        </p:spPr>
      </p:pic>
      <p:pic>
        <p:nvPicPr>
          <p:cNvPr id="43" name="Graphic 42" descr="Lightbulb">
            <a:extLst>
              <a:ext uri="{FF2B5EF4-FFF2-40B4-BE49-F238E27FC236}">
                <a16:creationId xmlns:a16="http://schemas.microsoft.com/office/drawing/2014/main" id="{4EAC6016-E9F8-4BE4-80E0-1822E68474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95828" y="4930630"/>
            <a:ext cx="471823" cy="471823"/>
          </a:xfrm>
          <a:prstGeom prst="rect">
            <a:avLst/>
          </a:prstGeom>
        </p:spPr>
      </p:pic>
      <p:pic>
        <p:nvPicPr>
          <p:cNvPr id="44" name="Graphic 43" descr="Rocket">
            <a:extLst>
              <a:ext uri="{FF2B5EF4-FFF2-40B4-BE49-F238E27FC236}">
                <a16:creationId xmlns:a16="http://schemas.microsoft.com/office/drawing/2014/main" id="{968AB7BF-6472-454A-9311-9F7A03CC00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3659" y="4476678"/>
            <a:ext cx="471823" cy="47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Vertical Banners – Slide Template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F0B60AE0-B91D-4A60-B503-8EF6C8A24950}"/>
              </a:ext>
            </a:extLst>
          </p:cNvPr>
          <p:cNvSpPr/>
          <p:nvPr/>
        </p:nvSpPr>
        <p:spPr>
          <a:xfrm>
            <a:off x="838200" y="2193726"/>
            <a:ext cx="2677160" cy="18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56F9DAC3-E93F-44A3-9091-E77AF9AA6BB5}"/>
              </a:ext>
            </a:extLst>
          </p:cNvPr>
          <p:cNvGrpSpPr/>
          <p:nvPr/>
        </p:nvGrpSpPr>
        <p:grpSpPr>
          <a:xfrm>
            <a:off x="563880" y="1157407"/>
            <a:ext cx="2951480" cy="1036320"/>
            <a:chOff x="838200" y="1278057"/>
            <a:chExt cx="2951480" cy="1036320"/>
          </a:xfrm>
        </p:grpSpPr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6BDBF7FF-F2FA-43C0-B171-CF10387BDA8D}"/>
                </a:ext>
              </a:extLst>
            </p:cNvPr>
            <p:cNvGrpSpPr/>
            <p:nvPr/>
          </p:nvGrpSpPr>
          <p:grpSpPr>
            <a:xfrm>
              <a:off x="838200" y="1278057"/>
              <a:ext cx="2951480" cy="1036320"/>
              <a:chOff x="5062668" y="1385943"/>
              <a:chExt cx="2951480" cy="1036320"/>
            </a:xfrm>
          </p:grpSpPr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AFA30992-1B4B-486F-98AE-AB89DA0438D0}"/>
                  </a:ext>
                </a:extLst>
              </p:cNvPr>
              <p:cNvSpPr/>
              <p:nvPr/>
            </p:nvSpPr>
            <p:spPr>
              <a:xfrm>
                <a:off x="5062668" y="1385943"/>
                <a:ext cx="2951480" cy="1036320"/>
              </a:xfrm>
              <a:custGeom>
                <a:avLst/>
                <a:gdLst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677160 w 2951480"/>
                  <a:gd name="connsiteY2" fmla="*/ 345440 h 1036320"/>
                  <a:gd name="connsiteX3" fmla="*/ 2951480 w 2951480"/>
                  <a:gd name="connsiteY3" fmla="*/ 345440 h 1036320"/>
                  <a:gd name="connsiteX4" fmla="*/ 2951480 w 2951480"/>
                  <a:gd name="connsiteY4" fmla="*/ 1036320 h 1036320"/>
                  <a:gd name="connsiteX5" fmla="*/ 274320 w 2951480"/>
                  <a:gd name="connsiteY5" fmla="*/ 1036320 h 1036320"/>
                  <a:gd name="connsiteX6" fmla="*/ 274320 w 2951480"/>
                  <a:gd name="connsiteY6" fmla="*/ 690880 h 1036320"/>
                  <a:gd name="connsiteX7" fmla="*/ 0 w 2951480"/>
                  <a:gd name="connsiteY7" fmla="*/ 690880 h 1036320"/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677160 w 2951480"/>
                  <a:gd name="connsiteY2" fmla="*/ 345440 h 1036320"/>
                  <a:gd name="connsiteX3" fmla="*/ 2951480 w 2951480"/>
                  <a:gd name="connsiteY3" fmla="*/ 345440 h 1036320"/>
                  <a:gd name="connsiteX4" fmla="*/ 2951480 w 2951480"/>
                  <a:gd name="connsiteY4" fmla="*/ 1036320 h 1036320"/>
                  <a:gd name="connsiteX5" fmla="*/ 274320 w 2951480"/>
                  <a:gd name="connsiteY5" fmla="*/ 1036320 h 1036320"/>
                  <a:gd name="connsiteX6" fmla="*/ 0 w 2951480"/>
                  <a:gd name="connsiteY6" fmla="*/ 690880 h 1036320"/>
                  <a:gd name="connsiteX7" fmla="*/ 0 w 2951480"/>
                  <a:gd name="connsiteY7" fmla="*/ 0 h 1036320"/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951480 w 2951480"/>
                  <a:gd name="connsiteY2" fmla="*/ 345440 h 1036320"/>
                  <a:gd name="connsiteX3" fmla="*/ 2951480 w 2951480"/>
                  <a:gd name="connsiteY3" fmla="*/ 1036320 h 1036320"/>
                  <a:gd name="connsiteX4" fmla="*/ 274320 w 2951480"/>
                  <a:gd name="connsiteY4" fmla="*/ 1036320 h 1036320"/>
                  <a:gd name="connsiteX5" fmla="*/ 0 w 2951480"/>
                  <a:gd name="connsiteY5" fmla="*/ 690880 h 1036320"/>
                  <a:gd name="connsiteX6" fmla="*/ 0 w 2951480"/>
                  <a:gd name="connsiteY6" fmla="*/ 0 h 1036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51480" h="1036320">
                    <a:moveTo>
                      <a:pt x="0" y="0"/>
                    </a:moveTo>
                    <a:lnTo>
                      <a:pt x="2677160" y="0"/>
                    </a:lnTo>
                    <a:lnTo>
                      <a:pt x="2951480" y="345440"/>
                    </a:lnTo>
                    <a:lnTo>
                      <a:pt x="2951480" y="1036320"/>
                    </a:lnTo>
                    <a:lnTo>
                      <a:pt x="274320" y="1036320"/>
                    </a:lnTo>
                    <a:lnTo>
                      <a:pt x="0" y="6908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48945EAF-CA70-4398-BD2F-B6616C25664B}"/>
                  </a:ext>
                </a:extLst>
              </p:cNvPr>
              <p:cNvSpPr/>
              <p:nvPr/>
            </p:nvSpPr>
            <p:spPr>
              <a:xfrm>
                <a:off x="5062668" y="1385943"/>
                <a:ext cx="2677160" cy="69088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</p:grp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9AB6664C-8E2F-4634-9F60-D98CA9FF7395}"/>
                </a:ext>
              </a:extLst>
            </p:cNvPr>
            <p:cNvSpPr/>
            <p:nvPr/>
          </p:nvSpPr>
          <p:spPr>
            <a:xfrm>
              <a:off x="3515360" y="1278057"/>
              <a:ext cx="274320" cy="1036320"/>
            </a:xfrm>
            <a:custGeom>
              <a:avLst/>
              <a:gdLst>
                <a:gd name="connsiteX0" fmla="*/ 2677160 w 2951480"/>
                <a:gd name="connsiteY0" fmla="*/ 0 h 1036320"/>
                <a:gd name="connsiteX1" fmla="*/ 2951480 w 2951480"/>
                <a:gd name="connsiteY1" fmla="*/ 345440 h 1036320"/>
                <a:gd name="connsiteX2" fmla="*/ 2951480 w 2951480"/>
                <a:gd name="connsiteY2" fmla="*/ 1036320 h 1036320"/>
                <a:gd name="connsiteX3" fmla="*/ 274320 w 2951480"/>
                <a:gd name="connsiteY3" fmla="*/ 1036320 h 1036320"/>
                <a:gd name="connsiteX4" fmla="*/ 0 w 2951480"/>
                <a:gd name="connsiteY4" fmla="*/ 690880 h 1036320"/>
                <a:gd name="connsiteX5" fmla="*/ 2677160 w 2951480"/>
                <a:gd name="connsiteY5" fmla="*/ 690880 h 1036320"/>
                <a:gd name="connsiteX0" fmla="*/ 2402840 w 2677160"/>
                <a:gd name="connsiteY0" fmla="*/ 0 h 1036320"/>
                <a:gd name="connsiteX1" fmla="*/ 2677160 w 2677160"/>
                <a:gd name="connsiteY1" fmla="*/ 345440 h 1036320"/>
                <a:gd name="connsiteX2" fmla="*/ 2677160 w 2677160"/>
                <a:gd name="connsiteY2" fmla="*/ 1036320 h 1036320"/>
                <a:gd name="connsiteX3" fmla="*/ 0 w 2677160"/>
                <a:gd name="connsiteY3" fmla="*/ 1036320 h 1036320"/>
                <a:gd name="connsiteX4" fmla="*/ 2402840 w 2677160"/>
                <a:gd name="connsiteY4" fmla="*/ 690880 h 1036320"/>
                <a:gd name="connsiteX5" fmla="*/ 2402840 w 2677160"/>
                <a:gd name="connsiteY5" fmla="*/ 0 h 1036320"/>
                <a:gd name="connsiteX0" fmla="*/ 0 w 274320"/>
                <a:gd name="connsiteY0" fmla="*/ 0 h 1036320"/>
                <a:gd name="connsiteX1" fmla="*/ 274320 w 274320"/>
                <a:gd name="connsiteY1" fmla="*/ 345440 h 1036320"/>
                <a:gd name="connsiteX2" fmla="*/ 274320 w 274320"/>
                <a:gd name="connsiteY2" fmla="*/ 1036320 h 1036320"/>
                <a:gd name="connsiteX3" fmla="*/ 0 w 274320"/>
                <a:gd name="connsiteY3" fmla="*/ 690880 h 1036320"/>
                <a:gd name="connsiteX4" fmla="*/ 0 w 274320"/>
                <a:gd name="connsiteY4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" h="1036320">
                  <a:moveTo>
                    <a:pt x="0" y="0"/>
                  </a:moveTo>
                  <a:lnTo>
                    <a:pt x="274320" y="34544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3742FA7-3669-4069-AF19-56B84C60B087}"/>
              </a:ext>
            </a:extLst>
          </p:cNvPr>
          <p:cNvSpPr/>
          <p:nvPr/>
        </p:nvSpPr>
        <p:spPr>
          <a:xfrm>
            <a:off x="8676640" y="2193726"/>
            <a:ext cx="2677160" cy="27431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E15F97F3-4022-467B-9E32-47EEC435CE63}"/>
              </a:ext>
            </a:extLst>
          </p:cNvPr>
          <p:cNvGrpSpPr/>
          <p:nvPr/>
        </p:nvGrpSpPr>
        <p:grpSpPr>
          <a:xfrm>
            <a:off x="563880" y="4022526"/>
            <a:ext cx="2951480" cy="1033272"/>
            <a:chOff x="-2391410" y="3141691"/>
            <a:chExt cx="2951480" cy="1033272"/>
          </a:xfrm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7409DC94-A9FD-4422-B66B-DC16543A2B23}"/>
                </a:ext>
              </a:extLst>
            </p:cNvPr>
            <p:cNvSpPr/>
            <p:nvPr/>
          </p:nvSpPr>
          <p:spPr>
            <a:xfrm flipV="1">
              <a:off x="-2391410" y="3141691"/>
              <a:ext cx="2951480" cy="1033272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CCDDD1D3-6824-44B8-B24A-7B4FD37CEA4E}"/>
                </a:ext>
              </a:extLst>
            </p:cNvPr>
            <p:cNvSpPr/>
            <p:nvPr/>
          </p:nvSpPr>
          <p:spPr>
            <a:xfrm flipV="1">
              <a:off x="285750" y="3141691"/>
              <a:ext cx="274320" cy="1033272"/>
            </a:xfrm>
            <a:custGeom>
              <a:avLst/>
              <a:gdLst>
                <a:gd name="connsiteX0" fmla="*/ 2677160 w 2951480"/>
                <a:gd name="connsiteY0" fmla="*/ 0 h 1036320"/>
                <a:gd name="connsiteX1" fmla="*/ 2951480 w 2951480"/>
                <a:gd name="connsiteY1" fmla="*/ 345440 h 1036320"/>
                <a:gd name="connsiteX2" fmla="*/ 2951480 w 2951480"/>
                <a:gd name="connsiteY2" fmla="*/ 1036320 h 1036320"/>
                <a:gd name="connsiteX3" fmla="*/ 274320 w 2951480"/>
                <a:gd name="connsiteY3" fmla="*/ 1036320 h 1036320"/>
                <a:gd name="connsiteX4" fmla="*/ 0 w 2951480"/>
                <a:gd name="connsiteY4" fmla="*/ 690880 h 1036320"/>
                <a:gd name="connsiteX5" fmla="*/ 2677160 w 2951480"/>
                <a:gd name="connsiteY5" fmla="*/ 690880 h 1036320"/>
                <a:gd name="connsiteX0" fmla="*/ 2402840 w 2677160"/>
                <a:gd name="connsiteY0" fmla="*/ 0 h 1036320"/>
                <a:gd name="connsiteX1" fmla="*/ 2677160 w 2677160"/>
                <a:gd name="connsiteY1" fmla="*/ 345440 h 1036320"/>
                <a:gd name="connsiteX2" fmla="*/ 2677160 w 2677160"/>
                <a:gd name="connsiteY2" fmla="*/ 1036320 h 1036320"/>
                <a:gd name="connsiteX3" fmla="*/ 0 w 2677160"/>
                <a:gd name="connsiteY3" fmla="*/ 1036320 h 1036320"/>
                <a:gd name="connsiteX4" fmla="*/ 2402840 w 2677160"/>
                <a:gd name="connsiteY4" fmla="*/ 690880 h 1036320"/>
                <a:gd name="connsiteX5" fmla="*/ 2402840 w 2677160"/>
                <a:gd name="connsiteY5" fmla="*/ 0 h 1036320"/>
                <a:gd name="connsiteX0" fmla="*/ 0 w 274320"/>
                <a:gd name="connsiteY0" fmla="*/ 0 h 1036320"/>
                <a:gd name="connsiteX1" fmla="*/ 274320 w 274320"/>
                <a:gd name="connsiteY1" fmla="*/ 345440 h 1036320"/>
                <a:gd name="connsiteX2" fmla="*/ 274320 w 274320"/>
                <a:gd name="connsiteY2" fmla="*/ 1036320 h 1036320"/>
                <a:gd name="connsiteX3" fmla="*/ 0 w 274320"/>
                <a:gd name="connsiteY3" fmla="*/ 690880 h 1036320"/>
                <a:gd name="connsiteX4" fmla="*/ 0 w 274320"/>
                <a:gd name="connsiteY4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" h="1036320">
                  <a:moveTo>
                    <a:pt x="0" y="0"/>
                  </a:moveTo>
                  <a:lnTo>
                    <a:pt x="274320" y="34544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133EFD6-0F01-453E-9B0A-39F81C96BC57}"/>
                </a:ext>
              </a:extLst>
            </p:cNvPr>
            <p:cNvSpPr/>
            <p:nvPr/>
          </p:nvSpPr>
          <p:spPr>
            <a:xfrm rot="10800000" flipV="1">
              <a:off x="-2391410" y="3486115"/>
              <a:ext cx="2677160" cy="68884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da-DK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</a:t>
              </a:r>
              <a:endPara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0DB20F9C-2BF0-4D32-8D09-9169FA176A14}"/>
              </a:ext>
            </a:extLst>
          </p:cNvPr>
          <p:cNvGrpSpPr/>
          <p:nvPr/>
        </p:nvGrpSpPr>
        <p:grpSpPr>
          <a:xfrm rot="10800000" flipV="1">
            <a:off x="8676640" y="1157407"/>
            <a:ext cx="2951480" cy="1033272"/>
            <a:chOff x="7640320" y="-322492"/>
            <a:chExt cx="2951480" cy="1036320"/>
          </a:xfrm>
        </p:grpSpPr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9B54BDF-8490-4C98-90E2-6A298F70A43C}"/>
                </a:ext>
              </a:extLst>
            </p:cNvPr>
            <p:cNvGrpSpPr/>
            <p:nvPr/>
          </p:nvGrpSpPr>
          <p:grpSpPr>
            <a:xfrm>
              <a:off x="7640320" y="-322492"/>
              <a:ext cx="2951480" cy="1036320"/>
              <a:chOff x="5062668" y="1385943"/>
              <a:chExt cx="2951480" cy="1036320"/>
            </a:xfrm>
          </p:grpSpPr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14577818-7632-4BC3-94FB-5E2B88A86986}"/>
                  </a:ext>
                </a:extLst>
              </p:cNvPr>
              <p:cNvSpPr/>
              <p:nvPr/>
            </p:nvSpPr>
            <p:spPr>
              <a:xfrm>
                <a:off x="5062668" y="1385943"/>
                <a:ext cx="2951480" cy="1036320"/>
              </a:xfrm>
              <a:custGeom>
                <a:avLst/>
                <a:gdLst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677160 w 2951480"/>
                  <a:gd name="connsiteY2" fmla="*/ 345440 h 1036320"/>
                  <a:gd name="connsiteX3" fmla="*/ 2951480 w 2951480"/>
                  <a:gd name="connsiteY3" fmla="*/ 345440 h 1036320"/>
                  <a:gd name="connsiteX4" fmla="*/ 2951480 w 2951480"/>
                  <a:gd name="connsiteY4" fmla="*/ 1036320 h 1036320"/>
                  <a:gd name="connsiteX5" fmla="*/ 274320 w 2951480"/>
                  <a:gd name="connsiteY5" fmla="*/ 1036320 h 1036320"/>
                  <a:gd name="connsiteX6" fmla="*/ 274320 w 2951480"/>
                  <a:gd name="connsiteY6" fmla="*/ 690880 h 1036320"/>
                  <a:gd name="connsiteX7" fmla="*/ 0 w 2951480"/>
                  <a:gd name="connsiteY7" fmla="*/ 690880 h 1036320"/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677160 w 2951480"/>
                  <a:gd name="connsiteY2" fmla="*/ 345440 h 1036320"/>
                  <a:gd name="connsiteX3" fmla="*/ 2951480 w 2951480"/>
                  <a:gd name="connsiteY3" fmla="*/ 345440 h 1036320"/>
                  <a:gd name="connsiteX4" fmla="*/ 2951480 w 2951480"/>
                  <a:gd name="connsiteY4" fmla="*/ 1036320 h 1036320"/>
                  <a:gd name="connsiteX5" fmla="*/ 274320 w 2951480"/>
                  <a:gd name="connsiteY5" fmla="*/ 1036320 h 1036320"/>
                  <a:gd name="connsiteX6" fmla="*/ 0 w 2951480"/>
                  <a:gd name="connsiteY6" fmla="*/ 690880 h 1036320"/>
                  <a:gd name="connsiteX7" fmla="*/ 0 w 2951480"/>
                  <a:gd name="connsiteY7" fmla="*/ 0 h 1036320"/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951480 w 2951480"/>
                  <a:gd name="connsiteY2" fmla="*/ 345440 h 1036320"/>
                  <a:gd name="connsiteX3" fmla="*/ 2951480 w 2951480"/>
                  <a:gd name="connsiteY3" fmla="*/ 1036320 h 1036320"/>
                  <a:gd name="connsiteX4" fmla="*/ 274320 w 2951480"/>
                  <a:gd name="connsiteY4" fmla="*/ 1036320 h 1036320"/>
                  <a:gd name="connsiteX5" fmla="*/ 0 w 2951480"/>
                  <a:gd name="connsiteY5" fmla="*/ 690880 h 1036320"/>
                  <a:gd name="connsiteX6" fmla="*/ 0 w 2951480"/>
                  <a:gd name="connsiteY6" fmla="*/ 0 h 1036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51480" h="1036320">
                    <a:moveTo>
                      <a:pt x="0" y="0"/>
                    </a:moveTo>
                    <a:lnTo>
                      <a:pt x="2677160" y="0"/>
                    </a:lnTo>
                    <a:lnTo>
                      <a:pt x="2951480" y="345440"/>
                    </a:lnTo>
                    <a:lnTo>
                      <a:pt x="2951480" y="1036320"/>
                    </a:lnTo>
                    <a:lnTo>
                      <a:pt x="274320" y="1036320"/>
                    </a:lnTo>
                    <a:lnTo>
                      <a:pt x="0" y="6908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F0D6DD95-3E70-4E5B-B2B6-5DB9C09FAF5B}"/>
                  </a:ext>
                </a:extLst>
              </p:cNvPr>
              <p:cNvSpPr/>
              <p:nvPr/>
            </p:nvSpPr>
            <p:spPr>
              <a:xfrm>
                <a:off x="5062668" y="1385943"/>
                <a:ext cx="2677160" cy="69088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</p:grp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52715D1B-C15B-4728-94A3-0234637C78F9}"/>
                </a:ext>
              </a:extLst>
            </p:cNvPr>
            <p:cNvSpPr/>
            <p:nvPr/>
          </p:nvSpPr>
          <p:spPr>
            <a:xfrm>
              <a:off x="10317480" y="-322492"/>
              <a:ext cx="274320" cy="1036320"/>
            </a:xfrm>
            <a:custGeom>
              <a:avLst/>
              <a:gdLst>
                <a:gd name="connsiteX0" fmla="*/ 2677160 w 2951480"/>
                <a:gd name="connsiteY0" fmla="*/ 0 h 1036320"/>
                <a:gd name="connsiteX1" fmla="*/ 2951480 w 2951480"/>
                <a:gd name="connsiteY1" fmla="*/ 345440 h 1036320"/>
                <a:gd name="connsiteX2" fmla="*/ 2951480 w 2951480"/>
                <a:gd name="connsiteY2" fmla="*/ 1036320 h 1036320"/>
                <a:gd name="connsiteX3" fmla="*/ 274320 w 2951480"/>
                <a:gd name="connsiteY3" fmla="*/ 1036320 h 1036320"/>
                <a:gd name="connsiteX4" fmla="*/ 0 w 2951480"/>
                <a:gd name="connsiteY4" fmla="*/ 690880 h 1036320"/>
                <a:gd name="connsiteX5" fmla="*/ 2677160 w 2951480"/>
                <a:gd name="connsiteY5" fmla="*/ 690880 h 1036320"/>
                <a:gd name="connsiteX0" fmla="*/ 2402840 w 2677160"/>
                <a:gd name="connsiteY0" fmla="*/ 0 h 1036320"/>
                <a:gd name="connsiteX1" fmla="*/ 2677160 w 2677160"/>
                <a:gd name="connsiteY1" fmla="*/ 345440 h 1036320"/>
                <a:gd name="connsiteX2" fmla="*/ 2677160 w 2677160"/>
                <a:gd name="connsiteY2" fmla="*/ 1036320 h 1036320"/>
                <a:gd name="connsiteX3" fmla="*/ 0 w 2677160"/>
                <a:gd name="connsiteY3" fmla="*/ 1036320 h 1036320"/>
                <a:gd name="connsiteX4" fmla="*/ 2402840 w 2677160"/>
                <a:gd name="connsiteY4" fmla="*/ 690880 h 1036320"/>
                <a:gd name="connsiteX5" fmla="*/ 2402840 w 2677160"/>
                <a:gd name="connsiteY5" fmla="*/ 0 h 1036320"/>
                <a:gd name="connsiteX0" fmla="*/ 0 w 274320"/>
                <a:gd name="connsiteY0" fmla="*/ 0 h 1036320"/>
                <a:gd name="connsiteX1" fmla="*/ 274320 w 274320"/>
                <a:gd name="connsiteY1" fmla="*/ 345440 h 1036320"/>
                <a:gd name="connsiteX2" fmla="*/ 274320 w 274320"/>
                <a:gd name="connsiteY2" fmla="*/ 1036320 h 1036320"/>
                <a:gd name="connsiteX3" fmla="*/ 0 w 274320"/>
                <a:gd name="connsiteY3" fmla="*/ 690880 h 1036320"/>
                <a:gd name="connsiteX4" fmla="*/ 0 w 274320"/>
                <a:gd name="connsiteY4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" h="1036320">
                  <a:moveTo>
                    <a:pt x="0" y="0"/>
                  </a:moveTo>
                  <a:lnTo>
                    <a:pt x="274320" y="34544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7CF6B831-061A-4823-A6A9-27B065066D8F}"/>
              </a:ext>
            </a:extLst>
          </p:cNvPr>
          <p:cNvGrpSpPr/>
          <p:nvPr/>
        </p:nvGrpSpPr>
        <p:grpSpPr>
          <a:xfrm>
            <a:off x="8676640" y="4936925"/>
            <a:ext cx="2951480" cy="1033274"/>
            <a:chOff x="8676640" y="5057575"/>
            <a:chExt cx="2951480" cy="1033274"/>
          </a:xfrm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1299C05D-F1B8-4E2A-881E-7BF16F0621B5}"/>
                </a:ext>
              </a:extLst>
            </p:cNvPr>
            <p:cNvSpPr/>
            <p:nvPr/>
          </p:nvSpPr>
          <p:spPr>
            <a:xfrm rot="10800000">
              <a:off x="8676640" y="5057575"/>
              <a:ext cx="2951480" cy="1033273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B579A3F4-E108-4859-9738-91FBF4774806}"/>
                </a:ext>
              </a:extLst>
            </p:cNvPr>
            <p:cNvSpPr/>
            <p:nvPr/>
          </p:nvSpPr>
          <p:spPr>
            <a:xfrm rot="10800000">
              <a:off x="8676640" y="5057575"/>
              <a:ext cx="274320" cy="1033273"/>
            </a:xfrm>
            <a:custGeom>
              <a:avLst/>
              <a:gdLst>
                <a:gd name="connsiteX0" fmla="*/ 2677160 w 2951480"/>
                <a:gd name="connsiteY0" fmla="*/ 0 h 1036320"/>
                <a:gd name="connsiteX1" fmla="*/ 2951480 w 2951480"/>
                <a:gd name="connsiteY1" fmla="*/ 345440 h 1036320"/>
                <a:gd name="connsiteX2" fmla="*/ 2951480 w 2951480"/>
                <a:gd name="connsiteY2" fmla="*/ 1036320 h 1036320"/>
                <a:gd name="connsiteX3" fmla="*/ 274320 w 2951480"/>
                <a:gd name="connsiteY3" fmla="*/ 1036320 h 1036320"/>
                <a:gd name="connsiteX4" fmla="*/ 0 w 2951480"/>
                <a:gd name="connsiteY4" fmla="*/ 690880 h 1036320"/>
                <a:gd name="connsiteX5" fmla="*/ 2677160 w 2951480"/>
                <a:gd name="connsiteY5" fmla="*/ 690880 h 1036320"/>
                <a:gd name="connsiteX0" fmla="*/ 2402840 w 2677160"/>
                <a:gd name="connsiteY0" fmla="*/ 0 h 1036320"/>
                <a:gd name="connsiteX1" fmla="*/ 2677160 w 2677160"/>
                <a:gd name="connsiteY1" fmla="*/ 345440 h 1036320"/>
                <a:gd name="connsiteX2" fmla="*/ 2677160 w 2677160"/>
                <a:gd name="connsiteY2" fmla="*/ 1036320 h 1036320"/>
                <a:gd name="connsiteX3" fmla="*/ 0 w 2677160"/>
                <a:gd name="connsiteY3" fmla="*/ 1036320 h 1036320"/>
                <a:gd name="connsiteX4" fmla="*/ 2402840 w 2677160"/>
                <a:gd name="connsiteY4" fmla="*/ 690880 h 1036320"/>
                <a:gd name="connsiteX5" fmla="*/ 2402840 w 2677160"/>
                <a:gd name="connsiteY5" fmla="*/ 0 h 1036320"/>
                <a:gd name="connsiteX0" fmla="*/ 0 w 274320"/>
                <a:gd name="connsiteY0" fmla="*/ 0 h 1036320"/>
                <a:gd name="connsiteX1" fmla="*/ 274320 w 274320"/>
                <a:gd name="connsiteY1" fmla="*/ 345440 h 1036320"/>
                <a:gd name="connsiteX2" fmla="*/ 274320 w 274320"/>
                <a:gd name="connsiteY2" fmla="*/ 1036320 h 1036320"/>
                <a:gd name="connsiteX3" fmla="*/ 0 w 274320"/>
                <a:gd name="connsiteY3" fmla="*/ 690880 h 1036320"/>
                <a:gd name="connsiteX4" fmla="*/ 0 w 274320"/>
                <a:gd name="connsiteY4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" h="1036320">
                  <a:moveTo>
                    <a:pt x="0" y="0"/>
                  </a:moveTo>
                  <a:lnTo>
                    <a:pt x="274320" y="34544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8E9DC475-260A-441C-BB72-5A047169BA79}"/>
                </a:ext>
              </a:extLst>
            </p:cNvPr>
            <p:cNvSpPr/>
            <p:nvPr/>
          </p:nvSpPr>
          <p:spPr>
            <a:xfrm>
              <a:off x="8950960" y="5402000"/>
              <a:ext cx="2677160" cy="68884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86F0A460-C977-4871-9C92-B0D524A3E40B}"/>
              </a:ext>
            </a:extLst>
          </p:cNvPr>
          <p:cNvSpPr/>
          <p:nvPr/>
        </p:nvSpPr>
        <p:spPr>
          <a:xfrm>
            <a:off x="4757420" y="2190679"/>
            <a:ext cx="2677160" cy="2288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04160871-68F2-42F6-AF5C-8D24E2925CCE}"/>
              </a:ext>
            </a:extLst>
          </p:cNvPr>
          <p:cNvGrpSpPr/>
          <p:nvPr/>
        </p:nvGrpSpPr>
        <p:grpSpPr>
          <a:xfrm>
            <a:off x="4700904" y="1157407"/>
            <a:ext cx="2790191" cy="1036320"/>
            <a:chOff x="4700904" y="1278057"/>
            <a:chExt cx="2790191" cy="1036320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045AC7ED-735C-485B-B932-8A506260D163}"/>
                </a:ext>
              </a:extLst>
            </p:cNvPr>
            <p:cNvSpPr/>
            <p:nvPr/>
          </p:nvSpPr>
          <p:spPr>
            <a:xfrm>
              <a:off x="4700905" y="1278057"/>
              <a:ext cx="2790190" cy="690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3F00F527-3B3D-408A-BBCA-111F7561AF7A}"/>
                </a:ext>
              </a:extLst>
            </p:cNvPr>
            <p:cNvGrpSpPr/>
            <p:nvPr/>
          </p:nvGrpSpPr>
          <p:grpSpPr>
            <a:xfrm>
              <a:off x="4700904" y="1966905"/>
              <a:ext cx="2790191" cy="347472"/>
              <a:chOff x="4700904" y="1966905"/>
              <a:chExt cx="2790191" cy="347472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B48E4F3E-8401-4FDB-A46D-E0FA20CFAB5B}"/>
                  </a:ext>
                </a:extLst>
              </p:cNvPr>
              <p:cNvSpPr/>
              <p:nvPr/>
            </p:nvSpPr>
            <p:spPr>
              <a:xfrm>
                <a:off x="4757420" y="1966905"/>
                <a:ext cx="2677160" cy="34442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8" name="Right Triangle 147">
                <a:extLst>
                  <a:ext uri="{FF2B5EF4-FFF2-40B4-BE49-F238E27FC236}">
                    <a16:creationId xmlns:a16="http://schemas.microsoft.com/office/drawing/2014/main" id="{41A3DDE0-FF1A-4ADC-A033-0AB88F1154B7}"/>
                  </a:ext>
                </a:extLst>
              </p:cNvPr>
              <p:cNvSpPr/>
              <p:nvPr/>
            </p:nvSpPr>
            <p:spPr>
              <a:xfrm flipH="1" flipV="1">
                <a:off x="4700904" y="1966905"/>
                <a:ext cx="56515" cy="347472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ight Triangle 148">
                <a:extLst>
                  <a:ext uri="{FF2B5EF4-FFF2-40B4-BE49-F238E27FC236}">
                    <a16:creationId xmlns:a16="http://schemas.microsoft.com/office/drawing/2014/main" id="{E75815AE-45AB-4B59-A00B-479CF3F4EA75}"/>
                  </a:ext>
                </a:extLst>
              </p:cNvPr>
              <p:cNvSpPr/>
              <p:nvPr/>
            </p:nvSpPr>
            <p:spPr>
              <a:xfrm flipV="1">
                <a:off x="7434580" y="1966905"/>
                <a:ext cx="56515" cy="347472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8767812C-EAC9-4132-B75F-F15637F630F1}"/>
              </a:ext>
            </a:extLst>
          </p:cNvPr>
          <p:cNvGrpSpPr/>
          <p:nvPr/>
        </p:nvGrpSpPr>
        <p:grpSpPr>
          <a:xfrm>
            <a:off x="4700904" y="4476678"/>
            <a:ext cx="2790192" cy="1036320"/>
            <a:chOff x="4700904" y="4597328"/>
            <a:chExt cx="2790192" cy="1036320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FEC8F78A-B7E7-424E-85EF-C0B6BC42CCF2}"/>
                </a:ext>
              </a:extLst>
            </p:cNvPr>
            <p:cNvSpPr/>
            <p:nvPr/>
          </p:nvSpPr>
          <p:spPr>
            <a:xfrm rot="10800000" flipV="1">
              <a:off x="4700906" y="4944800"/>
              <a:ext cx="2790190" cy="6888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206CBCB9-D8F3-43FB-9ABE-0602238EB6EE}"/>
                </a:ext>
              </a:extLst>
            </p:cNvPr>
            <p:cNvGrpSpPr/>
            <p:nvPr/>
          </p:nvGrpSpPr>
          <p:grpSpPr>
            <a:xfrm>
              <a:off x="4700904" y="4597328"/>
              <a:ext cx="2790191" cy="347472"/>
              <a:chOff x="4700904" y="4597328"/>
              <a:chExt cx="2790191" cy="347472"/>
            </a:xfrm>
          </p:grpSpPr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AD83A896-5988-48E9-B18F-18E5D80F525C}"/>
                  </a:ext>
                </a:extLst>
              </p:cNvPr>
              <p:cNvSpPr/>
              <p:nvPr/>
            </p:nvSpPr>
            <p:spPr>
              <a:xfrm>
                <a:off x="4757420" y="4599360"/>
                <a:ext cx="2677160" cy="34544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54" name="Right Triangle 153">
                <a:extLst>
                  <a:ext uri="{FF2B5EF4-FFF2-40B4-BE49-F238E27FC236}">
                    <a16:creationId xmlns:a16="http://schemas.microsoft.com/office/drawing/2014/main" id="{4D668B30-278A-4BC1-95D4-54A693397AD8}"/>
                  </a:ext>
                </a:extLst>
              </p:cNvPr>
              <p:cNvSpPr/>
              <p:nvPr/>
            </p:nvSpPr>
            <p:spPr>
              <a:xfrm rot="10800000" flipV="1">
                <a:off x="4700904" y="4597328"/>
                <a:ext cx="56515" cy="347472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55" name="Right Triangle 154">
                <a:extLst>
                  <a:ext uri="{FF2B5EF4-FFF2-40B4-BE49-F238E27FC236}">
                    <a16:creationId xmlns:a16="http://schemas.microsoft.com/office/drawing/2014/main" id="{3C2B04EB-80D9-477F-8FCE-05A0D49EE3FC}"/>
                  </a:ext>
                </a:extLst>
              </p:cNvPr>
              <p:cNvSpPr/>
              <p:nvPr/>
            </p:nvSpPr>
            <p:spPr>
              <a:xfrm rot="10800000" flipH="1" flipV="1">
                <a:off x="7434580" y="4597328"/>
                <a:ext cx="56515" cy="347472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sp>
        <p:nvSpPr>
          <p:cNvPr id="156" name="TextBox 155">
            <a:extLst>
              <a:ext uri="{FF2B5EF4-FFF2-40B4-BE49-F238E27FC236}">
                <a16:creationId xmlns:a16="http://schemas.microsoft.com/office/drawing/2014/main" id="{D05C6728-28FF-49B5-BB48-F1BFC6671163}"/>
              </a:ext>
            </a:extLst>
          </p:cNvPr>
          <p:cNvSpPr txBox="1"/>
          <p:nvPr/>
        </p:nvSpPr>
        <p:spPr>
          <a:xfrm>
            <a:off x="8950959" y="2472718"/>
            <a:ext cx="2304415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  <a:endParaRPr lang="en-US" sz="1400" dirty="0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6F0F0F1B-9E1F-4BCE-A0B7-9D8E6B6227C5}"/>
              </a:ext>
            </a:extLst>
          </p:cNvPr>
          <p:cNvSpPr txBox="1"/>
          <p:nvPr/>
        </p:nvSpPr>
        <p:spPr>
          <a:xfrm>
            <a:off x="936624" y="2522843"/>
            <a:ext cx="230441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F7E6FA40-4268-4CA4-81AC-9E79E006690D}"/>
              </a:ext>
            </a:extLst>
          </p:cNvPr>
          <p:cNvSpPr txBox="1"/>
          <p:nvPr/>
        </p:nvSpPr>
        <p:spPr>
          <a:xfrm>
            <a:off x="4943792" y="2239547"/>
            <a:ext cx="2304415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  <a:endParaRPr lang="en-US" sz="1400" dirty="0"/>
          </a:p>
        </p:txBody>
      </p:sp>
      <p:pic>
        <p:nvPicPr>
          <p:cNvPr id="159" name="Graphic 158" descr="Users">
            <a:extLst>
              <a:ext uri="{FF2B5EF4-FFF2-40B4-BE49-F238E27FC236}">
                <a16:creationId xmlns:a16="http://schemas.microsoft.com/office/drawing/2014/main" id="{824295F9-F588-49B8-94A2-2DEE71AFE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89368" y="5389862"/>
            <a:ext cx="471823" cy="471823"/>
          </a:xfrm>
          <a:prstGeom prst="rect">
            <a:avLst/>
          </a:prstGeom>
        </p:spPr>
      </p:pic>
      <p:pic>
        <p:nvPicPr>
          <p:cNvPr id="160" name="Graphic 159" descr="Lightbulb">
            <a:extLst>
              <a:ext uri="{FF2B5EF4-FFF2-40B4-BE49-F238E27FC236}">
                <a16:creationId xmlns:a16="http://schemas.microsoft.com/office/drawing/2014/main" id="{FF191F02-E0F0-45FB-AB62-5804BEF829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95828" y="4930630"/>
            <a:ext cx="471823" cy="471823"/>
          </a:xfrm>
          <a:prstGeom prst="rect">
            <a:avLst/>
          </a:prstGeom>
        </p:spPr>
      </p:pic>
      <p:pic>
        <p:nvPicPr>
          <p:cNvPr id="161" name="Graphic 160" descr="Rocket">
            <a:extLst>
              <a:ext uri="{FF2B5EF4-FFF2-40B4-BE49-F238E27FC236}">
                <a16:creationId xmlns:a16="http://schemas.microsoft.com/office/drawing/2014/main" id="{46AE86DD-FAB6-4903-ADFB-2B033F2EF1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3659" y="4476678"/>
            <a:ext cx="471823" cy="47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87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8510</TotalTime>
  <Words>307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Vertical Banners – Slide Template</vt:lpstr>
      <vt:lpstr>3D Vertical Banners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Vertical Banners</dc:title>
  <dc:creator>PresentationGO.com</dc:creator>
  <dc:description>© Copyright PresentationGO.com</dc:description>
  <dcterms:created xsi:type="dcterms:W3CDTF">2014-11-26T05:14:11Z</dcterms:created>
  <dcterms:modified xsi:type="dcterms:W3CDTF">2021-03-02T18:16:42Z</dcterms:modified>
  <cp:category>Text &amp; Tables</cp:category>
</cp:coreProperties>
</file>