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00B09B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06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6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DC018101-7911-40AF-96FC-E4F3E043FDE1}"/>
              </a:ext>
            </a:extLst>
          </p:cNvPr>
          <p:cNvSpPr/>
          <p:nvPr/>
        </p:nvSpPr>
        <p:spPr>
          <a:xfrm>
            <a:off x="2316373" y="1762815"/>
            <a:ext cx="4503688" cy="387577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101600" dist="190500" dir="1800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 dirty="0"/>
              <a:t>3-Level Segmented Pyramid for PowerPoint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2BC6CD2-E2F7-477C-97F2-60102D32C9F2}"/>
              </a:ext>
            </a:extLst>
          </p:cNvPr>
          <p:cNvGrpSpPr/>
          <p:nvPr/>
        </p:nvGrpSpPr>
        <p:grpSpPr>
          <a:xfrm>
            <a:off x="6691483" y="3122362"/>
            <a:ext cx="2202816" cy="1260003"/>
            <a:chOff x="8921977" y="1394910"/>
            <a:chExt cx="2937088" cy="168000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3F57802-9291-40CF-99D0-60DE6983851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65D7B8F-2CAB-451C-95BC-037BE7BA887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4850F99-529C-446C-8529-282CE430F455}"/>
              </a:ext>
            </a:extLst>
          </p:cNvPr>
          <p:cNvGrpSpPr/>
          <p:nvPr/>
        </p:nvGrpSpPr>
        <p:grpSpPr>
          <a:xfrm>
            <a:off x="249702" y="3122364"/>
            <a:ext cx="2202816" cy="1260003"/>
            <a:chOff x="332936" y="2555951"/>
            <a:chExt cx="2937088" cy="168000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C80B8DE-0416-4E26-9284-5733DB5EB24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7E12D3-FD91-4727-A5CF-6E7F994BEEC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F64759E-D353-47BE-B8AA-45FDBD3FCCFF}"/>
              </a:ext>
            </a:extLst>
          </p:cNvPr>
          <p:cNvGrpSpPr/>
          <p:nvPr/>
        </p:nvGrpSpPr>
        <p:grpSpPr>
          <a:xfrm>
            <a:off x="255548" y="1653802"/>
            <a:ext cx="2202816" cy="1260003"/>
            <a:chOff x="332936" y="2555951"/>
            <a:chExt cx="2937088" cy="168000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3985B40-AA79-4E81-8CA8-6EF0B1A7C08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CD4BC2A-F245-4A7F-999B-8D1FBDE43B1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6" name="Graphic 115" descr="Lightbulb">
            <a:extLst>
              <a:ext uri="{FF2B5EF4-FFF2-40B4-BE49-F238E27FC236}">
                <a16:creationId xmlns:a16="http://schemas.microsoft.com/office/drawing/2014/main" id="{966D0B0A-AE4F-459B-BE5D-95EF381F0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9224" y="3183176"/>
            <a:ext cx="342900" cy="342900"/>
          </a:xfrm>
          <a:prstGeom prst="rect">
            <a:avLst/>
          </a:prstGeom>
        </p:spPr>
      </p:pic>
      <p:pic>
        <p:nvPicPr>
          <p:cNvPr id="117" name="Graphic 116" descr="Stopwatch">
            <a:extLst>
              <a:ext uri="{FF2B5EF4-FFF2-40B4-BE49-F238E27FC236}">
                <a16:creationId xmlns:a16="http://schemas.microsoft.com/office/drawing/2014/main" id="{5D710B45-69B0-4A40-9D23-22849537EF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43900" y="3185801"/>
            <a:ext cx="342900" cy="342900"/>
          </a:xfrm>
          <a:prstGeom prst="rect">
            <a:avLst/>
          </a:prstGeom>
        </p:spPr>
      </p:pic>
      <p:pic>
        <p:nvPicPr>
          <p:cNvPr id="119" name="Graphic 118" descr="Trophy">
            <a:extLst>
              <a:ext uri="{FF2B5EF4-FFF2-40B4-BE49-F238E27FC236}">
                <a16:creationId xmlns:a16="http://schemas.microsoft.com/office/drawing/2014/main" id="{B052FE0B-B7E7-4B49-AF84-37E5AF7D430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7200" y="1705367"/>
            <a:ext cx="342900" cy="342900"/>
          </a:xfrm>
          <a:prstGeom prst="rect">
            <a:avLst/>
          </a:prstGeom>
        </p:spPr>
      </p:pic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70D6EF3-8053-4CB7-98EA-66EF8D37BA7A}"/>
              </a:ext>
            </a:extLst>
          </p:cNvPr>
          <p:cNvSpPr/>
          <p:nvPr/>
        </p:nvSpPr>
        <p:spPr>
          <a:xfrm>
            <a:off x="3801082" y="4360080"/>
            <a:ext cx="1541834" cy="1329574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606318F-BB02-4C0C-BCFB-470CF2278A1D}"/>
              </a:ext>
            </a:extLst>
          </p:cNvPr>
          <p:cNvSpPr/>
          <p:nvPr/>
        </p:nvSpPr>
        <p:spPr>
          <a:xfrm>
            <a:off x="2259252" y="4360080"/>
            <a:ext cx="1541834" cy="1329574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2BF6962-C0EF-454C-B15E-AED277D5FF8A}"/>
              </a:ext>
            </a:extLst>
          </p:cNvPr>
          <p:cNvSpPr/>
          <p:nvPr/>
        </p:nvSpPr>
        <p:spPr>
          <a:xfrm rot="10800000">
            <a:off x="3030168" y="4360080"/>
            <a:ext cx="1541834" cy="1329574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9BF0F3B9-5E17-4411-BBFF-C6C0B6ECAB71}"/>
              </a:ext>
            </a:extLst>
          </p:cNvPr>
          <p:cNvSpPr/>
          <p:nvPr/>
        </p:nvSpPr>
        <p:spPr>
          <a:xfrm>
            <a:off x="5342916" y="4360080"/>
            <a:ext cx="1541834" cy="1329574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27BB9068-06C0-4058-BD73-A753FB6F3D59}"/>
              </a:ext>
            </a:extLst>
          </p:cNvPr>
          <p:cNvSpPr/>
          <p:nvPr/>
        </p:nvSpPr>
        <p:spPr>
          <a:xfrm rot="10800000">
            <a:off x="4571999" y="4360080"/>
            <a:ext cx="1541834" cy="1329574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4DAB2323-44E3-49E1-BCD6-D39645712A43}"/>
              </a:ext>
            </a:extLst>
          </p:cNvPr>
          <p:cNvSpPr/>
          <p:nvPr/>
        </p:nvSpPr>
        <p:spPr>
          <a:xfrm>
            <a:off x="4571999" y="3035917"/>
            <a:ext cx="1541834" cy="1329574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56988322-C782-4EDC-A86D-FB4D38300D0C}"/>
              </a:ext>
            </a:extLst>
          </p:cNvPr>
          <p:cNvSpPr/>
          <p:nvPr/>
        </p:nvSpPr>
        <p:spPr>
          <a:xfrm>
            <a:off x="3030168" y="3035917"/>
            <a:ext cx="1541834" cy="1329574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5ACBA7A7-DAA5-41BA-8E3F-7AD9AD89BDA8}"/>
              </a:ext>
            </a:extLst>
          </p:cNvPr>
          <p:cNvSpPr/>
          <p:nvPr/>
        </p:nvSpPr>
        <p:spPr>
          <a:xfrm rot="10800000">
            <a:off x="3801082" y="3035916"/>
            <a:ext cx="1541834" cy="1329574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E3D600E9-A588-4860-B077-B2654554F398}"/>
              </a:ext>
            </a:extLst>
          </p:cNvPr>
          <p:cNvSpPr/>
          <p:nvPr/>
        </p:nvSpPr>
        <p:spPr>
          <a:xfrm>
            <a:off x="3801082" y="1709051"/>
            <a:ext cx="1541834" cy="1329574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68D265E7-3EAD-4846-ADF4-00F114BA784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46916" y="3213529"/>
            <a:ext cx="642603" cy="642603"/>
          </a:xfrm>
          <a:prstGeom prst="rect">
            <a:avLst/>
          </a:prstGeom>
        </p:spPr>
      </p:pic>
      <p:pic>
        <p:nvPicPr>
          <p:cNvPr id="95" name="Graphic 94" descr="Stopwatch">
            <a:extLst>
              <a:ext uri="{FF2B5EF4-FFF2-40B4-BE49-F238E27FC236}">
                <a16:creationId xmlns:a16="http://schemas.microsoft.com/office/drawing/2014/main" id="{1D6D1DD7-A42D-4038-B42C-14F808AB0B2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46916" y="4871735"/>
            <a:ext cx="642603" cy="642603"/>
          </a:xfrm>
          <a:prstGeom prst="rect">
            <a:avLst/>
          </a:prstGeom>
        </p:spPr>
      </p:pic>
      <p:pic>
        <p:nvPicPr>
          <p:cNvPr id="97" name="Graphic 96" descr="Trophy">
            <a:extLst>
              <a:ext uri="{FF2B5EF4-FFF2-40B4-BE49-F238E27FC236}">
                <a16:creationId xmlns:a16="http://schemas.microsoft.com/office/drawing/2014/main" id="{3A4EF64F-273D-45A5-8ED0-2E66B307C15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50698" y="2289511"/>
            <a:ext cx="642603" cy="642603"/>
          </a:xfrm>
          <a:prstGeom prst="rect">
            <a:avLst/>
          </a:prstGeom>
        </p:spPr>
      </p:pic>
      <p:sp>
        <p:nvSpPr>
          <p:cNvPr id="60" name="Oval 59">
            <a:extLst>
              <a:ext uri="{FF2B5EF4-FFF2-40B4-BE49-F238E27FC236}">
                <a16:creationId xmlns:a16="http://schemas.microsoft.com/office/drawing/2014/main" id="{0E466D7C-0399-48CF-8273-B03B0A652346}"/>
              </a:ext>
            </a:extLst>
          </p:cNvPr>
          <p:cNvSpPr/>
          <p:nvPr/>
        </p:nvSpPr>
        <p:spPr>
          <a:xfrm>
            <a:off x="6616231" y="5421137"/>
            <a:ext cx="537034" cy="537034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1BA98F3-1564-4BED-85D0-CBF1CF4D6193}"/>
              </a:ext>
            </a:extLst>
          </p:cNvPr>
          <p:cNvSpPr/>
          <p:nvPr/>
        </p:nvSpPr>
        <p:spPr>
          <a:xfrm>
            <a:off x="5074400" y="5421137"/>
            <a:ext cx="537034" cy="537034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86CBDDF-551F-41C6-AD1F-F1D1B579E31E}"/>
              </a:ext>
            </a:extLst>
          </p:cNvPr>
          <p:cNvSpPr/>
          <p:nvPr/>
        </p:nvSpPr>
        <p:spPr>
          <a:xfrm>
            <a:off x="3532566" y="5421137"/>
            <a:ext cx="537034" cy="537034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3FCB27B-27CD-413C-854C-6FD78993C520}"/>
              </a:ext>
            </a:extLst>
          </p:cNvPr>
          <p:cNvSpPr/>
          <p:nvPr/>
        </p:nvSpPr>
        <p:spPr>
          <a:xfrm>
            <a:off x="4303482" y="1442561"/>
            <a:ext cx="537034" cy="537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0A8FA7-163E-455B-B060-B273241DCF6B}"/>
              </a:ext>
            </a:extLst>
          </p:cNvPr>
          <p:cNvSpPr/>
          <p:nvPr/>
        </p:nvSpPr>
        <p:spPr>
          <a:xfrm>
            <a:off x="5074400" y="2768753"/>
            <a:ext cx="537034" cy="537034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DC3531D-3C9F-4CEB-9C57-7AC9CA99E27E}"/>
              </a:ext>
            </a:extLst>
          </p:cNvPr>
          <p:cNvSpPr/>
          <p:nvPr/>
        </p:nvSpPr>
        <p:spPr>
          <a:xfrm>
            <a:off x="3532566" y="2768753"/>
            <a:ext cx="537034" cy="537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E70EC3C-854B-4893-8F17-1D599FE4AC5D}"/>
              </a:ext>
            </a:extLst>
          </p:cNvPr>
          <p:cNvSpPr/>
          <p:nvPr/>
        </p:nvSpPr>
        <p:spPr>
          <a:xfrm>
            <a:off x="5845314" y="4094946"/>
            <a:ext cx="537034" cy="537034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65322AD-BA48-4C49-BA6F-752F8620B50B}"/>
              </a:ext>
            </a:extLst>
          </p:cNvPr>
          <p:cNvSpPr/>
          <p:nvPr/>
        </p:nvSpPr>
        <p:spPr>
          <a:xfrm>
            <a:off x="4303482" y="4094946"/>
            <a:ext cx="537034" cy="537034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A0A0D10-F2C4-4387-9EBB-6AA8C84F50E1}"/>
              </a:ext>
            </a:extLst>
          </p:cNvPr>
          <p:cNvSpPr/>
          <p:nvPr/>
        </p:nvSpPr>
        <p:spPr>
          <a:xfrm>
            <a:off x="2761651" y="4094946"/>
            <a:ext cx="537034" cy="537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A72CCEF-B78A-4DE0-B257-8C93EC250800}"/>
              </a:ext>
            </a:extLst>
          </p:cNvPr>
          <p:cNvSpPr/>
          <p:nvPr/>
        </p:nvSpPr>
        <p:spPr>
          <a:xfrm>
            <a:off x="1990735" y="5421137"/>
            <a:ext cx="537034" cy="537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9412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8D9F6D5F-BCC7-45E6-BFDF-B8F01A31A92D}"/>
              </a:ext>
            </a:extLst>
          </p:cNvPr>
          <p:cNvSpPr/>
          <p:nvPr/>
        </p:nvSpPr>
        <p:spPr>
          <a:xfrm>
            <a:off x="2316373" y="1762815"/>
            <a:ext cx="4503688" cy="387577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101600" dist="190500" dir="1800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E62EAE51-990E-4DF5-B9E4-269D08CA411E}"/>
              </a:ext>
            </a:extLst>
          </p:cNvPr>
          <p:cNvSpPr/>
          <p:nvPr/>
        </p:nvSpPr>
        <p:spPr>
          <a:xfrm>
            <a:off x="2259251" y="1709051"/>
            <a:ext cx="4625498" cy="3980603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101600" dist="190500" dir="1800000" algn="t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3-Level Segmented Pyramid for PowerPoint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2BC6CD2-E2F7-477C-97F2-60102D32C9F2}"/>
              </a:ext>
            </a:extLst>
          </p:cNvPr>
          <p:cNvGrpSpPr/>
          <p:nvPr/>
        </p:nvGrpSpPr>
        <p:grpSpPr>
          <a:xfrm>
            <a:off x="6691483" y="3122362"/>
            <a:ext cx="2202816" cy="1260003"/>
            <a:chOff x="8921977" y="1394910"/>
            <a:chExt cx="2937088" cy="168000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3F57802-9291-40CF-99D0-60DE6983851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65D7B8F-2CAB-451C-95BC-037BE7BA887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4850F99-529C-446C-8529-282CE430F455}"/>
              </a:ext>
            </a:extLst>
          </p:cNvPr>
          <p:cNvGrpSpPr/>
          <p:nvPr/>
        </p:nvGrpSpPr>
        <p:grpSpPr>
          <a:xfrm>
            <a:off x="249702" y="3122364"/>
            <a:ext cx="2202816" cy="1260003"/>
            <a:chOff x="332936" y="2555951"/>
            <a:chExt cx="2937088" cy="168000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C80B8DE-0416-4E26-9284-5733DB5EB24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7E12D3-FD91-4727-A5CF-6E7F994BEEC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F64759E-D353-47BE-B8AA-45FDBD3FCCFF}"/>
              </a:ext>
            </a:extLst>
          </p:cNvPr>
          <p:cNvGrpSpPr/>
          <p:nvPr/>
        </p:nvGrpSpPr>
        <p:grpSpPr>
          <a:xfrm>
            <a:off x="255548" y="1653802"/>
            <a:ext cx="2202816" cy="1260003"/>
            <a:chOff x="332936" y="2555951"/>
            <a:chExt cx="2937088" cy="168000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3985B40-AA79-4E81-8CA8-6EF0B1A7C08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CD4BC2A-F245-4A7F-999B-8D1FBDE43B1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6" name="Graphic 115" descr="Lightbulb">
            <a:extLst>
              <a:ext uri="{FF2B5EF4-FFF2-40B4-BE49-F238E27FC236}">
                <a16:creationId xmlns:a16="http://schemas.microsoft.com/office/drawing/2014/main" id="{966D0B0A-AE4F-459B-BE5D-95EF381F0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9224" y="3183176"/>
            <a:ext cx="342900" cy="342900"/>
          </a:xfrm>
          <a:prstGeom prst="rect">
            <a:avLst/>
          </a:prstGeom>
        </p:spPr>
      </p:pic>
      <p:pic>
        <p:nvPicPr>
          <p:cNvPr id="117" name="Graphic 116" descr="Stopwatch">
            <a:extLst>
              <a:ext uri="{FF2B5EF4-FFF2-40B4-BE49-F238E27FC236}">
                <a16:creationId xmlns:a16="http://schemas.microsoft.com/office/drawing/2014/main" id="{5D710B45-69B0-4A40-9D23-22849537EF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43900" y="3185801"/>
            <a:ext cx="342900" cy="342900"/>
          </a:xfrm>
          <a:prstGeom prst="rect">
            <a:avLst/>
          </a:prstGeom>
        </p:spPr>
      </p:pic>
      <p:pic>
        <p:nvPicPr>
          <p:cNvPr id="119" name="Graphic 118" descr="Trophy">
            <a:extLst>
              <a:ext uri="{FF2B5EF4-FFF2-40B4-BE49-F238E27FC236}">
                <a16:creationId xmlns:a16="http://schemas.microsoft.com/office/drawing/2014/main" id="{B052FE0B-B7E7-4B49-AF84-37E5AF7D430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7200" y="1705367"/>
            <a:ext cx="342900" cy="342900"/>
          </a:xfrm>
          <a:prstGeom prst="rect">
            <a:avLst/>
          </a:prstGeom>
        </p:spPr>
      </p:pic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C5CAB001-0C59-4B3B-B895-2ED5FD4EDE8D}"/>
              </a:ext>
            </a:extLst>
          </p:cNvPr>
          <p:cNvSpPr/>
          <p:nvPr/>
        </p:nvSpPr>
        <p:spPr>
          <a:xfrm>
            <a:off x="3801082" y="4360080"/>
            <a:ext cx="1541834" cy="1329574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48C07B8C-2C06-4245-A9D2-2AFF7067318B}"/>
              </a:ext>
            </a:extLst>
          </p:cNvPr>
          <p:cNvSpPr/>
          <p:nvPr/>
        </p:nvSpPr>
        <p:spPr>
          <a:xfrm>
            <a:off x="2259252" y="4360080"/>
            <a:ext cx="1541834" cy="1329574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67E260A5-B57C-44E7-BF96-61F7E135818D}"/>
              </a:ext>
            </a:extLst>
          </p:cNvPr>
          <p:cNvSpPr/>
          <p:nvPr/>
        </p:nvSpPr>
        <p:spPr>
          <a:xfrm rot="10800000">
            <a:off x="3030168" y="4360080"/>
            <a:ext cx="1541834" cy="1329574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417204D8-9504-4EB8-81F4-A12EA1F2E0C3}"/>
              </a:ext>
            </a:extLst>
          </p:cNvPr>
          <p:cNvSpPr/>
          <p:nvPr/>
        </p:nvSpPr>
        <p:spPr>
          <a:xfrm>
            <a:off x="5342916" y="4360080"/>
            <a:ext cx="1541834" cy="1329574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5AAA7833-5603-4635-B126-74E11A26799C}"/>
              </a:ext>
            </a:extLst>
          </p:cNvPr>
          <p:cNvSpPr/>
          <p:nvPr/>
        </p:nvSpPr>
        <p:spPr>
          <a:xfrm rot="10800000">
            <a:off x="4571999" y="4360080"/>
            <a:ext cx="1541834" cy="1329574"/>
          </a:xfrm>
          <a:prstGeom prst="triangl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47226798-FAED-498D-A8D4-DA104FC5110C}"/>
              </a:ext>
            </a:extLst>
          </p:cNvPr>
          <p:cNvSpPr/>
          <p:nvPr/>
        </p:nvSpPr>
        <p:spPr>
          <a:xfrm>
            <a:off x="4571999" y="3035917"/>
            <a:ext cx="1541834" cy="1329574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400A0EA5-D7CA-49C8-B14D-CFCB70592DDE}"/>
              </a:ext>
            </a:extLst>
          </p:cNvPr>
          <p:cNvSpPr/>
          <p:nvPr/>
        </p:nvSpPr>
        <p:spPr>
          <a:xfrm>
            <a:off x="3030168" y="3035917"/>
            <a:ext cx="1541834" cy="1329574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F1AB996D-8C17-4B69-A5AF-EA49B788B7C7}"/>
              </a:ext>
            </a:extLst>
          </p:cNvPr>
          <p:cNvSpPr/>
          <p:nvPr/>
        </p:nvSpPr>
        <p:spPr>
          <a:xfrm rot="10800000">
            <a:off x="3801082" y="3035916"/>
            <a:ext cx="1541834" cy="1329574"/>
          </a:xfrm>
          <a:prstGeom prst="triangl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F8BD79C9-088B-4BE7-9D58-605E389C364E}"/>
              </a:ext>
            </a:extLst>
          </p:cNvPr>
          <p:cNvSpPr/>
          <p:nvPr/>
        </p:nvSpPr>
        <p:spPr>
          <a:xfrm>
            <a:off x="3801082" y="1709051"/>
            <a:ext cx="1541834" cy="1329574"/>
          </a:xfrm>
          <a:prstGeom prst="triangl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2" name="Graphic 71" descr="Lightbulb">
            <a:extLst>
              <a:ext uri="{FF2B5EF4-FFF2-40B4-BE49-F238E27FC236}">
                <a16:creationId xmlns:a16="http://schemas.microsoft.com/office/drawing/2014/main" id="{5797911A-817E-4A6C-9B8F-C204F03DEE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46916" y="3213529"/>
            <a:ext cx="642603" cy="642603"/>
          </a:xfrm>
          <a:prstGeom prst="rect">
            <a:avLst/>
          </a:prstGeom>
        </p:spPr>
      </p:pic>
      <p:pic>
        <p:nvPicPr>
          <p:cNvPr id="101" name="Graphic 100" descr="Stopwatch">
            <a:extLst>
              <a:ext uri="{FF2B5EF4-FFF2-40B4-BE49-F238E27FC236}">
                <a16:creationId xmlns:a16="http://schemas.microsoft.com/office/drawing/2014/main" id="{17A161CC-DD6F-4CFF-A7D0-9779114221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46916" y="4871735"/>
            <a:ext cx="642603" cy="642603"/>
          </a:xfrm>
          <a:prstGeom prst="rect">
            <a:avLst/>
          </a:prstGeom>
        </p:spPr>
      </p:pic>
      <p:pic>
        <p:nvPicPr>
          <p:cNvPr id="102" name="Graphic 101" descr="Trophy">
            <a:extLst>
              <a:ext uri="{FF2B5EF4-FFF2-40B4-BE49-F238E27FC236}">
                <a16:creationId xmlns:a16="http://schemas.microsoft.com/office/drawing/2014/main" id="{9BC1953E-5569-425C-9876-FFDB085A2C1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50698" y="2289511"/>
            <a:ext cx="642603" cy="642603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1878314E-E038-43FA-A6B9-DD147E35D0CD}"/>
              </a:ext>
            </a:extLst>
          </p:cNvPr>
          <p:cNvSpPr/>
          <p:nvPr/>
        </p:nvSpPr>
        <p:spPr>
          <a:xfrm>
            <a:off x="6616231" y="5421137"/>
            <a:ext cx="537034" cy="537034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08D8223-04DB-45E2-9F1B-C96DFA597FC3}"/>
              </a:ext>
            </a:extLst>
          </p:cNvPr>
          <p:cNvSpPr/>
          <p:nvPr/>
        </p:nvSpPr>
        <p:spPr>
          <a:xfrm>
            <a:off x="5074400" y="5421137"/>
            <a:ext cx="537034" cy="537034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80B85CB-E845-447B-BD91-F87F859F9CA9}"/>
              </a:ext>
            </a:extLst>
          </p:cNvPr>
          <p:cNvSpPr/>
          <p:nvPr/>
        </p:nvSpPr>
        <p:spPr>
          <a:xfrm>
            <a:off x="3532566" y="5421137"/>
            <a:ext cx="537034" cy="537034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2D03FDE-FF58-4110-B0F0-48961B52CBE8}"/>
              </a:ext>
            </a:extLst>
          </p:cNvPr>
          <p:cNvSpPr/>
          <p:nvPr/>
        </p:nvSpPr>
        <p:spPr>
          <a:xfrm>
            <a:off x="5074400" y="2768753"/>
            <a:ext cx="537034" cy="537034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79671AE-369B-4292-B662-600790BE746B}"/>
              </a:ext>
            </a:extLst>
          </p:cNvPr>
          <p:cNvSpPr/>
          <p:nvPr/>
        </p:nvSpPr>
        <p:spPr>
          <a:xfrm>
            <a:off x="5845314" y="4094946"/>
            <a:ext cx="537034" cy="537034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C595F30-A220-4EA1-AE6D-AE1CC3101DCE}"/>
              </a:ext>
            </a:extLst>
          </p:cNvPr>
          <p:cNvSpPr/>
          <p:nvPr/>
        </p:nvSpPr>
        <p:spPr>
          <a:xfrm>
            <a:off x="4303482" y="4094946"/>
            <a:ext cx="537034" cy="537034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F095513-7F16-4406-81DA-67EE4F953CE7}"/>
              </a:ext>
            </a:extLst>
          </p:cNvPr>
          <p:cNvSpPr/>
          <p:nvPr/>
        </p:nvSpPr>
        <p:spPr>
          <a:xfrm>
            <a:off x="4303482" y="1442561"/>
            <a:ext cx="537034" cy="537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86C0B016-0160-4BE4-BF14-D04A3982C605}"/>
              </a:ext>
            </a:extLst>
          </p:cNvPr>
          <p:cNvSpPr/>
          <p:nvPr/>
        </p:nvSpPr>
        <p:spPr>
          <a:xfrm>
            <a:off x="3532566" y="2768753"/>
            <a:ext cx="537034" cy="537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FAE34F9-00F1-48AB-A323-753C69C6985E}"/>
              </a:ext>
            </a:extLst>
          </p:cNvPr>
          <p:cNvSpPr/>
          <p:nvPr/>
        </p:nvSpPr>
        <p:spPr>
          <a:xfrm>
            <a:off x="2761651" y="4094946"/>
            <a:ext cx="537034" cy="537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E0CDC42-8246-49C8-83CC-42E2EC59E201}"/>
              </a:ext>
            </a:extLst>
          </p:cNvPr>
          <p:cNvSpPr/>
          <p:nvPr/>
        </p:nvSpPr>
        <p:spPr>
          <a:xfrm>
            <a:off x="1990735" y="5421137"/>
            <a:ext cx="537034" cy="53703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985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10130</TotalTime>
  <Words>288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3-Level Segmented Pyramid for PowerPoint</vt:lpstr>
      <vt:lpstr>3-Level Segmented Pyramid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3-Level Segmented Pyramid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2019-04-04T04:40:54Z</dcterms:modified>
  <cp:category>Charts &amp; Diagrams</cp:category>
</cp:coreProperties>
</file>