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8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93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13" Type="http://schemas.openxmlformats.org/officeDocument/2006/relationships/image" Target="../media/image13.png"/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16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37EFCA0D-1AB5-413A-813B-F4A7E700ABA2}"/>
              </a:ext>
            </a:extLst>
          </p:cNvPr>
          <p:cNvSpPr/>
          <p:nvPr/>
        </p:nvSpPr>
        <p:spPr>
          <a:xfrm>
            <a:off x="3576034" y="1310571"/>
            <a:ext cx="5039932" cy="4337256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blurRad="101600" dist="190500" dir="1800000" algn="tl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3-Level Segmented Pyramid for PowerPoint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B2BC6CD2-E2F7-477C-97F2-60102D32C9F2}"/>
              </a:ext>
            </a:extLst>
          </p:cNvPr>
          <p:cNvGrpSpPr/>
          <p:nvPr/>
        </p:nvGrpSpPr>
        <p:grpSpPr>
          <a:xfrm>
            <a:off x="8921977" y="2993426"/>
            <a:ext cx="2937088" cy="1290153"/>
            <a:chOff x="8921977" y="1466725"/>
            <a:chExt cx="2937088" cy="129015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23F57802-9291-40CF-99D0-60DE6983851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B65D7B8F-2CAB-451C-95BC-037BE7BA887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84850F99-529C-446C-8529-282CE430F455}"/>
              </a:ext>
            </a:extLst>
          </p:cNvPr>
          <p:cNvGrpSpPr/>
          <p:nvPr/>
        </p:nvGrpSpPr>
        <p:grpSpPr>
          <a:xfrm>
            <a:off x="332936" y="2993426"/>
            <a:ext cx="2937088" cy="1290153"/>
            <a:chOff x="332936" y="2627766"/>
            <a:chExt cx="2937088" cy="1290153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1C80B8DE-0416-4E26-9284-5733DB5EB24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87E12D3-FD91-4727-A5CF-6E7F994BEEC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AF64759E-D353-47BE-B8AA-45FDBD3FCCFF}"/>
              </a:ext>
            </a:extLst>
          </p:cNvPr>
          <p:cNvGrpSpPr/>
          <p:nvPr/>
        </p:nvGrpSpPr>
        <p:grpSpPr>
          <a:xfrm>
            <a:off x="340731" y="1288332"/>
            <a:ext cx="2937088" cy="1290153"/>
            <a:chOff x="332936" y="2627766"/>
            <a:chExt cx="2937088" cy="1290153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23985B40-AA79-4E81-8CA8-6EF0B1A7C08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8CD4BC2A-F245-4A7F-999B-8D1FBDE43B1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16" name="Graphic 115" descr="Lightbulb">
            <a:extLst>
              <a:ext uri="{FF2B5EF4-FFF2-40B4-BE49-F238E27FC236}">
                <a16:creationId xmlns:a16="http://schemas.microsoft.com/office/drawing/2014/main" id="{966D0B0A-AE4F-459B-BE5D-95EF381F0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2299" y="3002694"/>
            <a:ext cx="457200" cy="457200"/>
          </a:xfrm>
          <a:prstGeom prst="rect">
            <a:avLst/>
          </a:prstGeom>
        </p:spPr>
      </p:pic>
      <p:pic>
        <p:nvPicPr>
          <p:cNvPr id="117" name="Graphic 116" descr="Stopwatch">
            <a:extLst>
              <a:ext uri="{FF2B5EF4-FFF2-40B4-BE49-F238E27FC236}">
                <a16:creationId xmlns:a16="http://schemas.microsoft.com/office/drawing/2014/main" id="{5D710B45-69B0-4A40-9D23-22849537EF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125200" y="3006195"/>
            <a:ext cx="457200" cy="457200"/>
          </a:xfrm>
          <a:prstGeom prst="rect">
            <a:avLst/>
          </a:prstGeom>
        </p:spPr>
      </p:pic>
      <p:pic>
        <p:nvPicPr>
          <p:cNvPr id="119" name="Graphic 118" descr="Trophy">
            <a:extLst>
              <a:ext uri="{FF2B5EF4-FFF2-40B4-BE49-F238E27FC236}">
                <a16:creationId xmlns:a16="http://schemas.microsoft.com/office/drawing/2014/main" id="{B052FE0B-B7E7-4B49-AF84-37E5AF7D430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9600" y="1285272"/>
            <a:ext cx="457200" cy="457200"/>
          </a:xfrm>
          <a:prstGeom prst="rect">
            <a:avLst/>
          </a:prstGeom>
        </p:spPr>
      </p:pic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01111B91-8EAE-4718-9E35-EED8798ED888}"/>
              </a:ext>
            </a:extLst>
          </p:cNvPr>
          <p:cNvSpPr/>
          <p:nvPr/>
        </p:nvSpPr>
        <p:spPr>
          <a:xfrm>
            <a:off x="5248489" y="4201304"/>
            <a:ext cx="1695021" cy="1461672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8" name="Isosceles Triangle 57">
            <a:extLst>
              <a:ext uri="{FF2B5EF4-FFF2-40B4-BE49-F238E27FC236}">
                <a16:creationId xmlns:a16="http://schemas.microsoft.com/office/drawing/2014/main" id="{5B506E88-E589-4425-B340-81393F9A860A}"/>
              </a:ext>
            </a:extLst>
          </p:cNvPr>
          <p:cNvSpPr/>
          <p:nvPr/>
        </p:nvSpPr>
        <p:spPr>
          <a:xfrm>
            <a:off x="3553472" y="4201304"/>
            <a:ext cx="1695021" cy="1461672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9" name="Isosceles Triangle 58">
            <a:extLst>
              <a:ext uri="{FF2B5EF4-FFF2-40B4-BE49-F238E27FC236}">
                <a16:creationId xmlns:a16="http://schemas.microsoft.com/office/drawing/2014/main" id="{334939CD-5EAB-4DDD-B58A-961A4ECB6DF5}"/>
              </a:ext>
            </a:extLst>
          </p:cNvPr>
          <p:cNvSpPr/>
          <p:nvPr/>
        </p:nvSpPr>
        <p:spPr>
          <a:xfrm rot="10800000">
            <a:off x="4400982" y="4201304"/>
            <a:ext cx="1695021" cy="1461672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20F1DA05-F598-48A3-A560-FFC83FBF116E}"/>
              </a:ext>
            </a:extLst>
          </p:cNvPr>
          <p:cNvSpPr/>
          <p:nvPr/>
        </p:nvSpPr>
        <p:spPr>
          <a:xfrm>
            <a:off x="6943510" y="4201304"/>
            <a:ext cx="1695021" cy="1461672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1" name="Isosceles Triangle 60">
            <a:extLst>
              <a:ext uri="{FF2B5EF4-FFF2-40B4-BE49-F238E27FC236}">
                <a16:creationId xmlns:a16="http://schemas.microsoft.com/office/drawing/2014/main" id="{85B12F24-390D-4DD4-AC44-241C8930ACC3}"/>
              </a:ext>
            </a:extLst>
          </p:cNvPr>
          <p:cNvSpPr/>
          <p:nvPr/>
        </p:nvSpPr>
        <p:spPr>
          <a:xfrm rot="10800000">
            <a:off x="6095999" y="4201304"/>
            <a:ext cx="1695021" cy="1461672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5E7F27F1-D766-4AA5-9A29-AD43A8769FF4}"/>
              </a:ext>
            </a:extLst>
          </p:cNvPr>
          <p:cNvSpPr/>
          <p:nvPr/>
        </p:nvSpPr>
        <p:spPr>
          <a:xfrm>
            <a:off x="6095999" y="2745580"/>
            <a:ext cx="1695021" cy="1461672"/>
          </a:xfrm>
          <a:prstGeom prst="triangl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3" name="Isosceles Triangle 62">
            <a:extLst>
              <a:ext uri="{FF2B5EF4-FFF2-40B4-BE49-F238E27FC236}">
                <a16:creationId xmlns:a16="http://schemas.microsoft.com/office/drawing/2014/main" id="{955A42D4-3230-4130-9924-429B3754FC9C}"/>
              </a:ext>
            </a:extLst>
          </p:cNvPr>
          <p:cNvSpPr/>
          <p:nvPr/>
        </p:nvSpPr>
        <p:spPr>
          <a:xfrm>
            <a:off x="4400982" y="2745580"/>
            <a:ext cx="1695021" cy="1461672"/>
          </a:xfrm>
          <a:prstGeom prst="triangl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BDC0846A-B9E1-42EE-B074-7BB709AA2685}"/>
              </a:ext>
            </a:extLst>
          </p:cNvPr>
          <p:cNvSpPr/>
          <p:nvPr/>
        </p:nvSpPr>
        <p:spPr>
          <a:xfrm rot="10800000">
            <a:off x="5248489" y="2745579"/>
            <a:ext cx="1695021" cy="1461672"/>
          </a:xfrm>
          <a:prstGeom prst="triangl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5" name="Isosceles Triangle 64">
            <a:extLst>
              <a:ext uri="{FF2B5EF4-FFF2-40B4-BE49-F238E27FC236}">
                <a16:creationId xmlns:a16="http://schemas.microsoft.com/office/drawing/2014/main" id="{AA674CC6-4160-4596-B7C6-255929F6EDB7}"/>
              </a:ext>
            </a:extLst>
          </p:cNvPr>
          <p:cNvSpPr/>
          <p:nvPr/>
        </p:nvSpPr>
        <p:spPr>
          <a:xfrm>
            <a:off x="5248489" y="1286885"/>
            <a:ext cx="1695021" cy="1461672"/>
          </a:xfrm>
          <a:prstGeom prst="triangl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3D2DD770-F1E9-4C2D-A38C-06E59E3B8076}"/>
              </a:ext>
            </a:extLst>
          </p:cNvPr>
          <p:cNvSpPr/>
          <p:nvPr/>
        </p:nvSpPr>
        <p:spPr>
          <a:xfrm>
            <a:off x="5800804" y="993918"/>
            <a:ext cx="590390" cy="59039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6F12A260-2CFA-43CE-A807-83BA4566B90E}"/>
              </a:ext>
            </a:extLst>
          </p:cNvPr>
          <p:cNvSpPr/>
          <p:nvPr/>
        </p:nvSpPr>
        <p:spPr>
          <a:xfrm>
            <a:off x="4953295" y="2451872"/>
            <a:ext cx="590390" cy="59039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84C51DCA-912A-4DD1-A9F9-F9D29B26F6CA}"/>
              </a:ext>
            </a:extLst>
          </p:cNvPr>
          <p:cNvSpPr/>
          <p:nvPr/>
        </p:nvSpPr>
        <p:spPr>
          <a:xfrm>
            <a:off x="4105786" y="3909828"/>
            <a:ext cx="590390" cy="59039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pic>
        <p:nvPicPr>
          <p:cNvPr id="103" name="Graphic 102" descr="Lightbulb">
            <a:extLst>
              <a:ext uri="{FF2B5EF4-FFF2-40B4-BE49-F238E27FC236}">
                <a16:creationId xmlns:a16="http://schemas.microsoft.com/office/drawing/2014/main" id="{9900827A-9192-4127-8EFB-5F5B813B88D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38618" y="2940838"/>
            <a:ext cx="706448" cy="706448"/>
          </a:xfrm>
          <a:prstGeom prst="rect">
            <a:avLst/>
          </a:prstGeom>
        </p:spPr>
      </p:pic>
      <p:pic>
        <p:nvPicPr>
          <p:cNvPr id="107" name="Graphic 106" descr="Stopwatch">
            <a:extLst>
              <a:ext uri="{FF2B5EF4-FFF2-40B4-BE49-F238E27FC236}">
                <a16:creationId xmlns:a16="http://schemas.microsoft.com/office/drawing/2014/main" id="{315C9DB8-069B-4688-AD3E-BD5923D28C5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38618" y="4763793"/>
            <a:ext cx="706448" cy="706448"/>
          </a:xfrm>
          <a:prstGeom prst="rect">
            <a:avLst/>
          </a:prstGeom>
        </p:spPr>
      </p:pic>
      <p:pic>
        <p:nvPicPr>
          <p:cNvPr id="108" name="Graphic 107" descr="Trophy">
            <a:extLst>
              <a:ext uri="{FF2B5EF4-FFF2-40B4-BE49-F238E27FC236}">
                <a16:creationId xmlns:a16="http://schemas.microsoft.com/office/drawing/2014/main" id="{3D5CACA6-771C-463D-A7EE-1FAE9978AAC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742776" y="1925016"/>
            <a:ext cx="706448" cy="706448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DEC0EC55-6438-42F7-96A9-350B69D600DA}"/>
              </a:ext>
            </a:extLst>
          </p:cNvPr>
          <p:cNvSpPr/>
          <p:nvPr/>
        </p:nvSpPr>
        <p:spPr>
          <a:xfrm>
            <a:off x="3258277" y="5367781"/>
            <a:ext cx="590390" cy="59039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5C5EF702-8F90-41EF-820A-51D47824E3AD}"/>
              </a:ext>
            </a:extLst>
          </p:cNvPr>
          <p:cNvSpPr/>
          <p:nvPr/>
        </p:nvSpPr>
        <p:spPr>
          <a:xfrm>
            <a:off x="8343334" y="5367781"/>
            <a:ext cx="590390" cy="59039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A800EFB0-DEEB-4768-8F4F-FFD684A61841}"/>
              </a:ext>
            </a:extLst>
          </p:cNvPr>
          <p:cNvSpPr/>
          <p:nvPr/>
        </p:nvSpPr>
        <p:spPr>
          <a:xfrm>
            <a:off x="6648316" y="5367781"/>
            <a:ext cx="590390" cy="59039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2CC4DDAE-CD50-4DCD-944D-DBDEBAA23B2B}"/>
              </a:ext>
            </a:extLst>
          </p:cNvPr>
          <p:cNvSpPr/>
          <p:nvPr/>
        </p:nvSpPr>
        <p:spPr>
          <a:xfrm>
            <a:off x="4953295" y="5367781"/>
            <a:ext cx="590390" cy="59039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15EE57AA-9578-4618-856A-A58B78730512}"/>
              </a:ext>
            </a:extLst>
          </p:cNvPr>
          <p:cNvSpPr/>
          <p:nvPr/>
        </p:nvSpPr>
        <p:spPr>
          <a:xfrm>
            <a:off x="6648316" y="2451872"/>
            <a:ext cx="590390" cy="590390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121C9677-65AB-40E1-8752-AF048EB3A4BD}"/>
              </a:ext>
            </a:extLst>
          </p:cNvPr>
          <p:cNvSpPr/>
          <p:nvPr/>
        </p:nvSpPr>
        <p:spPr>
          <a:xfrm>
            <a:off x="7495823" y="3909828"/>
            <a:ext cx="590390" cy="590390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CC116086-EC3D-4C7D-9506-532E1BA925D4}"/>
              </a:ext>
            </a:extLst>
          </p:cNvPr>
          <p:cNvSpPr/>
          <p:nvPr/>
        </p:nvSpPr>
        <p:spPr>
          <a:xfrm>
            <a:off x="5800804" y="3909828"/>
            <a:ext cx="590390" cy="590390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21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C1BDC6B6-1273-495F-AA92-A112D1E779A2}"/>
              </a:ext>
            </a:extLst>
          </p:cNvPr>
          <p:cNvSpPr/>
          <p:nvPr/>
        </p:nvSpPr>
        <p:spPr>
          <a:xfrm>
            <a:off x="3576034" y="1310571"/>
            <a:ext cx="5039932" cy="4337256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blurRad="101600" dist="190500" dir="1800000" algn="tl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3-Level Segmented Pyramid for PowerPoint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B2BC6CD2-E2F7-477C-97F2-60102D32C9F2}"/>
              </a:ext>
            </a:extLst>
          </p:cNvPr>
          <p:cNvGrpSpPr/>
          <p:nvPr/>
        </p:nvGrpSpPr>
        <p:grpSpPr>
          <a:xfrm>
            <a:off x="8921977" y="2993426"/>
            <a:ext cx="2937088" cy="1290153"/>
            <a:chOff x="8921977" y="1466725"/>
            <a:chExt cx="2937088" cy="129015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23F57802-9291-40CF-99D0-60DE6983851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B65D7B8F-2CAB-451C-95BC-037BE7BA887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84850F99-529C-446C-8529-282CE430F455}"/>
              </a:ext>
            </a:extLst>
          </p:cNvPr>
          <p:cNvGrpSpPr/>
          <p:nvPr/>
        </p:nvGrpSpPr>
        <p:grpSpPr>
          <a:xfrm>
            <a:off x="332936" y="2993426"/>
            <a:ext cx="2937088" cy="1290153"/>
            <a:chOff x="332936" y="2627766"/>
            <a:chExt cx="2937088" cy="1290153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1C80B8DE-0416-4E26-9284-5733DB5EB24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87E12D3-FD91-4727-A5CF-6E7F994BEEC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AF64759E-D353-47BE-B8AA-45FDBD3FCCFF}"/>
              </a:ext>
            </a:extLst>
          </p:cNvPr>
          <p:cNvGrpSpPr/>
          <p:nvPr/>
        </p:nvGrpSpPr>
        <p:grpSpPr>
          <a:xfrm>
            <a:off x="340731" y="1288332"/>
            <a:ext cx="2937088" cy="1290153"/>
            <a:chOff x="332936" y="2627766"/>
            <a:chExt cx="2937088" cy="1290153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23985B40-AA79-4E81-8CA8-6EF0B1A7C08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8CD4BC2A-F245-4A7F-999B-8D1FBDE43B1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16" name="Graphic 115" descr="Lightbulb">
            <a:extLst>
              <a:ext uri="{FF2B5EF4-FFF2-40B4-BE49-F238E27FC236}">
                <a16:creationId xmlns:a16="http://schemas.microsoft.com/office/drawing/2014/main" id="{966D0B0A-AE4F-459B-BE5D-95EF381F0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2299" y="3002694"/>
            <a:ext cx="457200" cy="457200"/>
          </a:xfrm>
          <a:prstGeom prst="rect">
            <a:avLst/>
          </a:prstGeom>
        </p:spPr>
      </p:pic>
      <p:pic>
        <p:nvPicPr>
          <p:cNvPr id="117" name="Graphic 116" descr="Stopwatch">
            <a:extLst>
              <a:ext uri="{FF2B5EF4-FFF2-40B4-BE49-F238E27FC236}">
                <a16:creationId xmlns:a16="http://schemas.microsoft.com/office/drawing/2014/main" id="{5D710B45-69B0-4A40-9D23-22849537EF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125200" y="3006195"/>
            <a:ext cx="457200" cy="457200"/>
          </a:xfrm>
          <a:prstGeom prst="rect">
            <a:avLst/>
          </a:prstGeom>
        </p:spPr>
      </p:pic>
      <p:pic>
        <p:nvPicPr>
          <p:cNvPr id="119" name="Graphic 118" descr="Trophy">
            <a:extLst>
              <a:ext uri="{FF2B5EF4-FFF2-40B4-BE49-F238E27FC236}">
                <a16:creationId xmlns:a16="http://schemas.microsoft.com/office/drawing/2014/main" id="{B052FE0B-B7E7-4B49-AF84-37E5AF7D430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9600" y="1285272"/>
            <a:ext cx="457200" cy="457200"/>
          </a:xfrm>
          <a:prstGeom prst="rect">
            <a:avLst/>
          </a:prstGeom>
        </p:spPr>
      </p:pic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963071E8-1BDB-4FEF-B99B-78DF9BF287A2}"/>
              </a:ext>
            </a:extLst>
          </p:cNvPr>
          <p:cNvSpPr/>
          <p:nvPr/>
        </p:nvSpPr>
        <p:spPr>
          <a:xfrm>
            <a:off x="5248489" y="4201304"/>
            <a:ext cx="1695021" cy="1461672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65DE89CE-35F5-4BB6-9682-F76D9807091D}"/>
              </a:ext>
            </a:extLst>
          </p:cNvPr>
          <p:cNvSpPr/>
          <p:nvPr/>
        </p:nvSpPr>
        <p:spPr>
          <a:xfrm>
            <a:off x="3553472" y="4201304"/>
            <a:ext cx="1695021" cy="1461672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3E3A105A-0AFF-4600-9544-3D1E68DFD09E}"/>
              </a:ext>
            </a:extLst>
          </p:cNvPr>
          <p:cNvSpPr/>
          <p:nvPr/>
        </p:nvSpPr>
        <p:spPr>
          <a:xfrm rot="10800000">
            <a:off x="4400982" y="4201304"/>
            <a:ext cx="1695021" cy="1461672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09366488-3057-4F31-90BE-B5E3D7E9732C}"/>
              </a:ext>
            </a:extLst>
          </p:cNvPr>
          <p:cNvSpPr/>
          <p:nvPr/>
        </p:nvSpPr>
        <p:spPr>
          <a:xfrm>
            <a:off x="6943510" y="4201304"/>
            <a:ext cx="1695021" cy="1461672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8" name="Isosceles Triangle 57">
            <a:extLst>
              <a:ext uri="{FF2B5EF4-FFF2-40B4-BE49-F238E27FC236}">
                <a16:creationId xmlns:a16="http://schemas.microsoft.com/office/drawing/2014/main" id="{F9B65DFB-EF4A-4D8A-B986-F7C2B4404156}"/>
              </a:ext>
            </a:extLst>
          </p:cNvPr>
          <p:cNvSpPr/>
          <p:nvPr/>
        </p:nvSpPr>
        <p:spPr>
          <a:xfrm rot="10800000">
            <a:off x="6095999" y="4201304"/>
            <a:ext cx="1695021" cy="1461672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9" name="Isosceles Triangle 58">
            <a:extLst>
              <a:ext uri="{FF2B5EF4-FFF2-40B4-BE49-F238E27FC236}">
                <a16:creationId xmlns:a16="http://schemas.microsoft.com/office/drawing/2014/main" id="{FA1DC980-3104-4FEE-B47A-D8371F29B5C5}"/>
              </a:ext>
            </a:extLst>
          </p:cNvPr>
          <p:cNvSpPr/>
          <p:nvPr/>
        </p:nvSpPr>
        <p:spPr>
          <a:xfrm>
            <a:off x="6095999" y="2745580"/>
            <a:ext cx="1695021" cy="1461672"/>
          </a:xfrm>
          <a:prstGeom prst="triangl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2716B3F3-BCA9-400D-8DA1-7E3DEC32DBAE}"/>
              </a:ext>
            </a:extLst>
          </p:cNvPr>
          <p:cNvSpPr/>
          <p:nvPr/>
        </p:nvSpPr>
        <p:spPr>
          <a:xfrm>
            <a:off x="4400982" y="2745580"/>
            <a:ext cx="1695021" cy="1461672"/>
          </a:xfrm>
          <a:prstGeom prst="triangl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1" name="Isosceles Triangle 60">
            <a:extLst>
              <a:ext uri="{FF2B5EF4-FFF2-40B4-BE49-F238E27FC236}">
                <a16:creationId xmlns:a16="http://schemas.microsoft.com/office/drawing/2014/main" id="{17C698EA-C910-4EAC-AFA2-6CFE4EF2F21E}"/>
              </a:ext>
            </a:extLst>
          </p:cNvPr>
          <p:cNvSpPr/>
          <p:nvPr/>
        </p:nvSpPr>
        <p:spPr>
          <a:xfrm rot="10800000">
            <a:off x="5248489" y="2745579"/>
            <a:ext cx="1695021" cy="1461672"/>
          </a:xfrm>
          <a:prstGeom prst="triangl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1FE73C28-4144-4D81-BD5A-08BE00F7450E}"/>
              </a:ext>
            </a:extLst>
          </p:cNvPr>
          <p:cNvSpPr/>
          <p:nvPr/>
        </p:nvSpPr>
        <p:spPr>
          <a:xfrm>
            <a:off x="5248489" y="1286885"/>
            <a:ext cx="1695021" cy="1461672"/>
          </a:xfrm>
          <a:prstGeom prst="triangl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BE5489E2-7661-4BA7-ACD0-141EA65B13F0}"/>
              </a:ext>
            </a:extLst>
          </p:cNvPr>
          <p:cNvSpPr/>
          <p:nvPr/>
        </p:nvSpPr>
        <p:spPr>
          <a:xfrm>
            <a:off x="8343334" y="5367781"/>
            <a:ext cx="590390" cy="59039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F928E5FE-2963-4531-90BF-BE9993B84A11}"/>
              </a:ext>
            </a:extLst>
          </p:cNvPr>
          <p:cNvSpPr/>
          <p:nvPr/>
        </p:nvSpPr>
        <p:spPr>
          <a:xfrm>
            <a:off x="6648316" y="5367781"/>
            <a:ext cx="590390" cy="59039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FCF8A9D3-8EC6-4678-A376-D3A8222AA2EA}"/>
              </a:ext>
            </a:extLst>
          </p:cNvPr>
          <p:cNvSpPr/>
          <p:nvPr/>
        </p:nvSpPr>
        <p:spPr>
          <a:xfrm>
            <a:off x="4953295" y="5367781"/>
            <a:ext cx="590390" cy="59039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9377C8D6-3A65-45FC-A95E-D40C955DA7E5}"/>
              </a:ext>
            </a:extLst>
          </p:cNvPr>
          <p:cNvSpPr/>
          <p:nvPr/>
        </p:nvSpPr>
        <p:spPr>
          <a:xfrm>
            <a:off x="5800804" y="993918"/>
            <a:ext cx="590390" cy="59039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8B486F53-9A75-471E-851B-A5BD0DF16398}"/>
              </a:ext>
            </a:extLst>
          </p:cNvPr>
          <p:cNvSpPr/>
          <p:nvPr/>
        </p:nvSpPr>
        <p:spPr>
          <a:xfrm>
            <a:off x="6648316" y="2451872"/>
            <a:ext cx="590390" cy="590390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77BD113C-5698-4C31-9FF8-FED214E0670D}"/>
              </a:ext>
            </a:extLst>
          </p:cNvPr>
          <p:cNvSpPr/>
          <p:nvPr/>
        </p:nvSpPr>
        <p:spPr>
          <a:xfrm>
            <a:off x="4953295" y="2451872"/>
            <a:ext cx="590390" cy="59039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B0AE770F-3F1A-4479-BD27-AA986978681C}"/>
              </a:ext>
            </a:extLst>
          </p:cNvPr>
          <p:cNvSpPr/>
          <p:nvPr/>
        </p:nvSpPr>
        <p:spPr>
          <a:xfrm>
            <a:off x="7495823" y="3909828"/>
            <a:ext cx="590390" cy="590390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4276B0D0-C54D-48B5-AC2D-B8D5ED255CE4}"/>
              </a:ext>
            </a:extLst>
          </p:cNvPr>
          <p:cNvSpPr/>
          <p:nvPr/>
        </p:nvSpPr>
        <p:spPr>
          <a:xfrm>
            <a:off x="5800804" y="3909828"/>
            <a:ext cx="590390" cy="590390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2E858C5F-CB20-40AA-9CC4-642FD1F8E6AE}"/>
              </a:ext>
            </a:extLst>
          </p:cNvPr>
          <p:cNvSpPr/>
          <p:nvPr/>
        </p:nvSpPr>
        <p:spPr>
          <a:xfrm>
            <a:off x="4105786" y="3909828"/>
            <a:ext cx="590390" cy="59039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pic>
        <p:nvPicPr>
          <p:cNvPr id="72" name="Graphic 71" descr="Lightbulb">
            <a:extLst>
              <a:ext uri="{FF2B5EF4-FFF2-40B4-BE49-F238E27FC236}">
                <a16:creationId xmlns:a16="http://schemas.microsoft.com/office/drawing/2014/main" id="{2AA1826C-EF41-4B8F-81B5-401421B80A0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38618" y="2940838"/>
            <a:ext cx="706448" cy="706448"/>
          </a:xfrm>
          <a:prstGeom prst="rect">
            <a:avLst/>
          </a:prstGeom>
        </p:spPr>
      </p:pic>
      <p:pic>
        <p:nvPicPr>
          <p:cNvPr id="101" name="Graphic 100" descr="Stopwatch">
            <a:extLst>
              <a:ext uri="{FF2B5EF4-FFF2-40B4-BE49-F238E27FC236}">
                <a16:creationId xmlns:a16="http://schemas.microsoft.com/office/drawing/2014/main" id="{CE9BF06C-5FA9-4193-9B2E-3856F3CCE55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38618" y="4763793"/>
            <a:ext cx="706448" cy="706448"/>
          </a:xfrm>
          <a:prstGeom prst="rect">
            <a:avLst/>
          </a:prstGeom>
        </p:spPr>
      </p:pic>
      <p:pic>
        <p:nvPicPr>
          <p:cNvPr id="102" name="Graphic 101" descr="Trophy">
            <a:extLst>
              <a:ext uri="{FF2B5EF4-FFF2-40B4-BE49-F238E27FC236}">
                <a16:creationId xmlns:a16="http://schemas.microsoft.com/office/drawing/2014/main" id="{381953CE-14FB-4856-A0B2-DBA7BB981E3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742776" y="1925016"/>
            <a:ext cx="706448" cy="706448"/>
          </a:xfrm>
          <a:prstGeom prst="rect">
            <a:avLst/>
          </a:prstGeom>
        </p:spPr>
      </p:pic>
      <p:sp>
        <p:nvSpPr>
          <p:cNvPr id="103" name="Oval 102">
            <a:extLst>
              <a:ext uri="{FF2B5EF4-FFF2-40B4-BE49-F238E27FC236}">
                <a16:creationId xmlns:a16="http://schemas.microsoft.com/office/drawing/2014/main" id="{7ABFBD22-ACD9-4265-A753-8D0ABD26362B}"/>
              </a:ext>
            </a:extLst>
          </p:cNvPr>
          <p:cNvSpPr/>
          <p:nvPr/>
        </p:nvSpPr>
        <p:spPr>
          <a:xfrm>
            <a:off x="3258277" y="5367781"/>
            <a:ext cx="590390" cy="59039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96648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8483</TotalTime>
  <Words>288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3-Level Segmented Pyramid for PowerPoint</vt:lpstr>
      <vt:lpstr>3-Level Segmented Pyramid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3-Level Segmented Pyramid for PowerPoint</dc:title>
  <dc:creator>PresentationGO.com</dc:creator>
  <dc:description>© Copyright PresentationGO.com</dc:description>
  <dcterms:created xsi:type="dcterms:W3CDTF">2014-11-26T05:14:11Z</dcterms:created>
  <dcterms:modified xsi:type="dcterms:W3CDTF">2019-04-04T04:40:24Z</dcterms:modified>
  <cp:category>Charts &amp; Diagrams</cp:category>
</cp:coreProperties>
</file>