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3018"/>
    <a:srgbClr val="2B323B"/>
    <a:srgbClr val="EB1E42"/>
    <a:srgbClr val="FFDB55"/>
    <a:srgbClr val="05ACC7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24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94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3-Side Infographic – Slide Template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455EB9C-EF30-446F-BDE0-41639E77A261}"/>
              </a:ext>
            </a:extLst>
          </p:cNvPr>
          <p:cNvGrpSpPr/>
          <p:nvPr/>
        </p:nvGrpSpPr>
        <p:grpSpPr>
          <a:xfrm>
            <a:off x="5933887" y="1198049"/>
            <a:ext cx="2937088" cy="1105487"/>
            <a:chOff x="8921977" y="1466725"/>
            <a:chExt cx="2937088" cy="1105487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1BF3F0E-F980-4764-B8D2-6917F9A590D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8472154-077E-4DE7-B8DF-8FAD76A97EE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35AC761E-430B-4122-AEE7-92236F843E70}"/>
              </a:ext>
            </a:extLst>
          </p:cNvPr>
          <p:cNvGrpSpPr/>
          <p:nvPr/>
        </p:nvGrpSpPr>
        <p:grpSpPr>
          <a:xfrm>
            <a:off x="7987918" y="4799493"/>
            <a:ext cx="2937088" cy="1290153"/>
            <a:chOff x="8921977" y="4073386"/>
            <a:chExt cx="2937088" cy="129015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31DDC19-B918-4D53-8F73-AED97EBE76FF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A29F78D-5A2E-4FAB-ACE5-C87C11F0D6DF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2E6B378E-D2CC-4FCF-B3FD-778A90318252}"/>
              </a:ext>
            </a:extLst>
          </p:cNvPr>
          <p:cNvGrpSpPr/>
          <p:nvPr/>
        </p:nvGrpSpPr>
        <p:grpSpPr>
          <a:xfrm>
            <a:off x="1259199" y="3600261"/>
            <a:ext cx="2937088" cy="1290153"/>
            <a:chOff x="332936" y="2627766"/>
            <a:chExt cx="2937088" cy="129015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1F4BB94-1702-4396-97BE-DC51D93D6C4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AE766EA-5A65-4506-BFBE-EC33BB298B1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E018BDE-C39E-4D44-ADAE-1B4AD4C63A1C}"/>
              </a:ext>
            </a:extLst>
          </p:cNvPr>
          <p:cNvGrpSpPr/>
          <p:nvPr/>
        </p:nvGrpSpPr>
        <p:grpSpPr>
          <a:xfrm>
            <a:off x="4223961" y="2413000"/>
            <a:ext cx="3744078" cy="3600320"/>
            <a:chOff x="4420334" y="2162216"/>
            <a:chExt cx="4004876" cy="3851104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07BF698-F4CE-4249-A6AA-C4B4E379C310}"/>
                </a:ext>
              </a:extLst>
            </p:cNvPr>
            <p:cNvSpPr/>
            <p:nvPr/>
          </p:nvSpPr>
          <p:spPr>
            <a:xfrm>
              <a:off x="4543153" y="2162216"/>
              <a:ext cx="1055378" cy="450977"/>
            </a:xfrm>
            <a:custGeom>
              <a:avLst/>
              <a:gdLst>
                <a:gd name="connsiteX0" fmla="*/ 637078 w 1055378"/>
                <a:gd name="connsiteY0" fmla="*/ 31 h 450977"/>
                <a:gd name="connsiteX1" fmla="*/ 714706 w 1055378"/>
                <a:gd name="connsiteY1" fmla="*/ 28251 h 450977"/>
                <a:gd name="connsiteX2" fmla="*/ 1020655 w 1055378"/>
                <a:gd name="connsiteY2" fmla="*/ 199403 h 450977"/>
                <a:gd name="connsiteX3" fmla="*/ 1023519 w 1055378"/>
                <a:gd name="connsiteY3" fmla="*/ 272827 h 450977"/>
                <a:gd name="connsiteX4" fmla="*/ 1023509 w 1055378"/>
                <a:gd name="connsiteY4" fmla="*/ 272821 h 450977"/>
                <a:gd name="connsiteX5" fmla="*/ 471012 w 1055378"/>
                <a:gd name="connsiteY5" fmla="*/ 440075 h 450977"/>
                <a:gd name="connsiteX6" fmla="*/ 315786 w 1055378"/>
                <a:gd name="connsiteY6" fmla="*/ 407347 h 450977"/>
                <a:gd name="connsiteX7" fmla="*/ 15256 w 1055378"/>
                <a:gd name="connsiteY7" fmla="*/ 217107 h 450977"/>
                <a:gd name="connsiteX8" fmla="*/ 26742 w 1055378"/>
                <a:gd name="connsiteY8" fmla="*/ 152234 h 450977"/>
                <a:gd name="connsiteX9" fmla="*/ 587029 w 1055378"/>
                <a:gd name="connsiteY9" fmla="*/ 7952 h 450977"/>
                <a:gd name="connsiteX10" fmla="*/ 637078 w 1055378"/>
                <a:gd name="connsiteY10" fmla="*/ 31 h 450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55378" h="450977">
                  <a:moveTo>
                    <a:pt x="637078" y="31"/>
                  </a:moveTo>
                  <a:cubicBezTo>
                    <a:pt x="656601" y="521"/>
                    <a:pt x="680721" y="7035"/>
                    <a:pt x="714706" y="28251"/>
                  </a:cubicBezTo>
                  <a:lnTo>
                    <a:pt x="1020655" y="199403"/>
                  </a:lnTo>
                  <a:cubicBezTo>
                    <a:pt x="1055956" y="221253"/>
                    <a:pt x="1075586" y="242554"/>
                    <a:pt x="1023519" y="272827"/>
                  </a:cubicBezTo>
                  <a:lnTo>
                    <a:pt x="1023509" y="272821"/>
                  </a:lnTo>
                  <a:lnTo>
                    <a:pt x="471012" y="440075"/>
                  </a:lnTo>
                  <a:cubicBezTo>
                    <a:pt x="424066" y="457714"/>
                    <a:pt x="383508" y="458572"/>
                    <a:pt x="315786" y="407347"/>
                  </a:cubicBezTo>
                  <a:lnTo>
                    <a:pt x="15256" y="217107"/>
                  </a:lnTo>
                  <a:cubicBezTo>
                    <a:pt x="-14885" y="183124"/>
                    <a:pt x="5383" y="167480"/>
                    <a:pt x="26742" y="152234"/>
                  </a:cubicBezTo>
                  <a:lnTo>
                    <a:pt x="587029" y="7952"/>
                  </a:lnTo>
                  <a:cubicBezTo>
                    <a:pt x="602629" y="5074"/>
                    <a:pt x="617556" y="-459"/>
                    <a:pt x="637078" y="3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FFECEDE-59D7-4930-B781-B67646317C6D}"/>
                </a:ext>
              </a:extLst>
            </p:cNvPr>
            <p:cNvSpPr/>
            <p:nvPr/>
          </p:nvSpPr>
          <p:spPr>
            <a:xfrm>
              <a:off x="5830784" y="2221943"/>
              <a:ext cx="1103885" cy="491211"/>
            </a:xfrm>
            <a:custGeom>
              <a:avLst/>
              <a:gdLst>
                <a:gd name="connsiteX0" fmla="*/ 593410 w 1103885"/>
                <a:gd name="connsiteY0" fmla="*/ 67 h 491211"/>
                <a:gd name="connsiteX1" fmla="*/ 671731 w 1103885"/>
                <a:gd name="connsiteY1" fmla="*/ 28843 h 491211"/>
                <a:gd name="connsiteX2" fmla="*/ 1068600 w 1103885"/>
                <a:gd name="connsiteY2" fmla="*/ 232648 h 491211"/>
                <a:gd name="connsiteX3" fmla="*/ 1072460 w 1103885"/>
                <a:gd name="connsiteY3" fmla="*/ 306133 h 491211"/>
                <a:gd name="connsiteX4" fmla="*/ 1072453 w 1103885"/>
                <a:gd name="connsiteY4" fmla="*/ 306124 h 491211"/>
                <a:gd name="connsiteX5" fmla="*/ 551538 w 1103885"/>
                <a:gd name="connsiteY5" fmla="*/ 479565 h 491211"/>
                <a:gd name="connsiteX6" fmla="*/ 395635 w 1103885"/>
                <a:gd name="connsiteY6" fmla="*/ 448933 h 491211"/>
                <a:gd name="connsiteX7" fmla="*/ 15705 w 1103885"/>
                <a:gd name="connsiteY7" fmla="*/ 237016 h 491211"/>
                <a:gd name="connsiteX8" fmla="*/ 26303 w 1103885"/>
                <a:gd name="connsiteY8" fmla="*/ 171886 h 491211"/>
                <a:gd name="connsiteX9" fmla="*/ 543585 w 1103885"/>
                <a:gd name="connsiteY9" fmla="*/ 10284 h 491211"/>
                <a:gd name="connsiteX10" fmla="*/ 593410 w 1103885"/>
                <a:gd name="connsiteY10" fmla="*/ 67 h 491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3885" h="491211">
                  <a:moveTo>
                    <a:pt x="593410" y="67"/>
                  </a:moveTo>
                  <a:cubicBezTo>
                    <a:pt x="613029" y="817"/>
                    <a:pt x="637396" y="8066"/>
                    <a:pt x="671731" y="28843"/>
                  </a:cubicBezTo>
                  <a:lnTo>
                    <a:pt x="1068600" y="232648"/>
                  </a:lnTo>
                  <a:cubicBezTo>
                    <a:pt x="1104256" y="254039"/>
                    <a:pt x="1124179" y="275084"/>
                    <a:pt x="1072460" y="306133"/>
                  </a:cubicBezTo>
                  <a:cubicBezTo>
                    <a:pt x="1072457" y="306131"/>
                    <a:pt x="1072456" y="306127"/>
                    <a:pt x="1072453" y="306124"/>
                  </a:cubicBezTo>
                  <a:lnTo>
                    <a:pt x="551538" y="479565"/>
                  </a:lnTo>
                  <a:cubicBezTo>
                    <a:pt x="504767" y="497877"/>
                    <a:pt x="464153" y="499291"/>
                    <a:pt x="395635" y="448933"/>
                  </a:cubicBezTo>
                  <a:cubicBezTo>
                    <a:pt x="268991" y="378293"/>
                    <a:pt x="142348" y="307655"/>
                    <a:pt x="15705" y="237016"/>
                  </a:cubicBezTo>
                  <a:cubicBezTo>
                    <a:pt x="-14947" y="203400"/>
                    <a:pt x="5128" y="187462"/>
                    <a:pt x="26303" y="171886"/>
                  </a:cubicBezTo>
                  <a:lnTo>
                    <a:pt x="543585" y="10284"/>
                  </a:lnTo>
                  <a:cubicBezTo>
                    <a:pt x="558923" y="5066"/>
                    <a:pt x="573792" y="-683"/>
                    <a:pt x="593410" y="6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E0FA9EE-ED54-4842-9D6D-3E9CCCE44EC6}"/>
                </a:ext>
              </a:extLst>
            </p:cNvPr>
            <p:cNvSpPr/>
            <p:nvPr/>
          </p:nvSpPr>
          <p:spPr>
            <a:xfrm>
              <a:off x="7261662" y="2351183"/>
              <a:ext cx="1095771" cy="458642"/>
            </a:xfrm>
            <a:custGeom>
              <a:avLst/>
              <a:gdLst>
                <a:gd name="connsiteX0" fmla="*/ 537652 w 1095771"/>
                <a:gd name="connsiteY0" fmla="*/ 1 h 458642"/>
                <a:gd name="connsiteX1" fmla="*/ 614931 w 1095771"/>
                <a:gd name="connsiteY1" fmla="*/ 26836 h 458642"/>
                <a:gd name="connsiteX2" fmla="*/ 1095771 w 1095771"/>
                <a:gd name="connsiteY2" fmla="*/ 261576 h 458642"/>
                <a:gd name="connsiteX3" fmla="*/ 591131 w 1095771"/>
                <a:gd name="connsiteY3" fmla="*/ 447743 h 458642"/>
                <a:gd name="connsiteX4" fmla="*/ 591120 w 1095771"/>
                <a:gd name="connsiteY4" fmla="*/ 447742 h 458642"/>
                <a:gd name="connsiteX5" fmla="*/ 435893 w 1095771"/>
                <a:gd name="connsiteY5" fmla="*/ 415015 h 458642"/>
                <a:gd name="connsiteX6" fmla="*/ 19646 w 1095771"/>
                <a:gd name="connsiteY6" fmla="*/ 176851 h 458642"/>
                <a:gd name="connsiteX7" fmla="*/ 19207 w 1095771"/>
                <a:gd name="connsiteY7" fmla="*/ 123994 h 458642"/>
                <a:gd name="connsiteX8" fmla="*/ 487241 w 1095771"/>
                <a:gd name="connsiteY8" fmla="*/ 6539 h 458642"/>
                <a:gd name="connsiteX9" fmla="*/ 537652 w 1095771"/>
                <a:gd name="connsiteY9" fmla="*/ 1 h 458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95771" h="458642">
                  <a:moveTo>
                    <a:pt x="537652" y="1"/>
                  </a:moveTo>
                  <a:cubicBezTo>
                    <a:pt x="557059" y="31"/>
                    <a:pt x="580943" y="5623"/>
                    <a:pt x="614931" y="26836"/>
                  </a:cubicBezTo>
                  <a:lnTo>
                    <a:pt x="1095771" y="261576"/>
                  </a:lnTo>
                  <a:lnTo>
                    <a:pt x="591131" y="447743"/>
                  </a:lnTo>
                  <a:cubicBezTo>
                    <a:pt x="591128" y="447743"/>
                    <a:pt x="591124" y="447743"/>
                    <a:pt x="591120" y="447742"/>
                  </a:cubicBezTo>
                  <a:cubicBezTo>
                    <a:pt x="544192" y="465372"/>
                    <a:pt x="503627" y="466243"/>
                    <a:pt x="435893" y="415015"/>
                  </a:cubicBezTo>
                  <a:lnTo>
                    <a:pt x="19646" y="176851"/>
                  </a:lnTo>
                  <a:cubicBezTo>
                    <a:pt x="-10492" y="142865"/>
                    <a:pt x="-2159" y="139232"/>
                    <a:pt x="19207" y="123994"/>
                  </a:cubicBezTo>
                  <a:lnTo>
                    <a:pt x="487241" y="6539"/>
                  </a:lnTo>
                  <a:cubicBezTo>
                    <a:pt x="503317" y="5504"/>
                    <a:pt x="518246" y="-29"/>
                    <a:pt x="53765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E075227-0DC5-4281-8EF6-135C337DAFA6}"/>
                </a:ext>
              </a:extLst>
            </p:cNvPr>
            <p:cNvSpPr/>
            <p:nvPr/>
          </p:nvSpPr>
          <p:spPr>
            <a:xfrm>
              <a:off x="5056021" y="2472275"/>
              <a:ext cx="1135030" cy="516715"/>
            </a:xfrm>
            <a:custGeom>
              <a:avLst/>
              <a:gdLst>
                <a:gd name="connsiteX0" fmla="*/ 655340 w 1135030"/>
                <a:gd name="connsiteY0" fmla="*/ 2 h 516715"/>
                <a:gd name="connsiteX1" fmla="*/ 734018 w 1135030"/>
                <a:gd name="connsiteY1" fmla="*/ 26496 h 516715"/>
                <a:gd name="connsiteX2" fmla="*/ 1100314 w 1135030"/>
                <a:gd name="connsiteY2" fmla="*/ 240779 h 516715"/>
                <a:gd name="connsiteX3" fmla="*/ 1103155 w 1135030"/>
                <a:gd name="connsiteY3" fmla="*/ 314201 h 516715"/>
                <a:gd name="connsiteX4" fmla="*/ 531387 w 1135030"/>
                <a:gd name="connsiteY4" fmla="*/ 505818 h 516715"/>
                <a:gd name="connsiteX5" fmla="*/ 376142 w 1135030"/>
                <a:gd name="connsiteY5" fmla="*/ 473079 h 516715"/>
                <a:gd name="connsiteX6" fmla="*/ 15255 w 1135030"/>
                <a:gd name="connsiteY6" fmla="*/ 239703 h 516715"/>
                <a:gd name="connsiteX7" fmla="*/ 26727 w 1135030"/>
                <a:gd name="connsiteY7" fmla="*/ 174833 h 516715"/>
                <a:gd name="connsiteX8" fmla="*/ 606318 w 1135030"/>
                <a:gd name="connsiteY8" fmla="*/ 6195 h 516715"/>
                <a:gd name="connsiteX9" fmla="*/ 655340 w 1135030"/>
                <a:gd name="connsiteY9" fmla="*/ 2 h 51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5030" h="516715">
                  <a:moveTo>
                    <a:pt x="655340" y="2"/>
                  </a:moveTo>
                  <a:cubicBezTo>
                    <a:pt x="675209" y="-84"/>
                    <a:pt x="700020" y="5279"/>
                    <a:pt x="734018" y="26496"/>
                  </a:cubicBezTo>
                  <a:cubicBezTo>
                    <a:pt x="856117" y="97923"/>
                    <a:pt x="978216" y="169352"/>
                    <a:pt x="1100314" y="240779"/>
                  </a:cubicBezTo>
                  <a:cubicBezTo>
                    <a:pt x="1135615" y="262629"/>
                    <a:pt x="1155236" y="283924"/>
                    <a:pt x="1103155" y="314201"/>
                  </a:cubicBezTo>
                  <a:lnTo>
                    <a:pt x="531387" y="505818"/>
                  </a:lnTo>
                  <a:cubicBezTo>
                    <a:pt x="484447" y="523448"/>
                    <a:pt x="443874" y="524310"/>
                    <a:pt x="376142" y="473079"/>
                  </a:cubicBezTo>
                  <a:lnTo>
                    <a:pt x="15255" y="239703"/>
                  </a:lnTo>
                  <a:cubicBezTo>
                    <a:pt x="-14884" y="205720"/>
                    <a:pt x="5384" y="190075"/>
                    <a:pt x="26727" y="174833"/>
                  </a:cubicBezTo>
                  <a:lnTo>
                    <a:pt x="606318" y="6195"/>
                  </a:lnTo>
                  <a:cubicBezTo>
                    <a:pt x="620546" y="5621"/>
                    <a:pt x="635472" y="87"/>
                    <a:pt x="655340" y="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E82B1F6-491B-4E5F-A024-52D4CB63534E}"/>
                </a:ext>
              </a:extLst>
            </p:cNvPr>
            <p:cNvSpPr/>
            <p:nvPr/>
          </p:nvSpPr>
          <p:spPr>
            <a:xfrm>
              <a:off x="4420334" y="2471988"/>
              <a:ext cx="460349" cy="972443"/>
            </a:xfrm>
            <a:custGeom>
              <a:avLst/>
              <a:gdLst>
                <a:gd name="connsiteX0" fmla="*/ 32602 w 460349"/>
                <a:gd name="connsiteY0" fmla="*/ 902 h 972443"/>
                <a:gd name="connsiteX1" fmla="*/ 48006 w 460349"/>
                <a:gd name="connsiteY1" fmla="*/ 7443 h 972443"/>
                <a:gd name="connsiteX2" fmla="*/ 381447 w 460349"/>
                <a:gd name="connsiteY2" fmla="*/ 223776 h 972443"/>
                <a:gd name="connsiteX3" fmla="*/ 431703 w 460349"/>
                <a:gd name="connsiteY3" fmla="*/ 336084 h 972443"/>
                <a:gd name="connsiteX4" fmla="*/ 460349 w 460349"/>
                <a:gd name="connsiteY4" fmla="*/ 931844 h 972443"/>
                <a:gd name="connsiteX5" fmla="*/ 399639 w 460349"/>
                <a:gd name="connsiteY5" fmla="*/ 958821 h 972443"/>
                <a:gd name="connsiteX6" fmla="*/ 66932 w 460349"/>
                <a:gd name="connsiteY6" fmla="*/ 705676 h 972443"/>
                <a:gd name="connsiteX7" fmla="*/ 28602 w 460349"/>
                <a:gd name="connsiteY7" fmla="*/ 638915 h 972443"/>
                <a:gd name="connsiteX8" fmla="*/ 0 w 460349"/>
                <a:gd name="connsiteY8" fmla="*/ 36498 h 972443"/>
                <a:gd name="connsiteX9" fmla="*/ 32602 w 460349"/>
                <a:gd name="connsiteY9" fmla="*/ 902 h 97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0349" h="972443">
                  <a:moveTo>
                    <a:pt x="32602" y="902"/>
                  </a:moveTo>
                  <a:cubicBezTo>
                    <a:pt x="37725" y="2124"/>
                    <a:pt x="42982" y="4496"/>
                    <a:pt x="48006" y="7443"/>
                  </a:cubicBezTo>
                  <a:lnTo>
                    <a:pt x="381447" y="223776"/>
                  </a:lnTo>
                  <a:cubicBezTo>
                    <a:pt x="416033" y="254441"/>
                    <a:pt x="434995" y="301924"/>
                    <a:pt x="431703" y="336084"/>
                  </a:cubicBezTo>
                  <a:lnTo>
                    <a:pt x="460349" y="931844"/>
                  </a:lnTo>
                  <a:cubicBezTo>
                    <a:pt x="458905" y="958717"/>
                    <a:pt x="453945" y="991407"/>
                    <a:pt x="399639" y="958821"/>
                  </a:cubicBezTo>
                  <a:lnTo>
                    <a:pt x="66932" y="705676"/>
                  </a:lnTo>
                  <a:cubicBezTo>
                    <a:pt x="53986" y="694451"/>
                    <a:pt x="35635" y="673885"/>
                    <a:pt x="28602" y="638915"/>
                  </a:cubicBezTo>
                  <a:lnTo>
                    <a:pt x="0" y="36498"/>
                  </a:lnTo>
                  <a:cubicBezTo>
                    <a:pt x="3069" y="3920"/>
                    <a:pt x="17234" y="-2765"/>
                    <a:pt x="32602" y="90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038B37E-F8D4-453C-B841-280B9025B245}"/>
                </a:ext>
              </a:extLst>
            </p:cNvPr>
            <p:cNvSpPr/>
            <p:nvPr/>
          </p:nvSpPr>
          <p:spPr>
            <a:xfrm>
              <a:off x="6461222" y="2543221"/>
              <a:ext cx="1199094" cy="561629"/>
            </a:xfrm>
            <a:custGeom>
              <a:avLst/>
              <a:gdLst>
                <a:gd name="connsiteX0" fmla="*/ 658800 w 1199094"/>
                <a:gd name="connsiteY0" fmla="*/ 39 h 561629"/>
                <a:gd name="connsiteX1" fmla="*/ 732806 w 1199094"/>
                <a:gd name="connsiteY1" fmla="*/ 28456 h 561629"/>
                <a:gd name="connsiteX2" fmla="*/ 1164376 w 1199094"/>
                <a:gd name="connsiteY2" fmla="*/ 281641 h 561629"/>
                <a:gd name="connsiteX3" fmla="*/ 1167232 w 1199094"/>
                <a:gd name="connsiteY3" fmla="*/ 355056 h 561629"/>
                <a:gd name="connsiteX4" fmla="*/ 1167235 w 1199094"/>
                <a:gd name="connsiteY4" fmla="*/ 355051 h 561629"/>
                <a:gd name="connsiteX5" fmla="*/ 610329 w 1199094"/>
                <a:gd name="connsiteY5" fmla="*/ 550722 h 561629"/>
                <a:gd name="connsiteX6" fmla="*/ 455103 w 1199094"/>
                <a:gd name="connsiteY6" fmla="*/ 517994 h 561629"/>
                <a:gd name="connsiteX7" fmla="*/ 15252 w 1199094"/>
                <a:gd name="connsiteY7" fmla="*/ 275340 h 561629"/>
                <a:gd name="connsiteX8" fmla="*/ 26734 w 1199094"/>
                <a:gd name="connsiteY8" fmla="*/ 210453 h 561629"/>
                <a:gd name="connsiteX9" fmla="*/ 605111 w 1199094"/>
                <a:gd name="connsiteY9" fmla="*/ 8144 h 561629"/>
                <a:gd name="connsiteX10" fmla="*/ 658800 w 1199094"/>
                <a:gd name="connsiteY10" fmla="*/ 39 h 56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99094" h="561629">
                  <a:moveTo>
                    <a:pt x="658800" y="39"/>
                  </a:moveTo>
                  <a:cubicBezTo>
                    <a:pt x="677113" y="593"/>
                    <a:pt x="698812" y="7233"/>
                    <a:pt x="732806" y="28456"/>
                  </a:cubicBezTo>
                  <a:lnTo>
                    <a:pt x="1164376" y="281641"/>
                  </a:lnTo>
                  <a:cubicBezTo>
                    <a:pt x="1199688" y="303493"/>
                    <a:pt x="1219290" y="324779"/>
                    <a:pt x="1167232" y="355056"/>
                  </a:cubicBezTo>
                  <a:lnTo>
                    <a:pt x="1167235" y="355051"/>
                  </a:lnTo>
                  <a:lnTo>
                    <a:pt x="610329" y="550722"/>
                  </a:lnTo>
                  <a:cubicBezTo>
                    <a:pt x="563393" y="568367"/>
                    <a:pt x="522835" y="569225"/>
                    <a:pt x="455103" y="517994"/>
                  </a:cubicBezTo>
                  <a:lnTo>
                    <a:pt x="15252" y="275340"/>
                  </a:lnTo>
                  <a:cubicBezTo>
                    <a:pt x="-14883" y="241348"/>
                    <a:pt x="5385" y="225703"/>
                    <a:pt x="26734" y="210453"/>
                  </a:cubicBezTo>
                  <a:lnTo>
                    <a:pt x="605111" y="8144"/>
                  </a:lnTo>
                  <a:cubicBezTo>
                    <a:pt x="625561" y="5019"/>
                    <a:pt x="640487" y="-514"/>
                    <a:pt x="658800" y="3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2203753-7594-4806-BF1A-328D47BDDC02}"/>
                </a:ext>
              </a:extLst>
            </p:cNvPr>
            <p:cNvSpPr/>
            <p:nvPr/>
          </p:nvSpPr>
          <p:spPr>
            <a:xfrm>
              <a:off x="7766704" y="2746914"/>
              <a:ext cx="658506" cy="942749"/>
            </a:xfrm>
            <a:custGeom>
              <a:avLst/>
              <a:gdLst>
                <a:gd name="connsiteX0" fmla="*/ 610676 w 658506"/>
                <a:gd name="connsiteY0" fmla="*/ 298 h 942749"/>
                <a:gd name="connsiteX1" fmla="*/ 658101 w 658506"/>
                <a:gd name="connsiteY1" fmla="*/ 64252 h 942749"/>
                <a:gd name="connsiteX2" fmla="*/ 578828 w 658506"/>
                <a:gd name="connsiteY2" fmla="*/ 602135 h 942749"/>
                <a:gd name="connsiteX3" fmla="*/ 503910 w 658506"/>
                <a:gd name="connsiteY3" fmla="*/ 747456 h 942749"/>
                <a:gd name="connsiteX4" fmla="*/ 97634 w 658506"/>
                <a:gd name="connsiteY4" fmla="*/ 927579 h 942749"/>
                <a:gd name="connsiteX5" fmla="*/ 582 w 658506"/>
                <a:gd name="connsiteY5" fmla="*/ 869747 h 942749"/>
                <a:gd name="connsiteX6" fmla="*/ 45580 w 658506"/>
                <a:gd name="connsiteY6" fmla="*/ 338483 h 942749"/>
                <a:gd name="connsiteX7" fmla="*/ 155324 w 658506"/>
                <a:gd name="connsiteY7" fmla="*/ 178846 h 942749"/>
                <a:gd name="connsiteX8" fmla="*/ 573105 w 658506"/>
                <a:gd name="connsiteY8" fmla="*/ 10682 h 942749"/>
                <a:gd name="connsiteX9" fmla="*/ 573117 w 658506"/>
                <a:gd name="connsiteY9" fmla="*/ 10684 h 942749"/>
                <a:gd name="connsiteX10" fmla="*/ 610676 w 658506"/>
                <a:gd name="connsiteY10" fmla="*/ 298 h 94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8506" h="942749">
                  <a:moveTo>
                    <a:pt x="610676" y="298"/>
                  </a:moveTo>
                  <a:cubicBezTo>
                    <a:pt x="643518" y="-2709"/>
                    <a:pt x="661486" y="16971"/>
                    <a:pt x="658101" y="64252"/>
                  </a:cubicBezTo>
                  <a:lnTo>
                    <a:pt x="578828" y="602135"/>
                  </a:lnTo>
                  <a:cubicBezTo>
                    <a:pt x="568405" y="697522"/>
                    <a:pt x="554798" y="704296"/>
                    <a:pt x="503910" y="747456"/>
                  </a:cubicBezTo>
                  <a:lnTo>
                    <a:pt x="97634" y="927579"/>
                  </a:lnTo>
                  <a:cubicBezTo>
                    <a:pt x="38031" y="958941"/>
                    <a:pt x="-5585" y="942629"/>
                    <a:pt x="582" y="869747"/>
                  </a:cubicBezTo>
                  <a:lnTo>
                    <a:pt x="45580" y="338483"/>
                  </a:lnTo>
                  <a:cubicBezTo>
                    <a:pt x="54368" y="275426"/>
                    <a:pt x="68804" y="203332"/>
                    <a:pt x="155324" y="178846"/>
                  </a:cubicBezTo>
                  <a:lnTo>
                    <a:pt x="573105" y="10682"/>
                  </a:lnTo>
                  <a:lnTo>
                    <a:pt x="573117" y="10684"/>
                  </a:lnTo>
                  <a:cubicBezTo>
                    <a:pt x="587129" y="4823"/>
                    <a:pt x="599729" y="1300"/>
                    <a:pt x="610676" y="2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D363655-828B-40CE-8FC9-D86B417F6730}"/>
                </a:ext>
              </a:extLst>
            </p:cNvPr>
            <p:cNvSpPr/>
            <p:nvPr/>
          </p:nvSpPr>
          <p:spPr>
            <a:xfrm>
              <a:off x="4907460" y="2812795"/>
              <a:ext cx="517731" cy="1042352"/>
            </a:xfrm>
            <a:custGeom>
              <a:avLst/>
              <a:gdLst>
                <a:gd name="connsiteX0" fmla="*/ 32606 w 517731"/>
                <a:gd name="connsiteY0" fmla="*/ 904 h 1042352"/>
                <a:gd name="connsiteX1" fmla="*/ 48010 w 517731"/>
                <a:gd name="connsiteY1" fmla="*/ 7447 h 1042352"/>
                <a:gd name="connsiteX2" fmla="*/ 48015 w 517731"/>
                <a:gd name="connsiteY2" fmla="*/ 7438 h 1042352"/>
                <a:gd name="connsiteX3" fmla="*/ 422238 w 517731"/>
                <a:gd name="connsiteY3" fmla="*/ 247006 h 1042352"/>
                <a:gd name="connsiteX4" fmla="*/ 472494 w 517731"/>
                <a:gd name="connsiteY4" fmla="*/ 359316 h 1042352"/>
                <a:gd name="connsiteX5" fmla="*/ 517731 w 517731"/>
                <a:gd name="connsiteY5" fmla="*/ 1001760 h 1042352"/>
                <a:gd name="connsiteX6" fmla="*/ 457011 w 517731"/>
                <a:gd name="connsiteY6" fmla="*/ 1028733 h 1042352"/>
                <a:gd name="connsiteX7" fmla="*/ 74007 w 517731"/>
                <a:gd name="connsiteY7" fmla="*/ 753739 h 1042352"/>
                <a:gd name="connsiteX8" fmla="*/ 35672 w 517731"/>
                <a:gd name="connsiteY8" fmla="*/ 686964 h 1042352"/>
                <a:gd name="connsiteX9" fmla="*/ 0 w 517731"/>
                <a:gd name="connsiteY9" fmla="*/ 36488 h 1042352"/>
                <a:gd name="connsiteX10" fmla="*/ 32606 w 517731"/>
                <a:gd name="connsiteY10" fmla="*/ 904 h 1042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7731" h="1042352">
                  <a:moveTo>
                    <a:pt x="32606" y="904"/>
                  </a:moveTo>
                  <a:cubicBezTo>
                    <a:pt x="37729" y="2127"/>
                    <a:pt x="42986" y="4500"/>
                    <a:pt x="48010" y="7447"/>
                  </a:cubicBezTo>
                  <a:lnTo>
                    <a:pt x="48015" y="7438"/>
                  </a:lnTo>
                  <a:lnTo>
                    <a:pt x="422238" y="247006"/>
                  </a:lnTo>
                  <a:cubicBezTo>
                    <a:pt x="456825" y="277672"/>
                    <a:pt x="475787" y="325155"/>
                    <a:pt x="472494" y="359316"/>
                  </a:cubicBezTo>
                  <a:lnTo>
                    <a:pt x="517731" y="1001760"/>
                  </a:lnTo>
                  <a:cubicBezTo>
                    <a:pt x="516286" y="1028633"/>
                    <a:pt x="511323" y="1061309"/>
                    <a:pt x="457011" y="1028733"/>
                  </a:cubicBezTo>
                  <a:lnTo>
                    <a:pt x="74007" y="753739"/>
                  </a:lnTo>
                  <a:cubicBezTo>
                    <a:pt x="61075" y="742511"/>
                    <a:pt x="42725" y="721946"/>
                    <a:pt x="35672" y="686964"/>
                  </a:cubicBezTo>
                  <a:lnTo>
                    <a:pt x="0" y="36488"/>
                  </a:lnTo>
                  <a:cubicBezTo>
                    <a:pt x="3069" y="3910"/>
                    <a:pt x="17236" y="-2766"/>
                    <a:pt x="32606" y="90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27F0BD5-657C-4266-8ED7-CF5C2D2C8879}"/>
                </a:ext>
              </a:extLst>
            </p:cNvPr>
            <p:cNvSpPr/>
            <p:nvPr/>
          </p:nvSpPr>
          <p:spPr>
            <a:xfrm>
              <a:off x="5613941" y="2824582"/>
              <a:ext cx="1238865" cy="630442"/>
            </a:xfrm>
            <a:custGeom>
              <a:avLst/>
              <a:gdLst>
                <a:gd name="connsiteX0" fmla="*/ 699085 w 1238865"/>
                <a:gd name="connsiteY0" fmla="*/ 86 h 630442"/>
                <a:gd name="connsiteX1" fmla="*/ 772575 w 1238865"/>
                <a:gd name="connsiteY1" fmla="*/ 29367 h 630442"/>
                <a:gd name="connsiteX2" fmla="*/ 1204142 w 1238865"/>
                <a:gd name="connsiteY2" fmla="*/ 282557 h 630442"/>
                <a:gd name="connsiteX3" fmla="*/ 1207006 w 1238865"/>
                <a:gd name="connsiteY3" fmla="*/ 355981 h 630442"/>
                <a:gd name="connsiteX4" fmla="*/ 1206997 w 1238865"/>
                <a:gd name="connsiteY4" fmla="*/ 355975 h 630442"/>
                <a:gd name="connsiteX5" fmla="*/ 599509 w 1238865"/>
                <a:gd name="connsiteY5" fmla="*/ 619552 h 630442"/>
                <a:gd name="connsiteX6" fmla="*/ 444289 w 1238865"/>
                <a:gd name="connsiteY6" fmla="*/ 586814 h 630442"/>
                <a:gd name="connsiteX7" fmla="*/ 15257 w 1238865"/>
                <a:gd name="connsiteY7" fmla="*/ 303278 h 630442"/>
                <a:gd name="connsiteX8" fmla="*/ 26740 w 1238865"/>
                <a:gd name="connsiteY8" fmla="*/ 238390 h 630442"/>
                <a:gd name="connsiteX9" fmla="*/ 644879 w 1238865"/>
                <a:gd name="connsiteY9" fmla="*/ 9057 h 630442"/>
                <a:gd name="connsiteX10" fmla="*/ 699085 w 1238865"/>
                <a:gd name="connsiteY10" fmla="*/ 86 h 630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8865" h="630442">
                  <a:moveTo>
                    <a:pt x="699085" y="86"/>
                  </a:moveTo>
                  <a:cubicBezTo>
                    <a:pt x="717225" y="928"/>
                    <a:pt x="738580" y="8145"/>
                    <a:pt x="772575" y="29367"/>
                  </a:cubicBezTo>
                  <a:cubicBezTo>
                    <a:pt x="916430" y="113764"/>
                    <a:pt x="1060287" y="198160"/>
                    <a:pt x="1204142" y="282557"/>
                  </a:cubicBezTo>
                  <a:cubicBezTo>
                    <a:pt x="1239453" y="304413"/>
                    <a:pt x="1259065" y="325703"/>
                    <a:pt x="1207006" y="355981"/>
                  </a:cubicBezTo>
                  <a:lnTo>
                    <a:pt x="1206997" y="355975"/>
                  </a:lnTo>
                  <a:lnTo>
                    <a:pt x="599509" y="619552"/>
                  </a:lnTo>
                  <a:cubicBezTo>
                    <a:pt x="552574" y="637172"/>
                    <a:pt x="512002" y="638035"/>
                    <a:pt x="444289" y="586814"/>
                  </a:cubicBezTo>
                  <a:lnTo>
                    <a:pt x="15257" y="303278"/>
                  </a:lnTo>
                  <a:cubicBezTo>
                    <a:pt x="-14886" y="269279"/>
                    <a:pt x="5386" y="253650"/>
                    <a:pt x="26740" y="238390"/>
                  </a:cubicBezTo>
                  <a:lnTo>
                    <a:pt x="644879" y="9057"/>
                  </a:lnTo>
                  <a:cubicBezTo>
                    <a:pt x="666018" y="4777"/>
                    <a:pt x="680944" y="-756"/>
                    <a:pt x="699085" y="8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00D9C6A-3AF5-424B-B1E2-6DCCF0BDF407}"/>
                </a:ext>
              </a:extLst>
            </p:cNvPr>
            <p:cNvSpPr/>
            <p:nvPr/>
          </p:nvSpPr>
          <p:spPr>
            <a:xfrm>
              <a:off x="7020576" y="3019504"/>
              <a:ext cx="704697" cy="986214"/>
            </a:xfrm>
            <a:custGeom>
              <a:avLst/>
              <a:gdLst>
                <a:gd name="connsiteX0" fmla="*/ 656863 w 704697"/>
                <a:gd name="connsiteY0" fmla="*/ 297 h 986214"/>
                <a:gd name="connsiteX1" fmla="*/ 704293 w 704697"/>
                <a:gd name="connsiteY1" fmla="*/ 64255 h 986214"/>
                <a:gd name="connsiteX2" fmla="*/ 653004 w 704697"/>
                <a:gd name="connsiteY2" fmla="*/ 628945 h 986214"/>
                <a:gd name="connsiteX3" fmla="*/ 578093 w 704697"/>
                <a:gd name="connsiteY3" fmla="*/ 774269 h 986214"/>
                <a:gd name="connsiteX4" fmla="*/ 97651 w 704697"/>
                <a:gd name="connsiteY4" fmla="*/ 971044 h 986214"/>
                <a:gd name="connsiteX5" fmla="*/ 582 w 704697"/>
                <a:gd name="connsiteY5" fmla="*/ 913202 h 986214"/>
                <a:gd name="connsiteX6" fmla="*/ 25574 w 704697"/>
                <a:gd name="connsiteY6" fmla="*/ 353129 h 986214"/>
                <a:gd name="connsiteX7" fmla="*/ 135318 w 704697"/>
                <a:gd name="connsiteY7" fmla="*/ 193492 h 986214"/>
                <a:gd name="connsiteX8" fmla="*/ 619297 w 704697"/>
                <a:gd name="connsiteY8" fmla="*/ 10685 h 986214"/>
                <a:gd name="connsiteX9" fmla="*/ 619300 w 704697"/>
                <a:gd name="connsiteY9" fmla="*/ 10681 h 986214"/>
                <a:gd name="connsiteX10" fmla="*/ 656863 w 704697"/>
                <a:gd name="connsiteY10" fmla="*/ 297 h 986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4697" h="986214">
                  <a:moveTo>
                    <a:pt x="656863" y="297"/>
                  </a:moveTo>
                  <a:cubicBezTo>
                    <a:pt x="689707" y="-2707"/>
                    <a:pt x="707672" y="16971"/>
                    <a:pt x="704293" y="64255"/>
                  </a:cubicBezTo>
                  <a:lnTo>
                    <a:pt x="653004" y="628945"/>
                  </a:lnTo>
                  <a:cubicBezTo>
                    <a:pt x="642572" y="724324"/>
                    <a:pt x="628969" y="731100"/>
                    <a:pt x="578093" y="774269"/>
                  </a:cubicBezTo>
                  <a:lnTo>
                    <a:pt x="97651" y="971044"/>
                  </a:lnTo>
                  <a:cubicBezTo>
                    <a:pt x="38036" y="1002410"/>
                    <a:pt x="-5585" y="986085"/>
                    <a:pt x="582" y="913202"/>
                  </a:cubicBezTo>
                  <a:lnTo>
                    <a:pt x="25574" y="353129"/>
                  </a:lnTo>
                  <a:cubicBezTo>
                    <a:pt x="34362" y="290071"/>
                    <a:pt x="48797" y="217978"/>
                    <a:pt x="135318" y="193492"/>
                  </a:cubicBezTo>
                  <a:lnTo>
                    <a:pt x="619297" y="10685"/>
                  </a:lnTo>
                  <a:lnTo>
                    <a:pt x="619300" y="10681"/>
                  </a:lnTo>
                  <a:cubicBezTo>
                    <a:pt x="633315" y="4821"/>
                    <a:pt x="645916" y="1299"/>
                    <a:pt x="656863" y="2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A8BB673-1CE1-407D-8D8D-5D29E910E9D0}"/>
                </a:ext>
              </a:extLst>
            </p:cNvPr>
            <p:cNvSpPr/>
            <p:nvPr/>
          </p:nvSpPr>
          <p:spPr>
            <a:xfrm>
              <a:off x="5477498" y="3212271"/>
              <a:ext cx="582774" cy="1121757"/>
            </a:xfrm>
            <a:custGeom>
              <a:avLst/>
              <a:gdLst>
                <a:gd name="connsiteX0" fmla="*/ 32606 w 582774"/>
                <a:gd name="connsiteY0" fmla="*/ 902 h 1121757"/>
                <a:gd name="connsiteX1" fmla="*/ 48006 w 582774"/>
                <a:gd name="connsiteY1" fmla="*/ 7441 h 1121757"/>
                <a:gd name="connsiteX2" fmla="*/ 516163 w 582774"/>
                <a:gd name="connsiteY2" fmla="*/ 322104 h 1121757"/>
                <a:gd name="connsiteX3" fmla="*/ 566405 w 582774"/>
                <a:gd name="connsiteY3" fmla="*/ 434417 h 1121757"/>
                <a:gd name="connsiteX4" fmla="*/ 582774 w 582774"/>
                <a:gd name="connsiteY4" fmla="*/ 1081163 h 1121757"/>
                <a:gd name="connsiteX5" fmla="*/ 522073 w 582774"/>
                <a:gd name="connsiteY5" fmla="*/ 1108145 h 1121757"/>
                <a:gd name="connsiteX6" fmla="*/ 73368 w 582774"/>
                <a:gd name="connsiteY6" fmla="*/ 774870 h 1121757"/>
                <a:gd name="connsiteX7" fmla="*/ 35044 w 582774"/>
                <a:gd name="connsiteY7" fmla="*/ 708100 h 1121757"/>
                <a:gd name="connsiteX8" fmla="*/ 0 w 582774"/>
                <a:gd name="connsiteY8" fmla="*/ 36496 h 1121757"/>
                <a:gd name="connsiteX9" fmla="*/ 32606 w 582774"/>
                <a:gd name="connsiteY9" fmla="*/ 902 h 1121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2774" h="1121757">
                  <a:moveTo>
                    <a:pt x="32606" y="902"/>
                  </a:moveTo>
                  <a:cubicBezTo>
                    <a:pt x="37729" y="2124"/>
                    <a:pt x="42984" y="4496"/>
                    <a:pt x="48006" y="7441"/>
                  </a:cubicBezTo>
                  <a:lnTo>
                    <a:pt x="516163" y="322104"/>
                  </a:lnTo>
                  <a:cubicBezTo>
                    <a:pt x="550751" y="352770"/>
                    <a:pt x="569697" y="400257"/>
                    <a:pt x="566405" y="434417"/>
                  </a:cubicBezTo>
                  <a:lnTo>
                    <a:pt x="582774" y="1081163"/>
                  </a:lnTo>
                  <a:cubicBezTo>
                    <a:pt x="581321" y="1108031"/>
                    <a:pt x="576366" y="1140711"/>
                    <a:pt x="522073" y="1108145"/>
                  </a:cubicBezTo>
                  <a:lnTo>
                    <a:pt x="73368" y="774870"/>
                  </a:lnTo>
                  <a:cubicBezTo>
                    <a:pt x="60429" y="763636"/>
                    <a:pt x="42081" y="743087"/>
                    <a:pt x="35044" y="708100"/>
                  </a:cubicBezTo>
                  <a:lnTo>
                    <a:pt x="0" y="36496"/>
                  </a:lnTo>
                  <a:cubicBezTo>
                    <a:pt x="3069" y="3918"/>
                    <a:pt x="17239" y="-2763"/>
                    <a:pt x="32606" y="90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C35E5EC-107F-489C-BF29-A4991AFF915B}"/>
                </a:ext>
              </a:extLst>
            </p:cNvPr>
            <p:cNvSpPr/>
            <p:nvPr/>
          </p:nvSpPr>
          <p:spPr>
            <a:xfrm>
              <a:off x="6182888" y="3315769"/>
              <a:ext cx="757244" cy="1063074"/>
            </a:xfrm>
            <a:custGeom>
              <a:avLst/>
              <a:gdLst>
                <a:gd name="connsiteX0" fmla="*/ 709412 w 757244"/>
                <a:gd name="connsiteY0" fmla="*/ 298 h 1063074"/>
                <a:gd name="connsiteX1" fmla="*/ 756838 w 757244"/>
                <a:gd name="connsiteY1" fmla="*/ 64249 h 1063074"/>
                <a:gd name="connsiteX2" fmla="*/ 725033 w 757244"/>
                <a:gd name="connsiteY2" fmla="*/ 647307 h 1063074"/>
                <a:gd name="connsiteX3" fmla="*/ 650112 w 757244"/>
                <a:gd name="connsiteY3" fmla="*/ 792627 h 1063074"/>
                <a:gd name="connsiteX4" fmla="*/ 97623 w 757244"/>
                <a:gd name="connsiteY4" fmla="*/ 1047902 h 1063074"/>
                <a:gd name="connsiteX5" fmla="*/ 582 w 757244"/>
                <a:gd name="connsiteY5" fmla="*/ 990077 h 1063074"/>
                <a:gd name="connsiteX6" fmla="*/ 45 w 757244"/>
                <a:gd name="connsiteY6" fmla="*/ 387734 h 1063074"/>
                <a:gd name="connsiteX7" fmla="*/ 109775 w 757244"/>
                <a:gd name="connsiteY7" fmla="*/ 228101 h 1063074"/>
                <a:gd name="connsiteX8" fmla="*/ 671851 w 757244"/>
                <a:gd name="connsiteY8" fmla="*/ 10686 h 1063074"/>
                <a:gd name="connsiteX9" fmla="*/ 709412 w 757244"/>
                <a:gd name="connsiteY9" fmla="*/ 298 h 1063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7244" h="1063074">
                  <a:moveTo>
                    <a:pt x="709412" y="298"/>
                  </a:moveTo>
                  <a:cubicBezTo>
                    <a:pt x="742255" y="-2711"/>
                    <a:pt x="760226" y="16966"/>
                    <a:pt x="756838" y="64249"/>
                  </a:cubicBezTo>
                  <a:lnTo>
                    <a:pt x="725033" y="647307"/>
                  </a:lnTo>
                  <a:cubicBezTo>
                    <a:pt x="714595" y="742696"/>
                    <a:pt x="700997" y="749462"/>
                    <a:pt x="650112" y="792627"/>
                  </a:cubicBezTo>
                  <a:lnTo>
                    <a:pt x="97623" y="1047902"/>
                  </a:lnTo>
                  <a:cubicBezTo>
                    <a:pt x="38023" y="1079265"/>
                    <a:pt x="-5584" y="1062960"/>
                    <a:pt x="582" y="990077"/>
                  </a:cubicBezTo>
                  <a:lnTo>
                    <a:pt x="45" y="387734"/>
                  </a:lnTo>
                  <a:cubicBezTo>
                    <a:pt x="8818" y="324679"/>
                    <a:pt x="23264" y="252593"/>
                    <a:pt x="109775" y="228101"/>
                  </a:cubicBezTo>
                  <a:lnTo>
                    <a:pt x="671851" y="10686"/>
                  </a:lnTo>
                  <a:cubicBezTo>
                    <a:pt x="685864" y="4824"/>
                    <a:pt x="698464" y="1301"/>
                    <a:pt x="709412" y="2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E2DB6CD-C669-470A-A9ED-8762272213A4}"/>
                </a:ext>
              </a:extLst>
            </p:cNvPr>
            <p:cNvSpPr/>
            <p:nvPr/>
          </p:nvSpPr>
          <p:spPr>
            <a:xfrm>
              <a:off x="4957274" y="3710735"/>
              <a:ext cx="497127" cy="998430"/>
            </a:xfrm>
            <a:custGeom>
              <a:avLst/>
              <a:gdLst>
                <a:gd name="connsiteX0" fmla="*/ 32159 w 497127"/>
                <a:gd name="connsiteY0" fmla="*/ 805 h 998430"/>
                <a:gd name="connsiteX1" fmla="*/ 47675 w 497127"/>
                <a:gd name="connsiteY1" fmla="*/ 7135 h 998430"/>
                <a:gd name="connsiteX2" fmla="*/ 415618 w 497127"/>
                <a:gd name="connsiteY2" fmla="*/ 284688 h 998430"/>
                <a:gd name="connsiteX3" fmla="*/ 467493 w 497127"/>
                <a:gd name="connsiteY3" fmla="*/ 396474 h 998430"/>
                <a:gd name="connsiteX4" fmla="*/ 497127 w 497127"/>
                <a:gd name="connsiteY4" fmla="*/ 957454 h 998430"/>
                <a:gd name="connsiteX5" fmla="*/ 436698 w 497127"/>
                <a:gd name="connsiteY5" fmla="*/ 985294 h 998430"/>
                <a:gd name="connsiteX6" fmla="*/ 61598 w 497127"/>
                <a:gd name="connsiteY6" fmla="*/ 671335 h 998430"/>
                <a:gd name="connsiteX7" fmla="*/ 22296 w 497127"/>
                <a:gd name="connsiteY7" fmla="*/ 604998 h 998430"/>
                <a:gd name="connsiteX8" fmla="*/ 0 w 497127"/>
                <a:gd name="connsiteY8" fmla="*/ 36895 h 998430"/>
                <a:gd name="connsiteX9" fmla="*/ 32159 w 497127"/>
                <a:gd name="connsiteY9" fmla="*/ 805 h 998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97127" h="998430">
                  <a:moveTo>
                    <a:pt x="32159" y="805"/>
                  </a:moveTo>
                  <a:cubicBezTo>
                    <a:pt x="37307" y="1956"/>
                    <a:pt x="42604" y="4257"/>
                    <a:pt x="47675" y="7135"/>
                  </a:cubicBezTo>
                  <a:lnTo>
                    <a:pt x="415618" y="284688"/>
                  </a:lnTo>
                  <a:cubicBezTo>
                    <a:pt x="450678" y="314920"/>
                    <a:pt x="470323" y="362209"/>
                    <a:pt x="467493" y="396474"/>
                  </a:cubicBezTo>
                  <a:lnTo>
                    <a:pt x="497127" y="957454"/>
                  </a:lnTo>
                  <a:cubicBezTo>
                    <a:pt x="496048" y="984372"/>
                    <a:pt x="491538" y="1017168"/>
                    <a:pt x="436698" y="985294"/>
                  </a:cubicBezTo>
                  <a:lnTo>
                    <a:pt x="61598" y="671335"/>
                  </a:lnTo>
                  <a:cubicBezTo>
                    <a:pt x="48484" y="660263"/>
                    <a:pt x="29840" y="639933"/>
                    <a:pt x="22296" y="604998"/>
                  </a:cubicBezTo>
                  <a:lnTo>
                    <a:pt x="0" y="36895"/>
                  </a:lnTo>
                  <a:cubicBezTo>
                    <a:pt x="2620" y="4235"/>
                    <a:pt x="16717" y="-2650"/>
                    <a:pt x="32159" y="80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F26020F-83F6-4837-9005-D22B5044E0D1}"/>
                </a:ext>
              </a:extLst>
            </p:cNvPr>
            <p:cNvSpPr/>
            <p:nvPr/>
          </p:nvSpPr>
          <p:spPr>
            <a:xfrm>
              <a:off x="6969168" y="3926539"/>
              <a:ext cx="673635" cy="944235"/>
            </a:xfrm>
            <a:custGeom>
              <a:avLst/>
              <a:gdLst>
                <a:gd name="connsiteX0" fmla="*/ 624987 w 673635"/>
                <a:gd name="connsiteY0" fmla="*/ 391 h 944235"/>
                <a:gd name="connsiteX1" fmla="*/ 673364 w 673635"/>
                <a:gd name="connsiteY1" fmla="*/ 63780 h 944235"/>
                <a:gd name="connsiteX2" fmla="*/ 617750 w 673635"/>
                <a:gd name="connsiteY2" fmla="*/ 552349 h 944235"/>
                <a:gd name="connsiteX3" fmla="*/ 544735 w 673635"/>
                <a:gd name="connsiteY3" fmla="*/ 698904 h 944235"/>
                <a:gd name="connsiteX4" fmla="*/ 98395 w 673635"/>
                <a:gd name="connsiteY4" fmla="*/ 928330 h 944235"/>
                <a:gd name="connsiteX5" fmla="*/ 416 w 673635"/>
                <a:gd name="connsiteY5" fmla="*/ 871762 h 944235"/>
                <a:gd name="connsiteX6" fmla="*/ 19810 w 673635"/>
                <a:gd name="connsiteY6" fmla="*/ 381651 h 944235"/>
                <a:gd name="connsiteX7" fmla="*/ 127504 w 673635"/>
                <a:gd name="connsiteY7" fmla="*/ 220252 h 944235"/>
                <a:gd name="connsiteX8" fmla="*/ 587514 w 673635"/>
                <a:gd name="connsiteY8" fmla="*/ 11313 h 944235"/>
                <a:gd name="connsiteX9" fmla="*/ 624987 w 673635"/>
                <a:gd name="connsiteY9" fmla="*/ 391 h 944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3635" h="944235">
                  <a:moveTo>
                    <a:pt x="624987" y="391"/>
                  </a:moveTo>
                  <a:cubicBezTo>
                    <a:pt x="657838" y="-3074"/>
                    <a:pt x="676111" y="16385"/>
                    <a:pt x="673364" y="63780"/>
                  </a:cubicBezTo>
                  <a:lnTo>
                    <a:pt x="617750" y="552349"/>
                  </a:lnTo>
                  <a:cubicBezTo>
                    <a:pt x="608639" y="648020"/>
                    <a:pt x="595087" y="654982"/>
                    <a:pt x="544735" y="698904"/>
                  </a:cubicBezTo>
                  <a:lnTo>
                    <a:pt x="98395" y="928330"/>
                  </a:lnTo>
                  <a:cubicBezTo>
                    <a:pt x="39143" y="960561"/>
                    <a:pt x="-4764" y="944829"/>
                    <a:pt x="416" y="871762"/>
                  </a:cubicBezTo>
                  <a:lnTo>
                    <a:pt x="19810" y="381651"/>
                  </a:lnTo>
                  <a:cubicBezTo>
                    <a:pt x="27736" y="318365"/>
                    <a:pt x="48335" y="253121"/>
                    <a:pt x="127504" y="220252"/>
                  </a:cubicBezTo>
                  <a:lnTo>
                    <a:pt x="587514" y="11313"/>
                  </a:lnTo>
                  <a:cubicBezTo>
                    <a:pt x="601466" y="5249"/>
                    <a:pt x="614036" y="1547"/>
                    <a:pt x="624987" y="39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9D03909-4E42-475F-8A04-73CB69FCD006}"/>
                </a:ext>
              </a:extLst>
            </p:cNvPr>
            <p:cNvSpPr/>
            <p:nvPr/>
          </p:nvSpPr>
          <p:spPr>
            <a:xfrm>
              <a:off x="5513959" y="4146137"/>
              <a:ext cx="523047" cy="1056300"/>
            </a:xfrm>
            <a:custGeom>
              <a:avLst/>
              <a:gdLst>
                <a:gd name="connsiteX0" fmla="*/ 32604 w 523047"/>
                <a:gd name="connsiteY0" fmla="*/ 901 h 1056300"/>
                <a:gd name="connsiteX1" fmla="*/ 48001 w 523047"/>
                <a:gd name="connsiteY1" fmla="*/ 7434 h 1056300"/>
                <a:gd name="connsiteX2" fmla="*/ 459016 w 523047"/>
                <a:gd name="connsiteY2" fmla="*/ 329359 h 1056300"/>
                <a:gd name="connsiteX3" fmla="*/ 509258 w 523047"/>
                <a:gd name="connsiteY3" fmla="*/ 441672 h 1056300"/>
                <a:gd name="connsiteX4" fmla="*/ 523047 w 523047"/>
                <a:gd name="connsiteY4" fmla="*/ 1015715 h 1056300"/>
                <a:gd name="connsiteX5" fmla="*/ 462328 w 523047"/>
                <a:gd name="connsiteY5" fmla="*/ 1042686 h 1056300"/>
                <a:gd name="connsiteX6" fmla="*/ 64048 w 523047"/>
                <a:gd name="connsiteY6" fmla="*/ 709606 h 1056300"/>
                <a:gd name="connsiteX7" fmla="*/ 25709 w 523047"/>
                <a:gd name="connsiteY7" fmla="*/ 642840 h 1056300"/>
                <a:gd name="connsiteX8" fmla="*/ 0 w 523047"/>
                <a:gd name="connsiteY8" fmla="*/ 36491 h 1056300"/>
                <a:gd name="connsiteX9" fmla="*/ 32604 w 523047"/>
                <a:gd name="connsiteY9" fmla="*/ 901 h 1056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3047" h="1056300">
                  <a:moveTo>
                    <a:pt x="32604" y="901"/>
                  </a:moveTo>
                  <a:lnTo>
                    <a:pt x="48001" y="7434"/>
                  </a:lnTo>
                  <a:lnTo>
                    <a:pt x="459016" y="329359"/>
                  </a:lnTo>
                  <a:cubicBezTo>
                    <a:pt x="493597" y="360033"/>
                    <a:pt x="512549" y="407510"/>
                    <a:pt x="509258" y="441672"/>
                  </a:cubicBezTo>
                  <a:lnTo>
                    <a:pt x="523047" y="1015715"/>
                  </a:lnTo>
                  <a:cubicBezTo>
                    <a:pt x="521594" y="1042582"/>
                    <a:pt x="516645" y="1075253"/>
                    <a:pt x="462328" y="1042686"/>
                  </a:cubicBezTo>
                  <a:lnTo>
                    <a:pt x="64048" y="709606"/>
                  </a:lnTo>
                  <a:cubicBezTo>
                    <a:pt x="51111" y="698386"/>
                    <a:pt x="32761" y="677822"/>
                    <a:pt x="25709" y="642840"/>
                  </a:cubicBezTo>
                  <a:lnTo>
                    <a:pt x="0" y="36491"/>
                  </a:lnTo>
                  <a:cubicBezTo>
                    <a:pt x="3069" y="3914"/>
                    <a:pt x="17236" y="-2763"/>
                    <a:pt x="32604" y="90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DDFC2C3C-774C-47CB-A511-44E03A1BEA90}"/>
                </a:ext>
              </a:extLst>
            </p:cNvPr>
            <p:cNvSpPr/>
            <p:nvPr/>
          </p:nvSpPr>
          <p:spPr>
            <a:xfrm>
              <a:off x="6165965" y="4268414"/>
              <a:ext cx="722637" cy="980562"/>
            </a:xfrm>
            <a:custGeom>
              <a:avLst/>
              <a:gdLst>
                <a:gd name="connsiteX0" fmla="*/ 674810 w 722637"/>
                <a:gd name="connsiteY0" fmla="*/ 298 h 980562"/>
                <a:gd name="connsiteX1" fmla="*/ 722229 w 722637"/>
                <a:gd name="connsiteY1" fmla="*/ 64239 h 980562"/>
                <a:gd name="connsiteX2" fmla="*/ 690417 w 722637"/>
                <a:gd name="connsiteY2" fmla="*/ 616989 h 980562"/>
                <a:gd name="connsiteX3" fmla="*/ 677080 w 722637"/>
                <a:gd name="connsiteY3" fmla="*/ 652355 h 980562"/>
                <a:gd name="connsiteX4" fmla="*/ 624442 w 722637"/>
                <a:gd name="connsiteY4" fmla="*/ 705423 h 980562"/>
                <a:gd name="connsiteX5" fmla="*/ 101638 w 722637"/>
                <a:gd name="connsiteY5" fmla="*/ 965398 h 980562"/>
                <a:gd name="connsiteX6" fmla="*/ 4569 w 722637"/>
                <a:gd name="connsiteY6" fmla="*/ 907557 h 980562"/>
                <a:gd name="connsiteX7" fmla="*/ 0 w 722637"/>
                <a:gd name="connsiteY7" fmla="*/ 393724 h 980562"/>
                <a:gd name="connsiteX8" fmla="*/ 109739 w 722637"/>
                <a:gd name="connsiteY8" fmla="*/ 234096 h 980562"/>
                <a:gd name="connsiteX9" fmla="*/ 634866 w 722637"/>
                <a:gd name="connsiteY9" fmla="*/ 11972 h 980562"/>
                <a:gd name="connsiteX10" fmla="*/ 637238 w 722637"/>
                <a:gd name="connsiteY10" fmla="*/ 10685 h 980562"/>
                <a:gd name="connsiteX11" fmla="*/ 637251 w 722637"/>
                <a:gd name="connsiteY11" fmla="*/ 10681 h 980562"/>
                <a:gd name="connsiteX12" fmla="*/ 674810 w 722637"/>
                <a:gd name="connsiteY12" fmla="*/ 298 h 980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2637" h="980562">
                  <a:moveTo>
                    <a:pt x="674810" y="298"/>
                  </a:moveTo>
                  <a:cubicBezTo>
                    <a:pt x="707653" y="-2706"/>
                    <a:pt x="725627" y="16970"/>
                    <a:pt x="722229" y="64239"/>
                  </a:cubicBezTo>
                  <a:lnTo>
                    <a:pt x="690417" y="616989"/>
                  </a:lnTo>
                  <a:cubicBezTo>
                    <a:pt x="686880" y="631713"/>
                    <a:pt x="682612" y="642850"/>
                    <a:pt x="677080" y="652355"/>
                  </a:cubicBezTo>
                  <a:cubicBezTo>
                    <a:pt x="666014" y="671365"/>
                    <a:pt x="649889" y="683844"/>
                    <a:pt x="624442" y="705423"/>
                  </a:cubicBezTo>
                  <a:lnTo>
                    <a:pt x="101638" y="965398"/>
                  </a:lnTo>
                  <a:cubicBezTo>
                    <a:pt x="42020" y="996750"/>
                    <a:pt x="-1598" y="980439"/>
                    <a:pt x="4569" y="907557"/>
                  </a:cubicBezTo>
                  <a:lnTo>
                    <a:pt x="0" y="393724"/>
                  </a:lnTo>
                  <a:cubicBezTo>
                    <a:pt x="8792" y="330681"/>
                    <a:pt x="23218" y="258582"/>
                    <a:pt x="109739" y="234096"/>
                  </a:cubicBezTo>
                  <a:lnTo>
                    <a:pt x="634866" y="11972"/>
                  </a:lnTo>
                  <a:lnTo>
                    <a:pt x="637238" y="10685"/>
                  </a:lnTo>
                  <a:lnTo>
                    <a:pt x="637251" y="10681"/>
                  </a:lnTo>
                  <a:cubicBezTo>
                    <a:pt x="651262" y="4821"/>
                    <a:pt x="663862" y="1300"/>
                    <a:pt x="674810" y="2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FAE5B27-7C8F-49DB-8F37-EC4C04791051}"/>
                </a:ext>
              </a:extLst>
            </p:cNvPr>
            <p:cNvSpPr/>
            <p:nvPr/>
          </p:nvSpPr>
          <p:spPr>
            <a:xfrm>
              <a:off x="5548342" y="4963278"/>
              <a:ext cx="524633" cy="1022811"/>
            </a:xfrm>
            <a:custGeom>
              <a:avLst/>
              <a:gdLst>
                <a:gd name="connsiteX0" fmla="*/ 32609 w 524633"/>
                <a:gd name="connsiteY0" fmla="*/ 902 h 1022811"/>
                <a:gd name="connsiteX1" fmla="*/ 48016 w 524633"/>
                <a:gd name="connsiteY1" fmla="*/ 7440 h 1022811"/>
                <a:gd name="connsiteX2" fmla="*/ 48010 w 524633"/>
                <a:gd name="connsiteY2" fmla="*/ 7450 h 1022811"/>
                <a:gd name="connsiteX3" fmla="*/ 442748 w 524633"/>
                <a:gd name="connsiteY3" fmla="*/ 321983 h 1022811"/>
                <a:gd name="connsiteX4" fmla="*/ 492999 w 524633"/>
                <a:gd name="connsiteY4" fmla="*/ 434300 h 1022811"/>
                <a:gd name="connsiteX5" fmla="*/ 524633 w 524633"/>
                <a:gd name="connsiteY5" fmla="*/ 982228 h 1022811"/>
                <a:gd name="connsiteX6" fmla="*/ 463928 w 524633"/>
                <a:gd name="connsiteY6" fmla="*/ 1009196 h 1022811"/>
                <a:gd name="connsiteX7" fmla="*/ 63173 w 524633"/>
                <a:gd name="connsiteY7" fmla="*/ 649402 h 1022811"/>
                <a:gd name="connsiteX8" fmla="*/ 24849 w 524633"/>
                <a:gd name="connsiteY8" fmla="*/ 582631 h 1022811"/>
                <a:gd name="connsiteX9" fmla="*/ 0 w 524633"/>
                <a:gd name="connsiteY9" fmla="*/ 36489 h 1022811"/>
                <a:gd name="connsiteX10" fmla="*/ 32609 w 524633"/>
                <a:gd name="connsiteY10" fmla="*/ 902 h 1022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4633" h="1022811">
                  <a:moveTo>
                    <a:pt x="32609" y="902"/>
                  </a:moveTo>
                  <a:cubicBezTo>
                    <a:pt x="37733" y="2124"/>
                    <a:pt x="42991" y="4496"/>
                    <a:pt x="48016" y="7440"/>
                  </a:cubicBezTo>
                  <a:lnTo>
                    <a:pt x="48010" y="7450"/>
                  </a:lnTo>
                  <a:lnTo>
                    <a:pt x="442748" y="321983"/>
                  </a:lnTo>
                  <a:cubicBezTo>
                    <a:pt x="477339" y="352662"/>
                    <a:pt x="496296" y="400131"/>
                    <a:pt x="492999" y="434300"/>
                  </a:cubicBezTo>
                  <a:lnTo>
                    <a:pt x="524633" y="982228"/>
                  </a:lnTo>
                  <a:cubicBezTo>
                    <a:pt x="523184" y="1009086"/>
                    <a:pt x="518230" y="1041767"/>
                    <a:pt x="463928" y="1009196"/>
                  </a:cubicBezTo>
                  <a:lnTo>
                    <a:pt x="63173" y="649402"/>
                  </a:lnTo>
                  <a:cubicBezTo>
                    <a:pt x="50233" y="638167"/>
                    <a:pt x="31891" y="617608"/>
                    <a:pt x="24849" y="582631"/>
                  </a:cubicBezTo>
                  <a:lnTo>
                    <a:pt x="0" y="36489"/>
                  </a:lnTo>
                  <a:cubicBezTo>
                    <a:pt x="3070" y="3912"/>
                    <a:pt x="17237" y="-2764"/>
                    <a:pt x="32609" y="90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C356E70-9887-4F52-8008-F1C3798D5415}"/>
                </a:ext>
              </a:extLst>
            </p:cNvPr>
            <p:cNvSpPr/>
            <p:nvPr/>
          </p:nvSpPr>
          <p:spPr>
            <a:xfrm>
              <a:off x="6164193" y="5078415"/>
              <a:ext cx="685773" cy="934905"/>
            </a:xfrm>
            <a:custGeom>
              <a:avLst/>
              <a:gdLst>
                <a:gd name="connsiteX0" fmla="*/ 637946 w 685773"/>
                <a:gd name="connsiteY0" fmla="*/ 298 h 934905"/>
                <a:gd name="connsiteX1" fmla="*/ 685365 w 685773"/>
                <a:gd name="connsiteY1" fmla="*/ 64238 h 934905"/>
                <a:gd name="connsiteX2" fmla="*/ 673197 w 685773"/>
                <a:gd name="connsiteY2" fmla="*/ 499903 h 934905"/>
                <a:gd name="connsiteX3" fmla="*/ 598296 w 685773"/>
                <a:gd name="connsiteY3" fmla="*/ 645234 h 934905"/>
                <a:gd name="connsiteX4" fmla="*/ 108237 w 685773"/>
                <a:gd name="connsiteY4" fmla="*/ 919731 h 934905"/>
                <a:gd name="connsiteX5" fmla="*/ 11177 w 685773"/>
                <a:gd name="connsiteY5" fmla="*/ 861894 h 934905"/>
                <a:gd name="connsiteX6" fmla="*/ 0 w 685773"/>
                <a:gd name="connsiteY6" fmla="*/ 436792 h 934905"/>
                <a:gd name="connsiteX7" fmla="*/ 109721 w 685773"/>
                <a:gd name="connsiteY7" fmla="*/ 277155 h 934905"/>
                <a:gd name="connsiteX8" fmla="*/ 600374 w 685773"/>
                <a:gd name="connsiteY8" fmla="*/ 10684 h 934905"/>
                <a:gd name="connsiteX9" fmla="*/ 600388 w 685773"/>
                <a:gd name="connsiteY9" fmla="*/ 10680 h 934905"/>
                <a:gd name="connsiteX10" fmla="*/ 637946 w 685773"/>
                <a:gd name="connsiteY10" fmla="*/ 298 h 934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85773" h="934905">
                  <a:moveTo>
                    <a:pt x="637946" y="298"/>
                  </a:moveTo>
                  <a:cubicBezTo>
                    <a:pt x="670789" y="-2706"/>
                    <a:pt x="688763" y="16970"/>
                    <a:pt x="685365" y="64238"/>
                  </a:cubicBezTo>
                  <a:lnTo>
                    <a:pt x="673197" y="499903"/>
                  </a:lnTo>
                  <a:cubicBezTo>
                    <a:pt x="662774" y="595287"/>
                    <a:pt x="649167" y="602063"/>
                    <a:pt x="598296" y="645234"/>
                  </a:cubicBezTo>
                  <a:lnTo>
                    <a:pt x="108237" y="919731"/>
                  </a:lnTo>
                  <a:cubicBezTo>
                    <a:pt x="48631" y="951103"/>
                    <a:pt x="5011" y="934777"/>
                    <a:pt x="11177" y="861894"/>
                  </a:cubicBezTo>
                  <a:lnTo>
                    <a:pt x="0" y="436792"/>
                  </a:lnTo>
                  <a:cubicBezTo>
                    <a:pt x="8764" y="373733"/>
                    <a:pt x="23218" y="301652"/>
                    <a:pt x="109721" y="277155"/>
                  </a:cubicBezTo>
                  <a:lnTo>
                    <a:pt x="600374" y="10684"/>
                  </a:lnTo>
                  <a:lnTo>
                    <a:pt x="600388" y="10680"/>
                  </a:lnTo>
                  <a:cubicBezTo>
                    <a:pt x="614399" y="4821"/>
                    <a:pt x="626999" y="1299"/>
                    <a:pt x="637946" y="2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12515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3-Side Infographic – Slide Template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455EB9C-EF30-446F-BDE0-41639E77A261}"/>
              </a:ext>
            </a:extLst>
          </p:cNvPr>
          <p:cNvGrpSpPr/>
          <p:nvPr/>
        </p:nvGrpSpPr>
        <p:grpSpPr>
          <a:xfrm>
            <a:off x="5933887" y="1198049"/>
            <a:ext cx="2937088" cy="1105487"/>
            <a:chOff x="8921977" y="1466725"/>
            <a:chExt cx="2937088" cy="1105487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1BF3F0E-F980-4764-B8D2-6917F9A590D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8472154-077E-4DE7-B8DF-8FAD76A97EE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35AC761E-430B-4122-AEE7-92236F843E70}"/>
              </a:ext>
            </a:extLst>
          </p:cNvPr>
          <p:cNvGrpSpPr/>
          <p:nvPr/>
        </p:nvGrpSpPr>
        <p:grpSpPr>
          <a:xfrm>
            <a:off x="7987918" y="4799493"/>
            <a:ext cx="2937088" cy="1290153"/>
            <a:chOff x="8921977" y="4073386"/>
            <a:chExt cx="2937088" cy="129015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31DDC19-B918-4D53-8F73-AED97EBE76FF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A29F78D-5A2E-4FAB-ACE5-C87C11F0D6DF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2E6B378E-D2CC-4FCF-B3FD-778A90318252}"/>
              </a:ext>
            </a:extLst>
          </p:cNvPr>
          <p:cNvGrpSpPr/>
          <p:nvPr/>
        </p:nvGrpSpPr>
        <p:grpSpPr>
          <a:xfrm>
            <a:off x="1259199" y="3600261"/>
            <a:ext cx="2937088" cy="1290153"/>
            <a:chOff x="332936" y="2627766"/>
            <a:chExt cx="2937088" cy="1290153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1F4BB94-1702-4396-97BE-DC51D93D6C4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AE766EA-5A65-4506-BFBE-EC33BB298B1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E018BDE-C39E-4D44-ADAE-1B4AD4C63A1C}"/>
              </a:ext>
            </a:extLst>
          </p:cNvPr>
          <p:cNvGrpSpPr/>
          <p:nvPr/>
        </p:nvGrpSpPr>
        <p:grpSpPr>
          <a:xfrm>
            <a:off x="4223961" y="2413000"/>
            <a:ext cx="3744078" cy="3600320"/>
            <a:chOff x="4420334" y="2162216"/>
            <a:chExt cx="4004876" cy="3851104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407BF698-F4CE-4249-A6AA-C4B4E379C310}"/>
                </a:ext>
              </a:extLst>
            </p:cNvPr>
            <p:cNvSpPr/>
            <p:nvPr/>
          </p:nvSpPr>
          <p:spPr>
            <a:xfrm>
              <a:off x="4543153" y="2162216"/>
              <a:ext cx="1055378" cy="450977"/>
            </a:xfrm>
            <a:custGeom>
              <a:avLst/>
              <a:gdLst>
                <a:gd name="connsiteX0" fmla="*/ 637078 w 1055378"/>
                <a:gd name="connsiteY0" fmla="*/ 31 h 450977"/>
                <a:gd name="connsiteX1" fmla="*/ 714706 w 1055378"/>
                <a:gd name="connsiteY1" fmla="*/ 28251 h 450977"/>
                <a:gd name="connsiteX2" fmla="*/ 1020655 w 1055378"/>
                <a:gd name="connsiteY2" fmla="*/ 199403 h 450977"/>
                <a:gd name="connsiteX3" fmla="*/ 1023519 w 1055378"/>
                <a:gd name="connsiteY3" fmla="*/ 272827 h 450977"/>
                <a:gd name="connsiteX4" fmla="*/ 1023509 w 1055378"/>
                <a:gd name="connsiteY4" fmla="*/ 272821 h 450977"/>
                <a:gd name="connsiteX5" fmla="*/ 471012 w 1055378"/>
                <a:gd name="connsiteY5" fmla="*/ 440075 h 450977"/>
                <a:gd name="connsiteX6" fmla="*/ 315786 w 1055378"/>
                <a:gd name="connsiteY6" fmla="*/ 407347 h 450977"/>
                <a:gd name="connsiteX7" fmla="*/ 15256 w 1055378"/>
                <a:gd name="connsiteY7" fmla="*/ 217107 h 450977"/>
                <a:gd name="connsiteX8" fmla="*/ 26742 w 1055378"/>
                <a:gd name="connsiteY8" fmla="*/ 152234 h 450977"/>
                <a:gd name="connsiteX9" fmla="*/ 587029 w 1055378"/>
                <a:gd name="connsiteY9" fmla="*/ 7952 h 450977"/>
                <a:gd name="connsiteX10" fmla="*/ 637078 w 1055378"/>
                <a:gd name="connsiteY10" fmla="*/ 31 h 450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55378" h="450977">
                  <a:moveTo>
                    <a:pt x="637078" y="31"/>
                  </a:moveTo>
                  <a:cubicBezTo>
                    <a:pt x="656601" y="521"/>
                    <a:pt x="680721" y="7035"/>
                    <a:pt x="714706" y="28251"/>
                  </a:cubicBezTo>
                  <a:lnTo>
                    <a:pt x="1020655" y="199403"/>
                  </a:lnTo>
                  <a:cubicBezTo>
                    <a:pt x="1055956" y="221253"/>
                    <a:pt x="1075586" y="242554"/>
                    <a:pt x="1023519" y="272827"/>
                  </a:cubicBezTo>
                  <a:lnTo>
                    <a:pt x="1023509" y="272821"/>
                  </a:lnTo>
                  <a:lnTo>
                    <a:pt x="471012" y="440075"/>
                  </a:lnTo>
                  <a:cubicBezTo>
                    <a:pt x="424066" y="457714"/>
                    <a:pt x="383508" y="458572"/>
                    <a:pt x="315786" y="407347"/>
                  </a:cubicBezTo>
                  <a:lnTo>
                    <a:pt x="15256" y="217107"/>
                  </a:lnTo>
                  <a:cubicBezTo>
                    <a:pt x="-14885" y="183124"/>
                    <a:pt x="5383" y="167480"/>
                    <a:pt x="26742" y="152234"/>
                  </a:cubicBezTo>
                  <a:lnTo>
                    <a:pt x="587029" y="7952"/>
                  </a:lnTo>
                  <a:cubicBezTo>
                    <a:pt x="602629" y="5074"/>
                    <a:pt x="617556" y="-459"/>
                    <a:pt x="637078" y="3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FFECEDE-59D7-4930-B781-B67646317C6D}"/>
                </a:ext>
              </a:extLst>
            </p:cNvPr>
            <p:cNvSpPr/>
            <p:nvPr/>
          </p:nvSpPr>
          <p:spPr>
            <a:xfrm>
              <a:off x="5830784" y="2221943"/>
              <a:ext cx="1103885" cy="491211"/>
            </a:xfrm>
            <a:custGeom>
              <a:avLst/>
              <a:gdLst>
                <a:gd name="connsiteX0" fmla="*/ 593410 w 1103885"/>
                <a:gd name="connsiteY0" fmla="*/ 67 h 491211"/>
                <a:gd name="connsiteX1" fmla="*/ 671731 w 1103885"/>
                <a:gd name="connsiteY1" fmla="*/ 28843 h 491211"/>
                <a:gd name="connsiteX2" fmla="*/ 1068600 w 1103885"/>
                <a:gd name="connsiteY2" fmla="*/ 232648 h 491211"/>
                <a:gd name="connsiteX3" fmla="*/ 1072460 w 1103885"/>
                <a:gd name="connsiteY3" fmla="*/ 306133 h 491211"/>
                <a:gd name="connsiteX4" fmla="*/ 1072453 w 1103885"/>
                <a:gd name="connsiteY4" fmla="*/ 306124 h 491211"/>
                <a:gd name="connsiteX5" fmla="*/ 551538 w 1103885"/>
                <a:gd name="connsiteY5" fmla="*/ 479565 h 491211"/>
                <a:gd name="connsiteX6" fmla="*/ 395635 w 1103885"/>
                <a:gd name="connsiteY6" fmla="*/ 448933 h 491211"/>
                <a:gd name="connsiteX7" fmla="*/ 15705 w 1103885"/>
                <a:gd name="connsiteY7" fmla="*/ 237016 h 491211"/>
                <a:gd name="connsiteX8" fmla="*/ 26303 w 1103885"/>
                <a:gd name="connsiteY8" fmla="*/ 171886 h 491211"/>
                <a:gd name="connsiteX9" fmla="*/ 543585 w 1103885"/>
                <a:gd name="connsiteY9" fmla="*/ 10284 h 491211"/>
                <a:gd name="connsiteX10" fmla="*/ 593410 w 1103885"/>
                <a:gd name="connsiteY10" fmla="*/ 67 h 491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3885" h="491211">
                  <a:moveTo>
                    <a:pt x="593410" y="67"/>
                  </a:moveTo>
                  <a:cubicBezTo>
                    <a:pt x="613029" y="817"/>
                    <a:pt x="637396" y="8066"/>
                    <a:pt x="671731" y="28843"/>
                  </a:cubicBezTo>
                  <a:lnTo>
                    <a:pt x="1068600" y="232648"/>
                  </a:lnTo>
                  <a:cubicBezTo>
                    <a:pt x="1104256" y="254039"/>
                    <a:pt x="1124179" y="275084"/>
                    <a:pt x="1072460" y="306133"/>
                  </a:cubicBezTo>
                  <a:cubicBezTo>
                    <a:pt x="1072457" y="306131"/>
                    <a:pt x="1072456" y="306127"/>
                    <a:pt x="1072453" y="306124"/>
                  </a:cubicBezTo>
                  <a:lnTo>
                    <a:pt x="551538" y="479565"/>
                  </a:lnTo>
                  <a:cubicBezTo>
                    <a:pt x="504767" y="497877"/>
                    <a:pt x="464153" y="499291"/>
                    <a:pt x="395635" y="448933"/>
                  </a:cubicBezTo>
                  <a:cubicBezTo>
                    <a:pt x="268991" y="378293"/>
                    <a:pt x="142348" y="307655"/>
                    <a:pt x="15705" y="237016"/>
                  </a:cubicBezTo>
                  <a:cubicBezTo>
                    <a:pt x="-14947" y="203400"/>
                    <a:pt x="5128" y="187462"/>
                    <a:pt x="26303" y="171886"/>
                  </a:cubicBezTo>
                  <a:lnTo>
                    <a:pt x="543585" y="10284"/>
                  </a:lnTo>
                  <a:cubicBezTo>
                    <a:pt x="558923" y="5066"/>
                    <a:pt x="573792" y="-683"/>
                    <a:pt x="593410" y="6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E0FA9EE-ED54-4842-9D6D-3E9CCCE44EC6}"/>
                </a:ext>
              </a:extLst>
            </p:cNvPr>
            <p:cNvSpPr/>
            <p:nvPr/>
          </p:nvSpPr>
          <p:spPr>
            <a:xfrm>
              <a:off x="7261662" y="2351183"/>
              <a:ext cx="1095771" cy="458642"/>
            </a:xfrm>
            <a:custGeom>
              <a:avLst/>
              <a:gdLst>
                <a:gd name="connsiteX0" fmla="*/ 537652 w 1095771"/>
                <a:gd name="connsiteY0" fmla="*/ 1 h 458642"/>
                <a:gd name="connsiteX1" fmla="*/ 614931 w 1095771"/>
                <a:gd name="connsiteY1" fmla="*/ 26836 h 458642"/>
                <a:gd name="connsiteX2" fmla="*/ 1095771 w 1095771"/>
                <a:gd name="connsiteY2" fmla="*/ 261576 h 458642"/>
                <a:gd name="connsiteX3" fmla="*/ 591131 w 1095771"/>
                <a:gd name="connsiteY3" fmla="*/ 447743 h 458642"/>
                <a:gd name="connsiteX4" fmla="*/ 591120 w 1095771"/>
                <a:gd name="connsiteY4" fmla="*/ 447742 h 458642"/>
                <a:gd name="connsiteX5" fmla="*/ 435893 w 1095771"/>
                <a:gd name="connsiteY5" fmla="*/ 415015 h 458642"/>
                <a:gd name="connsiteX6" fmla="*/ 19646 w 1095771"/>
                <a:gd name="connsiteY6" fmla="*/ 176851 h 458642"/>
                <a:gd name="connsiteX7" fmla="*/ 19207 w 1095771"/>
                <a:gd name="connsiteY7" fmla="*/ 123994 h 458642"/>
                <a:gd name="connsiteX8" fmla="*/ 487241 w 1095771"/>
                <a:gd name="connsiteY8" fmla="*/ 6539 h 458642"/>
                <a:gd name="connsiteX9" fmla="*/ 537652 w 1095771"/>
                <a:gd name="connsiteY9" fmla="*/ 1 h 458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95771" h="458642">
                  <a:moveTo>
                    <a:pt x="537652" y="1"/>
                  </a:moveTo>
                  <a:cubicBezTo>
                    <a:pt x="557059" y="31"/>
                    <a:pt x="580943" y="5623"/>
                    <a:pt x="614931" y="26836"/>
                  </a:cubicBezTo>
                  <a:lnTo>
                    <a:pt x="1095771" y="261576"/>
                  </a:lnTo>
                  <a:lnTo>
                    <a:pt x="591131" y="447743"/>
                  </a:lnTo>
                  <a:cubicBezTo>
                    <a:pt x="591128" y="447743"/>
                    <a:pt x="591124" y="447743"/>
                    <a:pt x="591120" y="447742"/>
                  </a:cubicBezTo>
                  <a:cubicBezTo>
                    <a:pt x="544192" y="465372"/>
                    <a:pt x="503627" y="466243"/>
                    <a:pt x="435893" y="415015"/>
                  </a:cubicBezTo>
                  <a:lnTo>
                    <a:pt x="19646" y="176851"/>
                  </a:lnTo>
                  <a:cubicBezTo>
                    <a:pt x="-10492" y="142865"/>
                    <a:pt x="-2159" y="139232"/>
                    <a:pt x="19207" y="123994"/>
                  </a:cubicBezTo>
                  <a:lnTo>
                    <a:pt x="487241" y="6539"/>
                  </a:lnTo>
                  <a:cubicBezTo>
                    <a:pt x="503317" y="5504"/>
                    <a:pt x="518246" y="-29"/>
                    <a:pt x="53765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2E075227-0DC5-4281-8EF6-135C337DAFA6}"/>
                </a:ext>
              </a:extLst>
            </p:cNvPr>
            <p:cNvSpPr/>
            <p:nvPr/>
          </p:nvSpPr>
          <p:spPr>
            <a:xfrm>
              <a:off x="5056021" y="2472275"/>
              <a:ext cx="1135030" cy="516715"/>
            </a:xfrm>
            <a:custGeom>
              <a:avLst/>
              <a:gdLst>
                <a:gd name="connsiteX0" fmla="*/ 655340 w 1135030"/>
                <a:gd name="connsiteY0" fmla="*/ 2 h 516715"/>
                <a:gd name="connsiteX1" fmla="*/ 734018 w 1135030"/>
                <a:gd name="connsiteY1" fmla="*/ 26496 h 516715"/>
                <a:gd name="connsiteX2" fmla="*/ 1100314 w 1135030"/>
                <a:gd name="connsiteY2" fmla="*/ 240779 h 516715"/>
                <a:gd name="connsiteX3" fmla="*/ 1103155 w 1135030"/>
                <a:gd name="connsiteY3" fmla="*/ 314201 h 516715"/>
                <a:gd name="connsiteX4" fmla="*/ 531387 w 1135030"/>
                <a:gd name="connsiteY4" fmla="*/ 505818 h 516715"/>
                <a:gd name="connsiteX5" fmla="*/ 376142 w 1135030"/>
                <a:gd name="connsiteY5" fmla="*/ 473079 h 516715"/>
                <a:gd name="connsiteX6" fmla="*/ 15255 w 1135030"/>
                <a:gd name="connsiteY6" fmla="*/ 239703 h 516715"/>
                <a:gd name="connsiteX7" fmla="*/ 26727 w 1135030"/>
                <a:gd name="connsiteY7" fmla="*/ 174833 h 516715"/>
                <a:gd name="connsiteX8" fmla="*/ 606318 w 1135030"/>
                <a:gd name="connsiteY8" fmla="*/ 6195 h 516715"/>
                <a:gd name="connsiteX9" fmla="*/ 655340 w 1135030"/>
                <a:gd name="connsiteY9" fmla="*/ 2 h 51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5030" h="516715">
                  <a:moveTo>
                    <a:pt x="655340" y="2"/>
                  </a:moveTo>
                  <a:cubicBezTo>
                    <a:pt x="675209" y="-84"/>
                    <a:pt x="700020" y="5279"/>
                    <a:pt x="734018" y="26496"/>
                  </a:cubicBezTo>
                  <a:cubicBezTo>
                    <a:pt x="856117" y="97923"/>
                    <a:pt x="978216" y="169352"/>
                    <a:pt x="1100314" y="240779"/>
                  </a:cubicBezTo>
                  <a:cubicBezTo>
                    <a:pt x="1135615" y="262629"/>
                    <a:pt x="1155236" y="283924"/>
                    <a:pt x="1103155" y="314201"/>
                  </a:cubicBezTo>
                  <a:lnTo>
                    <a:pt x="531387" y="505818"/>
                  </a:lnTo>
                  <a:cubicBezTo>
                    <a:pt x="484447" y="523448"/>
                    <a:pt x="443874" y="524310"/>
                    <a:pt x="376142" y="473079"/>
                  </a:cubicBezTo>
                  <a:lnTo>
                    <a:pt x="15255" y="239703"/>
                  </a:lnTo>
                  <a:cubicBezTo>
                    <a:pt x="-14884" y="205720"/>
                    <a:pt x="5384" y="190075"/>
                    <a:pt x="26727" y="174833"/>
                  </a:cubicBezTo>
                  <a:lnTo>
                    <a:pt x="606318" y="6195"/>
                  </a:lnTo>
                  <a:cubicBezTo>
                    <a:pt x="620546" y="5621"/>
                    <a:pt x="635472" y="87"/>
                    <a:pt x="655340" y="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E82B1F6-491B-4E5F-A024-52D4CB63534E}"/>
                </a:ext>
              </a:extLst>
            </p:cNvPr>
            <p:cNvSpPr/>
            <p:nvPr/>
          </p:nvSpPr>
          <p:spPr>
            <a:xfrm>
              <a:off x="4420334" y="2471988"/>
              <a:ext cx="460349" cy="972443"/>
            </a:xfrm>
            <a:custGeom>
              <a:avLst/>
              <a:gdLst>
                <a:gd name="connsiteX0" fmla="*/ 32602 w 460349"/>
                <a:gd name="connsiteY0" fmla="*/ 902 h 972443"/>
                <a:gd name="connsiteX1" fmla="*/ 48006 w 460349"/>
                <a:gd name="connsiteY1" fmla="*/ 7443 h 972443"/>
                <a:gd name="connsiteX2" fmla="*/ 381447 w 460349"/>
                <a:gd name="connsiteY2" fmla="*/ 223776 h 972443"/>
                <a:gd name="connsiteX3" fmla="*/ 431703 w 460349"/>
                <a:gd name="connsiteY3" fmla="*/ 336084 h 972443"/>
                <a:gd name="connsiteX4" fmla="*/ 460349 w 460349"/>
                <a:gd name="connsiteY4" fmla="*/ 931844 h 972443"/>
                <a:gd name="connsiteX5" fmla="*/ 399639 w 460349"/>
                <a:gd name="connsiteY5" fmla="*/ 958821 h 972443"/>
                <a:gd name="connsiteX6" fmla="*/ 66932 w 460349"/>
                <a:gd name="connsiteY6" fmla="*/ 705676 h 972443"/>
                <a:gd name="connsiteX7" fmla="*/ 28602 w 460349"/>
                <a:gd name="connsiteY7" fmla="*/ 638915 h 972443"/>
                <a:gd name="connsiteX8" fmla="*/ 0 w 460349"/>
                <a:gd name="connsiteY8" fmla="*/ 36498 h 972443"/>
                <a:gd name="connsiteX9" fmla="*/ 32602 w 460349"/>
                <a:gd name="connsiteY9" fmla="*/ 902 h 97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0349" h="972443">
                  <a:moveTo>
                    <a:pt x="32602" y="902"/>
                  </a:moveTo>
                  <a:cubicBezTo>
                    <a:pt x="37725" y="2124"/>
                    <a:pt x="42982" y="4496"/>
                    <a:pt x="48006" y="7443"/>
                  </a:cubicBezTo>
                  <a:lnTo>
                    <a:pt x="381447" y="223776"/>
                  </a:lnTo>
                  <a:cubicBezTo>
                    <a:pt x="416033" y="254441"/>
                    <a:pt x="434995" y="301924"/>
                    <a:pt x="431703" y="336084"/>
                  </a:cubicBezTo>
                  <a:lnTo>
                    <a:pt x="460349" y="931844"/>
                  </a:lnTo>
                  <a:cubicBezTo>
                    <a:pt x="458905" y="958717"/>
                    <a:pt x="453945" y="991407"/>
                    <a:pt x="399639" y="958821"/>
                  </a:cubicBezTo>
                  <a:lnTo>
                    <a:pt x="66932" y="705676"/>
                  </a:lnTo>
                  <a:cubicBezTo>
                    <a:pt x="53986" y="694451"/>
                    <a:pt x="35635" y="673885"/>
                    <a:pt x="28602" y="638915"/>
                  </a:cubicBezTo>
                  <a:lnTo>
                    <a:pt x="0" y="36498"/>
                  </a:lnTo>
                  <a:cubicBezTo>
                    <a:pt x="3069" y="3920"/>
                    <a:pt x="17234" y="-2765"/>
                    <a:pt x="32602" y="90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038B37E-F8D4-453C-B841-280B9025B245}"/>
                </a:ext>
              </a:extLst>
            </p:cNvPr>
            <p:cNvSpPr/>
            <p:nvPr/>
          </p:nvSpPr>
          <p:spPr>
            <a:xfrm>
              <a:off x="6461222" y="2543221"/>
              <a:ext cx="1199094" cy="561629"/>
            </a:xfrm>
            <a:custGeom>
              <a:avLst/>
              <a:gdLst>
                <a:gd name="connsiteX0" fmla="*/ 658800 w 1199094"/>
                <a:gd name="connsiteY0" fmla="*/ 39 h 561629"/>
                <a:gd name="connsiteX1" fmla="*/ 732806 w 1199094"/>
                <a:gd name="connsiteY1" fmla="*/ 28456 h 561629"/>
                <a:gd name="connsiteX2" fmla="*/ 1164376 w 1199094"/>
                <a:gd name="connsiteY2" fmla="*/ 281641 h 561629"/>
                <a:gd name="connsiteX3" fmla="*/ 1167232 w 1199094"/>
                <a:gd name="connsiteY3" fmla="*/ 355056 h 561629"/>
                <a:gd name="connsiteX4" fmla="*/ 1167235 w 1199094"/>
                <a:gd name="connsiteY4" fmla="*/ 355051 h 561629"/>
                <a:gd name="connsiteX5" fmla="*/ 610329 w 1199094"/>
                <a:gd name="connsiteY5" fmla="*/ 550722 h 561629"/>
                <a:gd name="connsiteX6" fmla="*/ 455103 w 1199094"/>
                <a:gd name="connsiteY6" fmla="*/ 517994 h 561629"/>
                <a:gd name="connsiteX7" fmla="*/ 15252 w 1199094"/>
                <a:gd name="connsiteY7" fmla="*/ 275340 h 561629"/>
                <a:gd name="connsiteX8" fmla="*/ 26734 w 1199094"/>
                <a:gd name="connsiteY8" fmla="*/ 210453 h 561629"/>
                <a:gd name="connsiteX9" fmla="*/ 605111 w 1199094"/>
                <a:gd name="connsiteY9" fmla="*/ 8144 h 561629"/>
                <a:gd name="connsiteX10" fmla="*/ 658800 w 1199094"/>
                <a:gd name="connsiteY10" fmla="*/ 39 h 561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99094" h="561629">
                  <a:moveTo>
                    <a:pt x="658800" y="39"/>
                  </a:moveTo>
                  <a:cubicBezTo>
                    <a:pt x="677113" y="593"/>
                    <a:pt x="698812" y="7233"/>
                    <a:pt x="732806" y="28456"/>
                  </a:cubicBezTo>
                  <a:lnTo>
                    <a:pt x="1164376" y="281641"/>
                  </a:lnTo>
                  <a:cubicBezTo>
                    <a:pt x="1199688" y="303493"/>
                    <a:pt x="1219290" y="324779"/>
                    <a:pt x="1167232" y="355056"/>
                  </a:cubicBezTo>
                  <a:lnTo>
                    <a:pt x="1167235" y="355051"/>
                  </a:lnTo>
                  <a:lnTo>
                    <a:pt x="610329" y="550722"/>
                  </a:lnTo>
                  <a:cubicBezTo>
                    <a:pt x="563393" y="568367"/>
                    <a:pt x="522835" y="569225"/>
                    <a:pt x="455103" y="517994"/>
                  </a:cubicBezTo>
                  <a:lnTo>
                    <a:pt x="15252" y="275340"/>
                  </a:lnTo>
                  <a:cubicBezTo>
                    <a:pt x="-14883" y="241348"/>
                    <a:pt x="5385" y="225703"/>
                    <a:pt x="26734" y="210453"/>
                  </a:cubicBezTo>
                  <a:lnTo>
                    <a:pt x="605111" y="8144"/>
                  </a:lnTo>
                  <a:cubicBezTo>
                    <a:pt x="625561" y="5019"/>
                    <a:pt x="640487" y="-514"/>
                    <a:pt x="658800" y="3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2203753-7594-4806-BF1A-328D47BDDC02}"/>
                </a:ext>
              </a:extLst>
            </p:cNvPr>
            <p:cNvSpPr/>
            <p:nvPr/>
          </p:nvSpPr>
          <p:spPr>
            <a:xfrm>
              <a:off x="7766704" y="2746914"/>
              <a:ext cx="658506" cy="942749"/>
            </a:xfrm>
            <a:custGeom>
              <a:avLst/>
              <a:gdLst>
                <a:gd name="connsiteX0" fmla="*/ 610676 w 658506"/>
                <a:gd name="connsiteY0" fmla="*/ 298 h 942749"/>
                <a:gd name="connsiteX1" fmla="*/ 658101 w 658506"/>
                <a:gd name="connsiteY1" fmla="*/ 64252 h 942749"/>
                <a:gd name="connsiteX2" fmla="*/ 578828 w 658506"/>
                <a:gd name="connsiteY2" fmla="*/ 602135 h 942749"/>
                <a:gd name="connsiteX3" fmla="*/ 503910 w 658506"/>
                <a:gd name="connsiteY3" fmla="*/ 747456 h 942749"/>
                <a:gd name="connsiteX4" fmla="*/ 97634 w 658506"/>
                <a:gd name="connsiteY4" fmla="*/ 927579 h 942749"/>
                <a:gd name="connsiteX5" fmla="*/ 582 w 658506"/>
                <a:gd name="connsiteY5" fmla="*/ 869747 h 942749"/>
                <a:gd name="connsiteX6" fmla="*/ 45580 w 658506"/>
                <a:gd name="connsiteY6" fmla="*/ 338483 h 942749"/>
                <a:gd name="connsiteX7" fmla="*/ 155324 w 658506"/>
                <a:gd name="connsiteY7" fmla="*/ 178846 h 942749"/>
                <a:gd name="connsiteX8" fmla="*/ 573105 w 658506"/>
                <a:gd name="connsiteY8" fmla="*/ 10682 h 942749"/>
                <a:gd name="connsiteX9" fmla="*/ 573117 w 658506"/>
                <a:gd name="connsiteY9" fmla="*/ 10684 h 942749"/>
                <a:gd name="connsiteX10" fmla="*/ 610676 w 658506"/>
                <a:gd name="connsiteY10" fmla="*/ 298 h 94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8506" h="942749">
                  <a:moveTo>
                    <a:pt x="610676" y="298"/>
                  </a:moveTo>
                  <a:cubicBezTo>
                    <a:pt x="643518" y="-2709"/>
                    <a:pt x="661486" y="16971"/>
                    <a:pt x="658101" y="64252"/>
                  </a:cubicBezTo>
                  <a:lnTo>
                    <a:pt x="578828" y="602135"/>
                  </a:lnTo>
                  <a:cubicBezTo>
                    <a:pt x="568405" y="697522"/>
                    <a:pt x="554798" y="704296"/>
                    <a:pt x="503910" y="747456"/>
                  </a:cubicBezTo>
                  <a:lnTo>
                    <a:pt x="97634" y="927579"/>
                  </a:lnTo>
                  <a:cubicBezTo>
                    <a:pt x="38031" y="958941"/>
                    <a:pt x="-5585" y="942629"/>
                    <a:pt x="582" y="869747"/>
                  </a:cubicBezTo>
                  <a:lnTo>
                    <a:pt x="45580" y="338483"/>
                  </a:lnTo>
                  <a:cubicBezTo>
                    <a:pt x="54368" y="275426"/>
                    <a:pt x="68804" y="203332"/>
                    <a:pt x="155324" y="178846"/>
                  </a:cubicBezTo>
                  <a:lnTo>
                    <a:pt x="573105" y="10682"/>
                  </a:lnTo>
                  <a:lnTo>
                    <a:pt x="573117" y="10684"/>
                  </a:lnTo>
                  <a:cubicBezTo>
                    <a:pt x="587129" y="4823"/>
                    <a:pt x="599729" y="1300"/>
                    <a:pt x="610676" y="2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D363655-828B-40CE-8FC9-D86B417F6730}"/>
                </a:ext>
              </a:extLst>
            </p:cNvPr>
            <p:cNvSpPr/>
            <p:nvPr/>
          </p:nvSpPr>
          <p:spPr>
            <a:xfrm>
              <a:off x="4907460" y="2812795"/>
              <a:ext cx="517731" cy="1042352"/>
            </a:xfrm>
            <a:custGeom>
              <a:avLst/>
              <a:gdLst>
                <a:gd name="connsiteX0" fmla="*/ 32606 w 517731"/>
                <a:gd name="connsiteY0" fmla="*/ 904 h 1042352"/>
                <a:gd name="connsiteX1" fmla="*/ 48010 w 517731"/>
                <a:gd name="connsiteY1" fmla="*/ 7447 h 1042352"/>
                <a:gd name="connsiteX2" fmla="*/ 48015 w 517731"/>
                <a:gd name="connsiteY2" fmla="*/ 7438 h 1042352"/>
                <a:gd name="connsiteX3" fmla="*/ 422238 w 517731"/>
                <a:gd name="connsiteY3" fmla="*/ 247006 h 1042352"/>
                <a:gd name="connsiteX4" fmla="*/ 472494 w 517731"/>
                <a:gd name="connsiteY4" fmla="*/ 359316 h 1042352"/>
                <a:gd name="connsiteX5" fmla="*/ 517731 w 517731"/>
                <a:gd name="connsiteY5" fmla="*/ 1001760 h 1042352"/>
                <a:gd name="connsiteX6" fmla="*/ 457011 w 517731"/>
                <a:gd name="connsiteY6" fmla="*/ 1028733 h 1042352"/>
                <a:gd name="connsiteX7" fmla="*/ 74007 w 517731"/>
                <a:gd name="connsiteY7" fmla="*/ 753739 h 1042352"/>
                <a:gd name="connsiteX8" fmla="*/ 35672 w 517731"/>
                <a:gd name="connsiteY8" fmla="*/ 686964 h 1042352"/>
                <a:gd name="connsiteX9" fmla="*/ 0 w 517731"/>
                <a:gd name="connsiteY9" fmla="*/ 36488 h 1042352"/>
                <a:gd name="connsiteX10" fmla="*/ 32606 w 517731"/>
                <a:gd name="connsiteY10" fmla="*/ 904 h 1042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17731" h="1042352">
                  <a:moveTo>
                    <a:pt x="32606" y="904"/>
                  </a:moveTo>
                  <a:cubicBezTo>
                    <a:pt x="37729" y="2127"/>
                    <a:pt x="42986" y="4500"/>
                    <a:pt x="48010" y="7447"/>
                  </a:cubicBezTo>
                  <a:lnTo>
                    <a:pt x="48015" y="7438"/>
                  </a:lnTo>
                  <a:lnTo>
                    <a:pt x="422238" y="247006"/>
                  </a:lnTo>
                  <a:cubicBezTo>
                    <a:pt x="456825" y="277672"/>
                    <a:pt x="475787" y="325155"/>
                    <a:pt x="472494" y="359316"/>
                  </a:cubicBezTo>
                  <a:lnTo>
                    <a:pt x="517731" y="1001760"/>
                  </a:lnTo>
                  <a:cubicBezTo>
                    <a:pt x="516286" y="1028633"/>
                    <a:pt x="511323" y="1061309"/>
                    <a:pt x="457011" y="1028733"/>
                  </a:cubicBezTo>
                  <a:lnTo>
                    <a:pt x="74007" y="753739"/>
                  </a:lnTo>
                  <a:cubicBezTo>
                    <a:pt x="61075" y="742511"/>
                    <a:pt x="42725" y="721946"/>
                    <a:pt x="35672" y="686964"/>
                  </a:cubicBezTo>
                  <a:lnTo>
                    <a:pt x="0" y="36488"/>
                  </a:lnTo>
                  <a:cubicBezTo>
                    <a:pt x="3069" y="3910"/>
                    <a:pt x="17236" y="-2766"/>
                    <a:pt x="32606" y="90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27F0BD5-657C-4266-8ED7-CF5C2D2C8879}"/>
                </a:ext>
              </a:extLst>
            </p:cNvPr>
            <p:cNvSpPr/>
            <p:nvPr/>
          </p:nvSpPr>
          <p:spPr>
            <a:xfrm>
              <a:off x="5613941" y="2824582"/>
              <a:ext cx="1238865" cy="630442"/>
            </a:xfrm>
            <a:custGeom>
              <a:avLst/>
              <a:gdLst>
                <a:gd name="connsiteX0" fmla="*/ 699085 w 1238865"/>
                <a:gd name="connsiteY0" fmla="*/ 86 h 630442"/>
                <a:gd name="connsiteX1" fmla="*/ 772575 w 1238865"/>
                <a:gd name="connsiteY1" fmla="*/ 29367 h 630442"/>
                <a:gd name="connsiteX2" fmla="*/ 1204142 w 1238865"/>
                <a:gd name="connsiteY2" fmla="*/ 282557 h 630442"/>
                <a:gd name="connsiteX3" fmla="*/ 1207006 w 1238865"/>
                <a:gd name="connsiteY3" fmla="*/ 355981 h 630442"/>
                <a:gd name="connsiteX4" fmla="*/ 1206997 w 1238865"/>
                <a:gd name="connsiteY4" fmla="*/ 355975 h 630442"/>
                <a:gd name="connsiteX5" fmla="*/ 599509 w 1238865"/>
                <a:gd name="connsiteY5" fmla="*/ 619552 h 630442"/>
                <a:gd name="connsiteX6" fmla="*/ 444289 w 1238865"/>
                <a:gd name="connsiteY6" fmla="*/ 586814 h 630442"/>
                <a:gd name="connsiteX7" fmla="*/ 15257 w 1238865"/>
                <a:gd name="connsiteY7" fmla="*/ 303278 h 630442"/>
                <a:gd name="connsiteX8" fmla="*/ 26740 w 1238865"/>
                <a:gd name="connsiteY8" fmla="*/ 238390 h 630442"/>
                <a:gd name="connsiteX9" fmla="*/ 644879 w 1238865"/>
                <a:gd name="connsiteY9" fmla="*/ 9057 h 630442"/>
                <a:gd name="connsiteX10" fmla="*/ 699085 w 1238865"/>
                <a:gd name="connsiteY10" fmla="*/ 86 h 630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38865" h="630442">
                  <a:moveTo>
                    <a:pt x="699085" y="86"/>
                  </a:moveTo>
                  <a:cubicBezTo>
                    <a:pt x="717225" y="928"/>
                    <a:pt x="738580" y="8145"/>
                    <a:pt x="772575" y="29367"/>
                  </a:cubicBezTo>
                  <a:cubicBezTo>
                    <a:pt x="916430" y="113764"/>
                    <a:pt x="1060287" y="198160"/>
                    <a:pt x="1204142" y="282557"/>
                  </a:cubicBezTo>
                  <a:cubicBezTo>
                    <a:pt x="1239453" y="304413"/>
                    <a:pt x="1259065" y="325703"/>
                    <a:pt x="1207006" y="355981"/>
                  </a:cubicBezTo>
                  <a:lnTo>
                    <a:pt x="1206997" y="355975"/>
                  </a:lnTo>
                  <a:lnTo>
                    <a:pt x="599509" y="619552"/>
                  </a:lnTo>
                  <a:cubicBezTo>
                    <a:pt x="552574" y="637172"/>
                    <a:pt x="512002" y="638035"/>
                    <a:pt x="444289" y="586814"/>
                  </a:cubicBezTo>
                  <a:lnTo>
                    <a:pt x="15257" y="303278"/>
                  </a:lnTo>
                  <a:cubicBezTo>
                    <a:pt x="-14886" y="269279"/>
                    <a:pt x="5386" y="253650"/>
                    <a:pt x="26740" y="238390"/>
                  </a:cubicBezTo>
                  <a:lnTo>
                    <a:pt x="644879" y="9057"/>
                  </a:lnTo>
                  <a:cubicBezTo>
                    <a:pt x="666018" y="4777"/>
                    <a:pt x="680944" y="-756"/>
                    <a:pt x="699085" y="8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00D9C6A-3AF5-424B-B1E2-6DCCF0BDF407}"/>
                </a:ext>
              </a:extLst>
            </p:cNvPr>
            <p:cNvSpPr/>
            <p:nvPr/>
          </p:nvSpPr>
          <p:spPr>
            <a:xfrm>
              <a:off x="7020576" y="3019504"/>
              <a:ext cx="704697" cy="986214"/>
            </a:xfrm>
            <a:custGeom>
              <a:avLst/>
              <a:gdLst>
                <a:gd name="connsiteX0" fmla="*/ 656863 w 704697"/>
                <a:gd name="connsiteY0" fmla="*/ 297 h 986214"/>
                <a:gd name="connsiteX1" fmla="*/ 704293 w 704697"/>
                <a:gd name="connsiteY1" fmla="*/ 64255 h 986214"/>
                <a:gd name="connsiteX2" fmla="*/ 653004 w 704697"/>
                <a:gd name="connsiteY2" fmla="*/ 628945 h 986214"/>
                <a:gd name="connsiteX3" fmla="*/ 578093 w 704697"/>
                <a:gd name="connsiteY3" fmla="*/ 774269 h 986214"/>
                <a:gd name="connsiteX4" fmla="*/ 97651 w 704697"/>
                <a:gd name="connsiteY4" fmla="*/ 971044 h 986214"/>
                <a:gd name="connsiteX5" fmla="*/ 582 w 704697"/>
                <a:gd name="connsiteY5" fmla="*/ 913202 h 986214"/>
                <a:gd name="connsiteX6" fmla="*/ 25574 w 704697"/>
                <a:gd name="connsiteY6" fmla="*/ 353129 h 986214"/>
                <a:gd name="connsiteX7" fmla="*/ 135318 w 704697"/>
                <a:gd name="connsiteY7" fmla="*/ 193492 h 986214"/>
                <a:gd name="connsiteX8" fmla="*/ 619297 w 704697"/>
                <a:gd name="connsiteY8" fmla="*/ 10685 h 986214"/>
                <a:gd name="connsiteX9" fmla="*/ 619300 w 704697"/>
                <a:gd name="connsiteY9" fmla="*/ 10681 h 986214"/>
                <a:gd name="connsiteX10" fmla="*/ 656863 w 704697"/>
                <a:gd name="connsiteY10" fmla="*/ 297 h 986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4697" h="986214">
                  <a:moveTo>
                    <a:pt x="656863" y="297"/>
                  </a:moveTo>
                  <a:cubicBezTo>
                    <a:pt x="689707" y="-2707"/>
                    <a:pt x="707672" y="16971"/>
                    <a:pt x="704293" y="64255"/>
                  </a:cubicBezTo>
                  <a:lnTo>
                    <a:pt x="653004" y="628945"/>
                  </a:lnTo>
                  <a:cubicBezTo>
                    <a:pt x="642572" y="724324"/>
                    <a:pt x="628969" y="731100"/>
                    <a:pt x="578093" y="774269"/>
                  </a:cubicBezTo>
                  <a:lnTo>
                    <a:pt x="97651" y="971044"/>
                  </a:lnTo>
                  <a:cubicBezTo>
                    <a:pt x="38036" y="1002410"/>
                    <a:pt x="-5585" y="986085"/>
                    <a:pt x="582" y="913202"/>
                  </a:cubicBezTo>
                  <a:lnTo>
                    <a:pt x="25574" y="353129"/>
                  </a:lnTo>
                  <a:cubicBezTo>
                    <a:pt x="34362" y="290071"/>
                    <a:pt x="48797" y="217978"/>
                    <a:pt x="135318" y="193492"/>
                  </a:cubicBezTo>
                  <a:lnTo>
                    <a:pt x="619297" y="10685"/>
                  </a:lnTo>
                  <a:lnTo>
                    <a:pt x="619300" y="10681"/>
                  </a:lnTo>
                  <a:cubicBezTo>
                    <a:pt x="633315" y="4821"/>
                    <a:pt x="645916" y="1299"/>
                    <a:pt x="656863" y="2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A8BB673-1CE1-407D-8D8D-5D29E910E9D0}"/>
                </a:ext>
              </a:extLst>
            </p:cNvPr>
            <p:cNvSpPr/>
            <p:nvPr/>
          </p:nvSpPr>
          <p:spPr>
            <a:xfrm>
              <a:off x="5477498" y="3212271"/>
              <a:ext cx="582774" cy="1121757"/>
            </a:xfrm>
            <a:custGeom>
              <a:avLst/>
              <a:gdLst>
                <a:gd name="connsiteX0" fmla="*/ 32606 w 582774"/>
                <a:gd name="connsiteY0" fmla="*/ 902 h 1121757"/>
                <a:gd name="connsiteX1" fmla="*/ 48006 w 582774"/>
                <a:gd name="connsiteY1" fmla="*/ 7441 h 1121757"/>
                <a:gd name="connsiteX2" fmla="*/ 516163 w 582774"/>
                <a:gd name="connsiteY2" fmla="*/ 322104 h 1121757"/>
                <a:gd name="connsiteX3" fmla="*/ 566405 w 582774"/>
                <a:gd name="connsiteY3" fmla="*/ 434417 h 1121757"/>
                <a:gd name="connsiteX4" fmla="*/ 582774 w 582774"/>
                <a:gd name="connsiteY4" fmla="*/ 1081163 h 1121757"/>
                <a:gd name="connsiteX5" fmla="*/ 522073 w 582774"/>
                <a:gd name="connsiteY5" fmla="*/ 1108145 h 1121757"/>
                <a:gd name="connsiteX6" fmla="*/ 73368 w 582774"/>
                <a:gd name="connsiteY6" fmla="*/ 774870 h 1121757"/>
                <a:gd name="connsiteX7" fmla="*/ 35044 w 582774"/>
                <a:gd name="connsiteY7" fmla="*/ 708100 h 1121757"/>
                <a:gd name="connsiteX8" fmla="*/ 0 w 582774"/>
                <a:gd name="connsiteY8" fmla="*/ 36496 h 1121757"/>
                <a:gd name="connsiteX9" fmla="*/ 32606 w 582774"/>
                <a:gd name="connsiteY9" fmla="*/ 902 h 1121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2774" h="1121757">
                  <a:moveTo>
                    <a:pt x="32606" y="902"/>
                  </a:moveTo>
                  <a:cubicBezTo>
                    <a:pt x="37729" y="2124"/>
                    <a:pt x="42984" y="4496"/>
                    <a:pt x="48006" y="7441"/>
                  </a:cubicBezTo>
                  <a:lnTo>
                    <a:pt x="516163" y="322104"/>
                  </a:lnTo>
                  <a:cubicBezTo>
                    <a:pt x="550751" y="352770"/>
                    <a:pt x="569697" y="400257"/>
                    <a:pt x="566405" y="434417"/>
                  </a:cubicBezTo>
                  <a:lnTo>
                    <a:pt x="582774" y="1081163"/>
                  </a:lnTo>
                  <a:cubicBezTo>
                    <a:pt x="581321" y="1108031"/>
                    <a:pt x="576366" y="1140711"/>
                    <a:pt x="522073" y="1108145"/>
                  </a:cubicBezTo>
                  <a:lnTo>
                    <a:pt x="73368" y="774870"/>
                  </a:lnTo>
                  <a:cubicBezTo>
                    <a:pt x="60429" y="763636"/>
                    <a:pt x="42081" y="743087"/>
                    <a:pt x="35044" y="708100"/>
                  </a:cubicBezTo>
                  <a:lnTo>
                    <a:pt x="0" y="36496"/>
                  </a:lnTo>
                  <a:cubicBezTo>
                    <a:pt x="3069" y="3918"/>
                    <a:pt x="17239" y="-2763"/>
                    <a:pt x="32606" y="90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C35E5EC-107F-489C-BF29-A4991AFF915B}"/>
                </a:ext>
              </a:extLst>
            </p:cNvPr>
            <p:cNvSpPr/>
            <p:nvPr/>
          </p:nvSpPr>
          <p:spPr>
            <a:xfrm>
              <a:off x="6182888" y="3315769"/>
              <a:ext cx="757244" cy="1063074"/>
            </a:xfrm>
            <a:custGeom>
              <a:avLst/>
              <a:gdLst>
                <a:gd name="connsiteX0" fmla="*/ 709412 w 757244"/>
                <a:gd name="connsiteY0" fmla="*/ 298 h 1063074"/>
                <a:gd name="connsiteX1" fmla="*/ 756838 w 757244"/>
                <a:gd name="connsiteY1" fmla="*/ 64249 h 1063074"/>
                <a:gd name="connsiteX2" fmla="*/ 725033 w 757244"/>
                <a:gd name="connsiteY2" fmla="*/ 647307 h 1063074"/>
                <a:gd name="connsiteX3" fmla="*/ 650112 w 757244"/>
                <a:gd name="connsiteY3" fmla="*/ 792627 h 1063074"/>
                <a:gd name="connsiteX4" fmla="*/ 97623 w 757244"/>
                <a:gd name="connsiteY4" fmla="*/ 1047902 h 1063074"/>
                <a:gd name="connsiteX5" fmla="*/ 582 w 757244"/>
                <a:gd name="connsiteY5" fmla="*/ 990077 h 1063074"/>
                <a:gd name="connsiteX6" fmla="*/ 45 w 757244"/>
                <a:gd name="connsiteY6" fmla="*/ 387734 h 1063074"/>
                <a:gd name="connsiteX7" fmla="*/ 109775 w 757244"/>
                <a:gd name="connsiteY7" fmla="*/ 228101 h 1063074"/>
                <a:gd name="connsiteX8" fmla="*/ 671851 w 757244"/>
                <a:gd name="connsiteY8" fmla="*/ 10686 h 1063074"/>
                <a:gd name="connsiteX9" fmla="*/ 709412 w 757244"/>
                <a:gd name="connsiteY9" fmla="*/ 298 h 1063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7244" h="1063074">
                  <a:moveTo>
                    <a:pt x="709412" y="298"/>
                  </a:moveTo>
                  <a:cubicBezTo>
                    <a:pt x="742255" y="-2711"/>
                    <a:pt x="760226" y="16966"/>
                    <a:pt x="756838" y="64249"/>
                  </a:cubicBezTo>
                  <a:lnTo>
                    <a:pt x="725033" y="647307"/>
                  </a:lnTo>
                  <a:cubicBezTo>
                    <a:pt x="714595" y="742696"/>
                    <a:pt x="700997" y="749462"/>
                    <a:pt x="650112" y="792627"/>
                  </a:cubicBezTo>
                  <a:lnTo>
                    <a:pt x="97623" y="1047902"/>
                  </a:lnTo>
                  <a:cubicBezTo>
                    <a:pt x="38023" y="1079265"/>
                    <a:pt x="-5584" y="1062960"/>
                    <a:pt x="582" y="990077"/>
                  </a:cubicBezTo>
                  <a:lnTo>
                    <a:pt x="45" y="387734"/>
                  </a:lnTo>
                  <a:cubicBezTo>
                    <a:pt x="8818" y="324679"/>
                    <a:pt x="23264" y="252593"/>
                    <a:pt x="109775" y="228101"/>
                  </a:cubicBezTo>
                  <a:lnTo>
                    <a:pt x="671851" y="10686"/>
                  </a:lnTo>
                  <a:cubicBezTo>
                    <a:pt x="685864" y="4824"/>
                    <a:pt x="698464" y="1301"/>
                    <a:pt x="709412" y="2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E2DB6CD-C669-470A-A9ED-8762272213A4}"/>
                </a:ext>
              </a:extLst>
            </p:cNvPr>
            <p:cNvSpPr/>
            <p:nvPr/>
          </p:nvSpPr>
          <p:spPr>
            <a:xfrm>
              <a:off x="4957274" y="3710735"/>
              <a:ext cx="497127" cy="998430"/>
            </a:xfrm>
            <a:custGeom>
              <a:avLst/>
              <a:gdLst>
                <a:gd name="connsiteX0" fmla="*/ 32159 w 497127"/>
                <a:gd name="connsiteY0" fmla="*/ 805 h 998430"/>
                <a:gd name="connsiteX1" fmla="*/ 47675 w 497127"/>
                <a:gd name="connsiteY1" fmla="*/ 7135 h 998430"/>
                <a:gd name="connsiteX2" fmla="*/ 415618 w 497127"/>
                <a:gd name="connsiteY2" fmla="*/ 284688 h 998430"/>
                <a:gd name="connsiteX3" fmla="*/ 467493 w 497127"/>
                <a:gd name="connsiteY3" fmla="*/ 396474 h 998430"/>
                <a:gd name="connsiteX4" fmla="*/ 497127 w 497127"/>
                <a:gd name="connsiteY4" fmla="*/ 957454 h 998430"/>
                <a:gd name="connsiteX5" fmla="*/ 436698 w 497127"/>
                <a:gd name="connsiteY5" fmla="*/ 985294 h 998430"/>
                <a:gd name="connsiteX6" fmla="*/ 61598 w 497127"/>
                <a:gd name="connsiteY6" fmla="*/ 671335 h 998430"/>
                <a:gd name="connsiteX7" fmla="*/ 22296 w 497127"/>
                <a:gd name="connsiteY7" fmla="*/ 604998 h 998430"/>
                <a:gd name="connsiteX8" fmla="*/ 0 w 497127"/>
                <a:gd name="connsiteY8" fmla="*/ 36895 h 998430"/>
                <a:gd name="connsiteX9" fmla="*/ 32159 w 497127"/>
                <a:gd name="connsiteY9" fmla="*/ 805 h 9984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97127" h="998430">
                  <a:moveTo>
                    <a:pt x="32159" y="805"/>
                  </a:moveTo>
                  <a:cubicBezTo>
                    <a:pt x="37307" y="1956"/>
                    <a:pt x="42604" y="4257"/>
                    <a:pt x="47675" y="7135"/>
                  </a:cubicBezTo>
                  <a:lnTo>
                    <a:pt x="415618" y="284688"/>
                  </a:lnTo>
                  <a:cubicBezTo>
                    <a:pt x="450678" y="314920"/>
                    <a:pt x="470323" y="362209"/>
                    <a:pt x="467493" y="396474"/>
                  </a:cubicBezTo>
                  <a:lnTo>
                    <a:pt x="497127" y="957454"/>
                  </a:lnTo>
                  <a:cubicBezTo>
                    <a:pt x="496048" y="984372"/>
                    <a:pt x="491538" y="1017168"/>
                    <a:pt x="436698" y="985294"/>
                  </a:cubicBezTo>
                  <a:lnTo>
                    <a:pt x="61598" y="671335"/>
                  </a:lnTo>
                  <a:cubicBezTo>
                    <a:pt x="48484" y="660263"/>
                    <a:pt x="29840" y="639933"/>
                    <a:pt x="22296" y="604998"/>
                  </a:cubicBezTo>
                  <a:lnTo>
                    <a:pt x="0" y="36895"/>
                  </a:lnTo>
                  <a:cubicBezTo>
                    <a:pt x="2620" y="4235"/>
                    <a:pt x="16717" y="-2650"/>
                    <a:pt x="32159" y="80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F26020F-83F6-4837-9005-D22B5044E0D1}"/>
                </a:ext>
              </a:extLst>
            </p:cNvPr>
            <p:cNvSpPr/>
            <p:nvPr/>
          </p:nvSpPr>
          <p:spPr>
            <a:xfrm>
              <a:off x="6969168" y="3926539"/>
              <a:ext cx="673635" cy="944235"/>
            </a:xfrm>
            <a:custGeom>
              <a:avLst/>
              <a:gdLst>
                <a:gd name="connsiteX0" fmla="*/ 624987 w 673635"/>
                <a:gd name="connsiteY0" fmla="*/ 391 h 944235"/>
                <a:gd name="connsiteX1" fmla="*/ 673364 w 673635"/>
                <a:gd name="connsiteY1" fmla="*/ 63780 h 944235"/>
                <a:gd name="connsiteX2" fmla="*/ 617750 w 673635"/>
                <a:gd name="connsiteY2" fmla="*/ 552349 h 944235"/>
                <a:gd name="connsiteX3" fmla="*/ 544735 w 673635"/>
                <a:gd name="connsiteY3" fmla="*/ 698904 h 944235"/>
                <a:gd name="connsiteX4" fmla="*/ 98395 w 673635"/>
                <a:gd name="connsiteY4" fmla="*/ 928330 h 944235"/>
                <a:gd name="connsiteX5" fmla="*/ 416 w 673635"/>
                <a:gd name="connsiteY5" fmla="*/ 871762 h 944235"/>
                <a:gd name="connsiteX6" fmla="*/ 19810 w 673635"/>
                <a:gd name="connsiteY6" fmla="*/ 381651 h 944235"/>
                <a:gd name="connsiteX7" fmla="*/ 127504 w 673635"/>
                <a:gd name="connsiteY7" fmla="*/ 220252 h 944235"/>
                <a:gd name="connsiteX8" fmla="*/ 587514 w 673635"/>
                <a:gd name="connsiteY8" fmla="*/ 11313 h 944235"/>
                <a:gd name="connsiteX9" fmla="*/ 624987 w 673635"/>
                <a:gd name="connsiteY9" fmla="*/ 391 h 944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3635" h="944235">
                  <a:moveTo>
                    <a:pt x="624987" y="391"/>
                  </a:moveTo>
                  <a:cubicBezTo>
                    <a:pt x="657838" y="-3074"/>
                    <a:pt x="676111" y="16385"/>
                    <a:pt x="673364" y="63780"/>
                  </a:cubicBezTo>
                  <a:lnTo>
                    <a:pt x="617750" y="552349"/>
                  </a:lnTo>
                  <a:cubicBezTo>
                    <a:pt x="608639" y="648020"/>
                    <a:pt x="595087" y="654982"/>
                    <a:pt x="544735" y="698904"/>
                  </a:cubicBezTo>
                  <a:lnTo>
                    <a:pt x="98395" y="928330"/>
                  </a:lnTo>
                  <a:cubicBezTo>
                    <a:pt x="39143" y="960561"/>
                    <a:pt x="-4764" y="944829"/>
                    <a:pt x="416" y="871762"/>
                  </a:cubicBezTo>
                  <a:lnTo>
                    <a:pt x="19810" y="381651"/>
                  </a:lnTo>
                  <a:cubicBezTo>
                    <a:pt x="27736" y="318365"/>
                    <a:pt x="48335" y="253121"/>
                    <a:pt x="127504" y="220252"/>
                  </a:cubicBezTo>
                  <a:lnTo>
                    <a:pt x="587514" y="11313"/>
                  </a:lnTo>
                  <a:cubicBezTo>
                    <a:pt x="601466" y="5249"/>
                    <a:pt x="614036" y="1547"/>
                    <a:pt x="624987" y="39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9D03909-4E42-475F-8A04-73CB69FCD006}"/>
                </a:ext>
              </a:extLst>
            </p:cNvPr>
            <p:cNvSpPr/>
            <p:nvPr/>
          </p:nvSpPr>
          <p:spPr>
            <a:xfrm>
              <a:off x="5513959" y="4146137"/>
              <a:ext cx="523047" cy="1056300"/>
            </a:xfrm>
            <a:custGeom>
              <a:avLst/>
              <a:gdLst>
                <a:gd name="connsiteX0" fmla="*/ 32604 w 523047"/>
                <a:gd name="connsiteY0" fmla="*/ 901 h 1056300"/>
                <a:gd name="connsiteX1" fmla="*/ 48001 w 523047"/>
                <a:gd name="connsiteY1" fmla="*/ 7434 h 1056300"/>
                <a:gd name="connsiteX2" fmla="*/ 459016 w 523047"/>
                <a:gd name="connsiteY2" fmla="*/ 329359 h 1056300"/>
                <a:gd name="connsiteX3" fmla="*/ 509258 w 523047"/>
                <a:gd name="connsiteY3" fmla="*/ 441672 h 1056300"/>
                <a:gd name="connsiteX4" fmla="*/ 523047 w 523047"/>
                <a:gd name="connsiteY4" fmla="*/ 1015715 h 1056300"/>
                <a:gd name="connsiteX5" fmla="*/ 462328 w 523047"/>
                <a:gd name="connsiteY5" fmla="*/ 1042686 h 1056300"/>
                <a:gd name="connsiteX6" fmla="*/ 64048 w 523047"/>
                <a:gd name="connsiteY6" fmla="*/ 709606 h 1056300"/>
                <a:gd name="connsiteX7" fmla="*/ 25709 w 523047"/>
                <a:gd name="connsiteY7" fmla="*/ 642840 h 1056300"/>
                <a:gd name="connsiteX8" fmla="*/ 0 w 523047"/>
                <a:gd name="connsiteY8" fmla="*/ 36491 h 1056300"/>
                <a:gd name="connsiteX9" fmla="*/ 32604 w 523047"/>
                <a:gd name="connsiteY9" fmla="*/ 901 h 1056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3047" h="1056300">
                  <a:moveTo>
                    <a:pt x="32604" y="901"/>
                  </a:moveTo>
                  <a:lnTo>
                    <a:pt x="48001" y="7434"/>
                  </a:lnTo>
                  <a:lnTo>
                    <a:pt x="459016" y="329359"/>
                  </a:lnTo>
                  <a:cubicBezTo>
                    <a:pt x="493597" y="360033"/>
                    <a:pt x="512549" y="407510"/>
                    <a:pt x="509258" y="441672"/>
                  </a:cubicBezTo>
                  <a:lnTo>
                    <a:pt x="523047" y="1015715"/>
                  </a:lnTo>
                  <a:cubicBezTo>
                    <a:pt x="521594" y="1042582"/>
                    <a:pt x="516645" y="1075253"/>
                    <a:pt x="462328" y="1042686"/>
                  </a:cubicBezTo>
                  <a:lnTo>
                    <a:pt x="64048" y="709606"/>
                  </a:lnTo>
                  <a:cubicBezTo>
                    <a:pt x="51111" y="698386"/>
                    <a:pt x="32761" y="677822"/>
                    <a:pt x="25709" y="642840"/>
                  </a:cubicBezTo>
                  <a:lnTo>
                    <a:pt x="0" y="36491"/>
                  </a:lnTo>
                  <a:cubicBezTo>
                    <a:pt x="3069" y="3914"/>
                    <a:pt x="17236" y="-2763"/>
                    <a:pt x="32604" y="90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DDFC2C3C-774C-47CB-A511-44E03A1BEA90}"/>
                </a:ext>
              </a:extLst>
            </p:cNvPr>
            <p:cNvSpPr/>
            <p:nvPr/>
          </p:nvSpPr>
          <p:spPr>
            <a:xfrm>
              <a:off x="6165965" y="4268414"/>
              <a:ext cx="722637" cy="980562"/>
            </a:xfrm>
            <a:custGeom>
              <a:avLst/>
              <a:gdLst>
                <a:gd name="connsiteX0" fmla="*/ 674810 w 722637"/>
                <a:gd name="connsiteY0" fmla="*/ 298 h 980562"/>
                <a:gd name="connsiteX1" fmla="*/ 722229 w 722637"/>
                <a:gd name="connsiteY1" fmla="*/ 64239 h 980562"/>
                <a:gd name="connsiteX2" fmla="*/ 690417 w 722637"/>
                <a:gd name="connsiteY2" fmla="*/ 616989 h 980562"/>
                <a:gd name="connsiteX3" fmla="*/ 677080 w 722637"/>
                <a:gd name="connsiteY3" fmla="*/ 652355 h 980562"/>
                <a:gd name="connsiteX4" fmla="*/ 624442 w 722637"/>
                <a:gd name="connsiteY4" fmla="*/ 705423 h 980562"/>
                <a:gd name="connsiteX5" fmla="*/ 101638 w 722637"/>
                <a:gd name="connsiteY5" fmla="*/ 965398 h 980562"/>
                <a:gd name="connsiteX6" fmla="*/ 4569 w 722637"/>
                <a:gd name="connsiteY6" fmla="*/ 907557 h 980562"/>
                <a:gd name="connsiteX7" fmla="*/ 0 w 722637"/>
                <a:gd name="connsiteY7" fmla="*/ 393724 h 980562"/>
                <a:gd name="connsiteX8" fmla="*/ 109739 w 722637"/>
                <a:gd name="connsiteY8" fmla="*/ 234096 h 980562"/>
                <a:gd name="connsiteX9" fmla="*/ 634866 w 722637"/>
                <a:gd name="connsiteY9" fmla="*/ 11972 h 980562"/>
                <a:gd name="connsiteX10" fmla="*/ 637238 w 722637"/>
                <a:gd name="connsiteY10" fmla="*/ 10685 h 980562"/>
                <a:gd name="connsiteX11" fmla="*/ 637251 w 722637"/>
                <a:gd name="connsiteY11" fmla="*/ 10681 h 980562"/>
                <a:gd name="connsiteX12" fmla="*/ 674810 w 722637"/>
                <a:gd name="connsiteY12" fmla="*/ 298 h 980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2637" h="980562">
                  <a:moveTo>
                    <a:pt x="674810" y="298"/>
                  </a:moveTo>
                  <a:cubicBezTo>
                    <a:pt x="707653" y="-2706"/>
                    <a:pt x="725627" y="16970"/>
                    <a:pt x="722229" y="64239"/>
                  </a:cubicBezTo>
                  <a:lnTo>
                    <a:pt x="690417" y="616989"/>
                  </a:lnTo>
                  <a:cubicBezTo>
                    <a:pt x="686880" y="631713"/>
                    <a:pt x="682612" y="642850"/>
                    <a:pt x="677080" y="652355"/>
                  </a:cubicBezTo>
                  <a:cubicBezTo>
                    <a:pt x="666014" y="671365"/>
                    <a:pt x="649889" y="683844"/>
                    <a:pt x="624442" y="705423"/>
                  </a:cubicBezTo>
                  <a:lnTo>
                    <a:pt x="101638" y="965398"/>
                  </a:lnTo>
                  <a:cubicBezTo>
                    <a:pt x="42020" y="996750"/>
                    <a:pt x="-1598" y="980439"/>
                    <a:pt x="4569" y="907557"/>
                  </a:cubicBezTo>
                  <a:lnTo>
                    <a:pt x="0" y="393724"/>
                  </a:lnTo>
                  <a:cubicBezTo>
                    <a:pt x="8792" y="330681"/>
                    <a:pt x="23218" y="258582"/>
                    <a:pt x="109739" y="234096"/>
                  </a:cubicBezTo>
                  <a:lnTo>
                    <a:pt x="634866" y="11972"/>
                  </a:lnTo>
                  <a:lnTo>
                    <a:pt x="637238" y="10685"/>
                  </a:lnTo>
                  <a:lnTo>
                    <a:pt x="637251" y="10681"/>
                  </a:lnTo>
                  <a:cubicBezTo>
                    <a:pt x="651262" y="4821"/>
                    <a:pt x="663862" y="1300"/>
                    <a:pt x="674810" y="2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FAE5B27-7C8F-49DB-8F37-EC4C04791051}"/>
                </a:ext>
              </a:extLst>
            </p:cNvPr>
            <p:cNvSpPr/>
            <p:nvPr/>
          </p:nvSpPr>
          <p:spPr>
            <a:xfrm>
              <a:off x="5548342" y="4963278"/>
              <a:ext cx="524633" cy="1022811"/>
            </a:xfrm>
            <a:custGeom>
              <a:avLst/>
              <a:gdLst>
                <a:gd name="connsiteX0" fmla="*/ 32609 w 524633"/>
                <a:gd name="connsiteY0" fmla="*/ 902 h 1022811"/>
                <a:gd name="connsiteX1" fmla="*/ 48016 w 524633"/>
                <a:gd name="connsiteY1" fmla="*/ 7440 h 1022811"/>
                <a:gd name="connsiteX2" fmla="*/ 48010 w 524633"/>
                <a:gd name="connsiteY2" fmla="*/ 7450 h 1022811"/>
                <a:gd name="connsiteX3" fmla="*/ 442748 w 524633"/>
                <a:gd name="connsiteY3" fmla="*/ 321983 h 1022811"/>
                <a:gd name="connsiteX4" fmla="*/ 492999 w 524633"/>
                <a:gd name="connsiteY4" fmla="*/ 434300 h 1022811"/>
                <a:gd name="connsiteX5" fmla="*/ 524633 w 524633"/>
                <a:gd name="connsiteY5" fmla="*/ 982228 h 1022811"/>
                <a:gd name="connsiteX6" fmla="*/ 463928 w 524633"/>
                <a:gd name="connsiteY6" fmla="*/ 1009196 h 1022811"/>
                <a:gd name="connsiteX7" fmla="*/ 63173 w 524633"/>
                <a:gd name="connsiteY7" fmla="*/ 649402 h 1022811"/>
                <a:gd name="connsiteX8" fmla="*/ 24849 w 524633"/>
                <a:gd name="connsiteY8" fmla="*/ 582631 h 1022811"/>
                <a:gd name="connsiteX9" fmla="*/ 0 w 524633"/>
                <a:gd name="connsiteY9" fmla="*/ 36489 h 1022811"/>
                <a:gd name="connsiteX10" fmla="*/ 32609 w 524633"/>
                <a:gd name="connsiteY10" fmla="*/ 902 h 1022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4633" h="1022811">
                  <a:moveTo>
                    <a:pt x="32609" y="902"/>
                  </a:moveTo>
                  <a:cubicBezTo>
                    <a:pt x="37733" y="2124"/>
                    <a:pt x="42991" y="4496"/>
                    <a:pt x="48016" y="7440"/>
                  </a:cubicBezTo>
                  <a:lnTo>
                    <a:pt x="48010" y="7450"/>
                  </a:lnTo>
                  <a:lnTo>
                    <a:pt x="442748" y="321983"/>
                  </a:lnTo>
                  <a:cubicBezTo>
                    <a:pt x="477339" y="352662"/>
                    <a:pt x="496296" y="400131"/>
                    <a:pt x="492999" y="434300"/>
                  </a:cubicBezTo>
                  <a:lnTo>
                    <a:pt x="524633" y="982228"/>
                  </a:lnTo>
                  <a:cubicBezTo>
                    <a:pt x="523184" y="1009086"/>
                    <a:pt x="518230" y="1041767"/>
                    <a:pt x="463928" y="1009196"/>
                  </a:cubicBezTo>
                  <a:lnTo>
                    <a:pt x="63173" y="649402"/>
                  </a:lnTo>
                  <a:cubicBezTo>
                    <a:pt x="50233" y="638167"/>
                    <a:pt x="31891" y="617608"/>
                    <a:pt x="24849" y="582631"/>
                  </a:cubicBezTo>
                  <a:lnTo>
                    <a:pt x="0" y="36489"/>
                  </a:lnTo>
                  <a:cubicBezTo>
                    <a:pt x="3070" y="3912"/>
                    <a:pt x="17237" y="-2764"/>
                    <a:pt x="32609" y="90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C356E70-9887-4F52-8008-F1C3798D5415}"/>
                </a:ext>
              </a:extLst>
            </p:cNvPr>
            <p:cNvSpPr/>
            <p:nvPr/>
          </p:nvSpPr>
          <p:spPr>
            <a:xfrm>
              <a:off x="6164193" y="5078415"/>
              <a:ext cx="685773" cy="934905"/>
            </a:xfrm>
            <a:custGeom>
              <a:avLst/>
              <a:gdLst>
                <a:gd name="connsiteX0" fmla="*/ 637946 w 685773"/>
                <a:gd name="connsiteY0" fmla="*/ 298 h 934905"/>
                <a:gd name="connsiteX1" fmla="*/ 685365 w 685773"/>
                <a:gd name="connsiteY1" fmla="*/ 64238 h 934905"/>
                <a:gd name="connsiteX2" fmla="*/ 673197 w 685773"/>
                <a:gd name="connsiteY2" fmla="*/ 499903 h 934905"/>
                <a:gd name="connsiteX3" fmla="*/ 598296 w 685773"/>
                <a:gd name="connsiteY3" fmla="*/ 645234 h 934905"/>
                <a:gd name="connsiteX4" fmla="*/ 108237 w 685773"/>
                <a:gd name="connsiteY4" fmla="*/ 919731 h 934905"/>
                <a:gd name="connsiteX5" fmla="*/ 11177 w 685773"/>
                <a:gd name="connsiteY5" fmla="*/ 861894 h 934905"/>
                <a:gd name="connsiteX6" fmla="*/ 0 w 685773"/>
                <a:gd name="connsiteY6" fmla="*/ 436792 h 934905"/>
                <a:gd name="connsiteX7" fmla="*/ 109721 w 685773"/>
                <a:gd name="connsiteY7" fmla="*/ 277155 h 934905"/>
                <a:gd name="connsiteX8" fmla="*/ 600374 w 685773"/>
                <a:gd name="connsiteY8" fmla="*/ 10684 h 934905"/>
                <a:gd name="connsiteX9" fmla="*/ 600388 w 685773"/>
                <a:gd name="connsiteY9" fmla="*/ 10680 h 934905"/>
                <a:gd name="connsiteX10" fmla="*/ 637946 w 685773"/>
                <a:gd name="connsiteY10" fmla="*/ 298 h 934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85773" h="934905">
                  <a:moveTo>
                    <a:pt x="637946" y="298"/>
                  </a:moveTo>
                  <a:cubicBezTo>
                    <a:pt x="670789" y="-2706"/>
                    <a:pt x="688763" y="16970"/>
                    <a:pt x="685365" y="64238"/>
                  </a:cubicBezTo>
                  <a:lnTo>
                    <a:pt x="673197" y="499903"/>
                  </a:lnTo>
                  <a:cubicBezTo>
                    <a:pt x="662774" y="595287"/>
                    <a:pt x="649167" y="602063"/>
                    <a:pt x="598296" y="645234"/>
                  </a:cubicBezTo>
                  <a:lnTo>
                    <a:pt x="108237" y="919731"/>
                  </a:lnTo>
                  <a:cubicBezTo>
                    <a:pt x="48631" y="951103"/>
                    <a:pt x="5011" y="934777"/>
                    <a:pt x="11177" y="861894"/>
                  </a:cubicBezTo>
                  <a:lnTo>
                    <a:pt x="0" y="436792"/>
                  </a:lnTo>
                  <a:cubicBezTo>
                    <a:pt x="8764" y="373733"/>
                    <a:pt x="23218" y="301652"/>
                    <a:pt x="109721" y="277155"/>
                  </a:cubicBezTo>
                  <a:lnTo>
                    <a:pt x="600374" y="10684"/>
                  </a:lnTo>
                  <a:lnTo>
                    <a:pt x="600388" y="10680"/>
                  </a:lnTo>
                  <a:cubicBezTo>
                    <a:pt x="614399" y="4821"/>
                    <a:pt x="626999" y="1299"/>
                    <a:pt x="637946" y="29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64618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8497</TotalTime>
  <Words>277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3-Side Infographic – Slide Template</vt:lpstr>
      <vt:lpstr>3-Side Infographic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3-Side Infographic</dc:title>
  <dc:creator>PresentationGO.com</dc:creator>
  <dc:description>© Copyright PresentationGO.com</dc:description>
  <dcterms:created xsi:type="dcterms:W3CDTF">2014-11-26T05:14:11Z</dcterms:created>
  <dcterms:modified xsi:type="dcterms:W3CDTF">2019-12-26T17:22:06Z</dcterms:modified>
  <cp:category>Charts &amp; Diagrams</cp:category>
</cp:coreProperties>
</file>