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1" d="100"/>
          <a:sy n="71" d="100"/>
        </p:scale>
        <p:origin x="3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0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2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3x2 Two-Level Chart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34FFB2-6706-7E1F-C457-3E4CE78DCEA4}"/>
              </a:ext>
            </a:extLst>
          </p:cNvPr>
          <p:cNvGrpSpPr/>
          <p:nvPr/>
        </p:nvGrpSpPr>
        <p:grpSpPr>
          <a:xfrm>
            <a:off x="6566535" y="2922108"/>
            <a:ext cx="2194560" cy="1013782"/>
            <a:chOff x="8921977" y="143594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08AFAD-94ED-9E75-3507-78544E0555D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ED2245-6F1E-2503-657A-5BD64F09C1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3BF5FDF-A922-88DE-5079-9C9E065F9B97}"/>
              </a:ext>
            </a:extLst>
          </p:cNvPr>
          <p:cNvGrpSpPr/>
          <p:nvPr/>
        </p:nvGrpSpPr>
        <p:grpSpPr>
          <a:xfrm>
            <a:off x="6566535" y="4200930"/>
            <a:ext cx="2194560" cy="1013782"/>
            <a:chOff x="8921977" y="4042608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6554AE-0AD8-DA53-29AF-37D034CE1A7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1C309B-8BA6-CD78-1738-5258CBB90B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9DDDCE-9D56-5190-CC49-CD093723200D}"/>
              </a:ext>
            </a:extLst>
          </p:cNvPr>
          <p:cNvGrpSpPr/>
          <p:nvPr/>
        </p:nvGrpSpPr>
        <p:grpSpPr>
          <a:xfrm>
            <a:off x="382905" y="2922110"/>
            <a:ext cx="2194560" cy="1013782"/>
            <a:chOff x="332936" y="2596988"/>
            <a:chExt cx="2926080" cy="1351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239A4B-FCF9-9405-C544-96BEB6FB2E0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F44A876-EF6B-47F6-25C6-2A3546A201B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9FC994A-59FC-9D1A-5929-3DAFC792201B}"/>
              </a:ext>
            </a:extLst>
          </p:cNvPr>
          <p:cNvGrpSpPr/>
          <p:nvPr/>
        </p:nvGrpSpPr>
        <p:grpSpPr>
          <a:xfrm>
            <a:off x="382905" y="4200929"/>
            <a:ext cx="2194560" cy="1013782"/>
            <a:chOff x="332936" y="4621560"/>
            <a:chExt cx="2926080" cy="135170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98DDA-A385-B9D0-A436-DAC7D88720A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6E2EBF4-B6D6-818B-9597-8332E713DD3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9CDB12B-EF44-A97A-CA41-531865110234}"/>
              </a:ext>
            </a:extLst>
          </p:cNvPr>
          <p:cNvGrpSpPr/>
          <p:nvPr/>
        </p:nvGrpSpPr>
        <p:grpSpPr>
          <a:xfrm>
            <a:off x="6566535" y="1643287"/>
            <a:ext cx="2194560" cy="1013782"/>
            <a:chOff x="8921977" y="1435947"/>
            <a:chExt cx="2926080" cy="13517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F7EC2AF-90CC-3DD3-3DB6-EA56627BBEF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60F6347-2DF0-C01C-5370-FB1B9E1982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EC40E65-C85C-3093-D576-115DBBA2683B}"/>
              </a:ext>
            </a:extLst>
          </p:cNvPr>
          <p:cNvGrpSpPr/>
          <p:nvPr/>
        </p:nvGrpSpPr>
        <p:grpSpPr>
          <a:xfrm>
            <a:off x="382905" y="1643289"/>
            <a:ext cx="2194560" cy="1013782"/>
            <a:chOff x="332936" y="2596988"/>
            <a:chExt cx="2926080" cy="1351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274CB3-9AD0-F3E3-A4B7-80571D2C7EC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5F75F6-6CB6-F8D4-EC78-085EA64E00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D2600-0359-454A-26F0-F7D1EEDB7D49}"/>
              </a:ext>
            </a:extLst>
          </p:cNvPr>
          <p:cNvSpPr/>
          <p:nvPr/>
        </p:nvSpPr>
        <p:spPr>
          <a:xfrm>
            <a:off x="4600903" y="1829798"/>
            <a:ext cx="1350404" cy="1044269"/>
          </a:xfrm>
          <a:custGeom>
            <a:avLst/>
            <a:gdLst>
              <a:gd name="connsiteX0" fmla="*/ 167244 w 1800539"/>
              <a:gd name="connsiteY0" fmla="*/ 992 h 1392359"/>
              <a:gd name="connsiteX1" fmla="*/ 208063 w 1800539"/>
              <a:gd name="connsiteY1" fmla="*/ 1212 h 1392359"/>
              <a:gd name="connsiteX2" fmla="*/ 1800539 w 1800539"/>
              <a:gd name="connsiteY2" fmla="*/ 1027437 h 1392359"/>
              <a:gd name="connsiteX3" fmla="*/ 1168639 w 1800539"/>
              <a:gd name="connsiteY3" fmla="*/ 1392359 h 1392359"/>
              <a:gd name="connsiteX4" fmla="*/ 1136728 w 1800539"/>
              <a:gd name="connsiteY4" fmla="*/ 1339833 h 1392359"/>
              <a:gd name="connsiteX5" fmla="*/ 106377 w 1800539"/>
              <a:gd name="connsiteY5" fmla="*/ 722268 h 1392359"/>
              <a:gd name="connsiteX6" fmla="*/ 1470 w 1800539"/>
              <a:gd name="connsiteY6" fmla="*/ 716970 h 1392359"/>
              <a:gd name="connsiteX7" fmla="*/ 0 w 1800539"/>
              <a:gd name="connsiteY7" fmla="*/ 185816 h 1392359"/>
              <a:gd name="connsiteX8" fmla="*/ 167244 w 1800539"/>
              <a:gd name="connsiteY8" fmla="*/ 992 h 139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2359">
                <a:moveTo>
                  <a:pt x="167244" y="992"/>
                </a:moveTo>
                <a:cubicBezTo>
                  <a:pt x="180523" y="-379"/>
                  <a:pt x="194184" y="-353"/>
                  <a:pt x="208063" y="1212"/>
                </a:cubicBezTo>
                <a:cubicBezTo>
                  <a:pt x="885432" y="77861"/>
                  <a:pt x="1467356" y="468948"/>
                  <a:pt x="1800539" y="1027437"/>
                </a:cubicBezTo>
                <a:lnTo>
                  <a:pt x="1168639" y="1392359"/>
                </a:lnTo>
                <a:lnTo>
                  <a:pt x="1136728" y="1339833"/>
                </a:lnTo>
                <a:cubicBezTo>
                  <a:pt x="907496" y="1000525"/>
                  <a:pt x="535192" y="765816"/>
                  <a:pt x="106377" y="722268"/>
                </a:cubicBezTo>
                <a:lnTo>
                  <a:pt x="1470" y="716970"/>
                </a:lnTo>
                <a:lnTo>
                  <a:pt x="0" y="185816"/>
                </a:lnTo>
                <a:cubicBezTo>
                  <a:pt x="0" y="88587"/>
                  <a:pt x="74288" y="10584"/>
                  <a:pt x="167244" y="9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A87164-ECB1-F995-0DAB-473443C287A4}"/>
              </a:ext>
            </a:extLst>
          </p:cNvPr>
          <p:cNvSpPr/>
          <p:nvPr/>
        </p:nvSpPr>
        <p:spPr>
          <a:xfrm>
            <a:off x="3190454" y="1829798"/>
            <a:ext cx="1350404" cy="1043916"/>
          </a:xfrm>
          <a:custGeom>
            <a:avLst/>
            <a:gdLst>
              <a:gd name="connsiteX0" fmla="*/ 1633296 w 1800539"/>
              <a:gd name="connsiteY0" fmla="*/ 996 h 1391888"/>
              <a:gd name="connsiteX1" fmla="*/ 1800539 w 1800539"/>
              <a:gd name="connsiteY1" fmla="*/ 185806 h 1391888"/>
              <a:gd name="connsiteX2" fmla="*/ 1800539 w 1800539"/>
              <a:gd name="connsiteY2" fmla="*/ 717046 h 1391888"/>
              <a:gd name="connsiteX3" fmla="*/ 1697150 w 1800539"/>
              <a:gd name="connsiteY3" fmla="*/ 722267 h 1391888"/>
              <a:gd name="connsiteX4" fmla="*/ 666798 w 1800539"/>
              <a:gd name="connsiteY4" fmla="*/ 1339832 h 1391888"/>
              <a:gd name="connsiteX5" fmla="*/ 635174 w 1800539"/>
              <a:gd name="connsiteY5" fmla="*/ 1391888 h 1391888"/>
              <a:gd name="connsiteX6" fmla="*/ 0 w 1800539"/>
              <a:gd name="connsiteY6" fmla="*/ 1027415 h 1391888"/>
              <a:gd name="connsiteX7" fmla="*/ 1592477 w 1800539"/>
              <a:gd name="connsiteY7" fmla="*/ 1210 h 1391888"/>
              <a:gd name="connsiteX8" fmla="*/ 1633296 w 1800539"/>
              <a:gd name="connsiteY8" fmla="*/ 996 h 139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1888">
                <a:moveTo>
                  <a:pt x="1633296" y="996"/>
                </a:moveTo>
                <a:cubicBezTo>
                  <a:pt x="1726251" y="10604"/>
                  <a:pt x="1800539" y="88628"/>
                  <a:pt x="1800539" y="185806"/>
                </a:cubicBezTo>
                <a:lnTo>
                  <a:pt x="1800539" y="717046"/>
                </a:lnTo>
                <a:lnTo>
                  <a:pt x="1697150" y="722267"/>
                </a:lnTo>
                <a:cubicBezTo>
                  <a:pt x="1268334" y="765815"/>
                  <a:pt x="896031" y="1000524"/>
                  <a:pt x="666798" y="1339832"/>
                </a:cubicBezTo>
                <a:lnTo>
                  <a:pt x="635174" y="1391888"/>
                </a:lnTo>
                <a:lnTo>
                  <a:pt x="0" y="1027415"/>
                </a:lnTo>
                <a:cubicBezTo>
                  <a:pt x="333183" y="468954"/>
                  <a:pt x="915107" y="76326"/>
                  <a:pt x="1592477" y="1210"/>
                </a:cubicBezTo>
                <a:cubicBezTo>
                  <a:pt x="1606356" y="-354"/>
                  <a:pt x="1620017" y="-377"/>
                  <a:pt x="1633296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8DE8D7-589F-22CC-4745-892B9C2BDF08}"/>
              </a:ext>
            </a:extLst>
          </p:cNvPr>
          <p:cNvSpPr/>
          <p:nvPr/>
        </p:nvSpPr>
        <p:spPr>
          <a:xfrm>
            <a:off x="5506845" y="2649047"/>
            <a:ext cx="676785" cy="1502730"/>
          </a:xfrm>
          <a:custGeom>
            <a:avLst/>
            <a:gdLst>
              <a:gd name="connsiteX0" fmla="*/ 631769 w 902380"/>
              <a:gd name="connsiteY0" fmla="*/ 0 h 2003640"/>
              <a:gd name="connsiteX1" fmla="*/ 902380 w 902380"/>
              <a:gd name="connsiteY1" fmla="*/ 1038739 h 2003640"/>
              <a:gd name="connsiteX2" fmla="*/ 724041 w 902380"/>
              <a:gd name="connsiteY2" fmla="*/ 1892854 h 2003640"/>
              <a:gd name="connsiteX3" fmla="*/ 459677 w 902380"/>
              <a:gd name="connsiteY3" fmla="*/ 1978811 h 2003640"/>
              <a:gd name="connsiteX4" fmla="*/ 917 w 902380"/>
              <a:gd name="connsiteY4" fmla="*/ 1713193 h 2003640"/>
              <a:gd name="connsiteX5" fmla="*/ 59480 w 902380"/>
              <a:gd name="connsiteY5" fmla="*/ 1591622 h 2003640"/>
              <a:gd name="connsiteX6" fmla="*/ 170860 w 902380"/>
              <a:gd name="connsiteY6" fmla="*/ 1039937 h 2003640"/>
              <a:gd name="connsiteX7" fmla="*/ 59480 w 902380"/>
              <a:gd name="connsiteY7" fmla="*/ 488252 h 2003640"/>
              <a:gd name="connsiteX8" fmla="*/ 0 w 902380"/>
              <a:gd name="connsiteY8" fmla="*/ 364778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380" h="2003640">
                <a:moveTo>
                  <a:pt x="631769" y="0"/>
                </a:moveTo>
                <a:cubicBezTo>
                  <a:pt x="803819" y="306641"/>
                  <a:pt x="902380" y="661675"/>
                  <a:pt x="902380" y="1038739"/>
                </a:cubicBezTo>
                <a:cubicBezTo>
                  <a:pt x="902380" y="1342180"/>
                  <a:pt x="838263" y="1631592"/>
                  <a:pt x="724041" y="1892854"/>
                </a:cubicBezTo>
                <a:cubicBezTo>
                  <a:pt x="678664" y="1994534"/>
                  <a:pt x="555115" y="2033605"/>
                  <a:pt x="459677" y="1978811"/>
                </a:cubicBezTo>
                <a:lnTo>
                  <a:pt x="917" y="1713193"/>
                </a:lnTo>
                <a:lnTo>
                  <a:pt x="59480" y="1591622"/>
                </a:lnTo>
                <a:cubicBezTo>
                  <a:pt x="131200" y="1422056"/>
                  <a:pt x="170860" y="1235628"/>
                  <a:pt x="170860" y="1039937"/>
                </a:cubicBezTo>
                <a:cubicBezTo>
                  <a:pt x="170860" y="844246"/>
                  <a:pt x="131200" y="657818"/>
                  <a:pt x="59480" y="488252"/>
                </a:cubicBezTo>
                <a:lnTo>
                  <a:pt x="0" y="364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764368-E24B-ACBB-270C-38BA583FE0CB}"/>
              </a:ext>
            </a:extLst>
          </p:cNvPr>
          <p:cNvSpPr/>
          <p:nvPr/>
        </p:nvSpPr>
        <p:spPr>
          <a:xfrm>
            <a:off x="3252675" y="3986071"/>
            <a:ext cx="1290392" cy="1052828"/>
          </a:xfrm>
          <a:custGeom>
            <a:avLst/>
            <a:gdLst>
              <a:gd name="connsiteX0" fmla="*/ 553656 w 1720522"/>
              <a:gd name="connsiteY0" fmla="*/ 0 h 1403771"/>
              <a:gd name="connsiteX1" fmla="*/ 583835 w 1720522"/>
              <a:gd name="connsiteY1" fmla="*/ 49676 h 1403771"/>
              <a:gd name="connsiteX2" fmla="*/ 1614187 w 1720522"/>
              <a:gd name="connsiteY2" fmla="*/ 667242 h 1403771"/>
              <a:gd name="connsiteX3" fmla="*/ 1720522 w 1720522"/>
              <a:gd name="connsiteY3" fmla="*/ 672611 h 1403771"/>
              <a:gd name="connsiteX4" fmla="*/ 1720522 w 1720522"/>
              <a:gd name="connsiteY4" fmla="*/ 1403771 h 1403771"/>
              <a:gd name="connsiteX5" fmla="*/ 35754 w 1720522"/>
              <a:gd name="connsiteY5" fmla="*/ 537130 h 1403771"/>
              <a:gd name="connsiteX6" fmla="*/ 93618 w 1720522"/>
              <a:gd name="connsiteY6" fmla="*/ 264945 h 140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522" h="1403771">
                <a:moveTo>
                  <a:pt x="553656" y="0"/>
                </a:moveTo>
                <a:lnTo>
                  <a:pt x="583835" y="49676"/>
                </a:lnTo>
                <a:cubicBezTo>
                  <a:pt x="813068" y="388985"/>
                  <a:pt x="1185371" y="623693"/>
                  <a:pt x="1614187" y="667242"/>
                </a:cubicBezTo>
                <a:lnTo>
                  <a:pt x="1720522" y="672611"/>
                </a:lnTo>
                <a:lnTo>
                  <a:pt x="1720522" y="1403771"/>
                </a:lnTo>
                <a:cubicBezTo>
                  <a:pt x="1029078" y="1392831"/>
                  <a:pt x="418999" y="1054940"/>
                  <a:pt x="35754" y="537130"/>
                </a:cubicBezTo>
                <a:cubicBezTo>
                  <a:pt x="-29971" y="447961"/>
                  <a:pt x="-1849" y="319711"/>
                  <a:pt x="93618" y="2649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35D6A0-BD15-AB5D-1567-883D326B0BB7}"/>
              </a:ext>
            </a:extLst>
          </p:cNvPr>
          <p:cNvSpPr/>
          <p:nvPr/>
        </p:nvSpPr>
        <p:spPr>
          <a:xfrm>
            <a:off x="2960371" y="2649047"/>
            <a:ext cx="676786" cy="1502730"/>
          </a:xfrm>
          <a:custGeom>
            <a:avLst/>
            <a:gdLst>
              <a:gd name="connsiteX0" fmla="*/ 270611 w 902381"/>
              <a:gd name="connsiteY0" fmla="*/ 0 h 2003640"/>
              <a:gd name="connsiteX1" fmla="*/ 902381 w 902381"/>
              <a:gd name="connsiteY1" fmla="*/ 364778 h 2003640"/>
              <a:gd name="connsiteX2" fmla="*/ 842900 w 902381"/>
              <a:gd name="connsiteY2" fmla="*/ 488252 h 2003640"/>
              <a:gd name="connsiteX3" fmla="*/ 731520 w 902381"/>
              <a:gd name="connsiteY3" fmla="*/ 1039937 h 2003640"/>
              <a:gd name="connsiteX4" fmla="*/ 842900 w 902381"/>
              <a:gd name="connsiteY4" fmla="*/ 1591622 h 2003640"/>
              <a:gd name="connsiteX5" fmla="*/ 901464 w 902381"/>
              <a:gd name="connsiteY5" fmla="*/ 1713193 h 2003640"/>
              <a:gd name="connsiteX6" fmla="*/ 442704 w 902381"/>
              <a:gd name="connsiteY6" fmla="*/ 1978811 h 2003640"/>
              <a:gd name="connsiteX7" fmla="*/ 178339 w 902381"/>
              <a:gd name="connsiteY7" fmla="*/ 1892854 h 2003640"/>
              <a:gd name="connsiteX8" fmla="*/ 0 w 902381"/>
              <a:gd name="connsiteY8" fmla="*/ 1038739 h 2003640"/>
              <a:gd name="connsiteX9" fmla="*/ 270611 w 902381"/>
              <a:gd name="connsiteY9" fmla="*/ 0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381" h="2003640">
                <a:moveTo>
                  <a:pt x="270611" y="0"/>
                </a:moveTo>
                <a:lnTo>
                  <a:pt x="902381" y="364778"/>
                </a:lnTo>
                <a:lnTo>
                  <a:pt x="842900" y="488252"/>
                </a:lnTo>
                <a:cubicBezTo>
                  <a:pt x="771180" y="657818"/>
                  <a:pt x="731520" y="844246"/>
                  <a:pt x="731520" y="1039937"/>
                </a:cubicBezTo>
                <a:cubicBezTo>
                  <a:pt x="731520" y="1235628"/>
                  <a:pt x="771180" y="1422056"/>
                  <a:pt x="842900" y="1591622"/>
                </a:cubicBezTo>
                <a:lnTo>
                  <a:pt x="901464" y="1713193"/>
                </a:lnTo>
                <a:lnTo>
                  <a:pt x="442704" y="1978811"/>
                </a:lnTo>
                <a:cubicBezTo>
                  <a:pt x="345704" y="2033605"/>
                  <a:pt x="222154" y="1994534"/>
                  <a:pt x="178339" y="1892854"/>
                </a:cubicBezTo>
                <a:cubicBezTo>
                  <a:pt x="64117" y="1631592"/>
                  <a:pt x="0" y="1342180"/>
                  <a:pt x="0" y="1038739"/>
                </a:cubicBezTo>
                <a:cubicBezTo>
                  <a:pt x="0" y="661675"/>
                  <a:pt x="98562" y="30814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5E3328-FFFE-DBC4-4C3F-99542567874B}"/>
              </a:ext>
            </a:extLst>
          </p:cNvPr>
          <p:cNvSpPr/>
          <p:nvPr/>
        </p:nvSpPr>
        <p:spPr>
          <a:xfrm>
            <a:off x="4597330" y="3987607"/>
            <a:ext cx="1290691" cy="1051294"/>
          </a:xfrm>
          <a:custGeom>
            <a:avLst/>
            <a:gdLst>
              <a:gd name="connsiteX0" fmla="*/ 1170426 w 1720921"/>
              <a:gd name="connsiteY0" fmla="*/ 0 h 1401725"/>
              <a:gd name="connsiteX1" fmla="*/ 1626904 w 1720921"/>
              <a:gd name="connsiteY1" fmla="*/ 262896 h 1401725"/>
              <a:gd name="connsiteX2" fmla="*/ 1684768 w 1720921"/>
              <a:gd name="connsiteY2" fmla="*/ 535081 h 1401725"/>
              <a:gd name="connsiteX3" fmla="*/ 0 w 1720921"/>
              <a:gd name="connsiteY3" fmla="*/ 1401725 h 1401725"/>
              <a:gd name="connsiteX4" fmla="*/ 0 w 1720921"/>
              <a:gd name="connsiteY4" fmla="*/ 670806 h 1401725"/>
              <a:gd name="connsiteX5" fmla="*/ 111140 w 1720921"/>
              <a:gd name="connsiteY5" fmla="*/ 665194 h 1401725"/>
              <a:gd name="connsiteX6" fmla="*/ 1141491 w 1720921"/>
              <a:gd name="connsiteY6" fmla="*/ 47628 h 14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921" h="1401725">
                <a:moveTo>
                  <a:pt x="1170426" y="0"/>
                </a:moveTo>
                <a:lnTo>
                  <a:pt x="1626904" y="262896"/>
                </a:lnTo>
                <a:cubicBezTo>
                  <a:pt x="1723911" y="319244"/>
                  <a:pt x="1750492" y="445912"/>
                  <a:pt x="1684768" y="535081"/>
                </a:cubicBezTo>
                <a:cubicBezTo>
                  <a:pt x="1301523" y="1052893"/>
                  <a:pt x="691445" y="1392367"/>
                  <a:pt x="0" y="1401725"/>
                </a:cubicBezTo>
                <a:lnTo>
                  <a:pt x="0" y="670806"/>
                </a:lnTo>
                <a:lnTo>
                  <a:pt x="111140" y="665194"/>
                </a:lnTo>
                <a:cubicBezTo>
                  <a:pt x="539955" y="621645"/>
                  <a:pt x="912259" y="386937"/>
                  <a:pt x="1141491" y="476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078245-76B7-E78E-73B9-3C12FF17C7B2}"/>
              </a:ext>
            </a:extLst>
          </p:cNvPr>
          <p:cNvSpPr/>
          <p:nvPr/>
        </p:nvSpPr>
        <p:spPr>
          <a:xfrm>
            <a:off x="3590862" y="2449448"/>
            <a:ext cx="949702" cy="1443609"/>
          </a:xfrm>
          <a:custGeom>
            <a:avLst/>
            <a:gdLst>
              <a:gd name="connsiteX0" fmla="*/ 1266269 w 1266269"/>
              <a:gd name="connsiteY0" fmla="*/ 0 h 1924812"/>
              <a:gd name="connsiteX1" fmla="*/ 1255643 w 1266269"/>
              <a:gd name="connsiteY1" fmla="*/ 214415 h 1924812"/>
              <a:gd name="connsiteX2" fmla="*/ 1096174 w 1266269"/>
              <a:gd name="connsiteY2" fmla="*/ 849314 h 1924812"/>
              <a:gd name="connsiteX3" fmla="*/ 809904 w 1266269"/>
              <a:gd name="connsiteY3" fmla="*/ 1346745 h 1924812"/>
              <a:gd name="connsiteX4" fmla="*/ 171631 w 1266269"/>
              <a:gd name="connsiteY4" fmla="*/ 1914623 h 1924812"/>
              <a:gd name="connsiteX5" fmla="*/ 155571 w 1266269"/>
              <a:gd name="connsiteY5" fmla="*/ 1924812 h 1924812"/>
              <a:gd name="connsiteX6" fmla="*/ 102804 w 1266269"/>
              <a:gd name="connsiteY6" fmla="*/ 1815274 h 1924812"/>
              <a:gd name="connsiteX7" fmla="*/ 0 w 1266269"/>
              <a:gd name="connsiteY7" fmla="*/ 1306069 h 1924812"/>
              <a:gd name="connsiteX8" fmla="*/ 1174432 w 1266269"/>
              <a:gd name="connsiteY8" fmla="*/ 4637 h 19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6269" h="1924812">
                <a:moveTo>
                  <a:pt x="1266269" y="0"/>
                </a:moveTo>
                <a:lnTo>
                  <a:pt x="1255643" y="214415"/>
                </a:lnTo>
                <a:cubicBezTo>
                  <a:pt x="1233724" y="434834"/>
                  <a:pt x="1179473" y="648645"/>
                  <a:pt x="1096174" y="849314"/>
                </a:cubicBezTo>
                <a:cubicBezTo>
                  <a:pt x="1022602" y="1026015"/>
                  <a:pt x="925626" y="1193407"/>
                  <a:pt x="809904" y="1346745"/>
                </a:cubicBezTo>
                <a:cubicBezTo>
                  <a:pt x="637823" y="1572052"/>
                  <a:pt x="423474" y="1765940"/>
                  <a:pt x="171631" y="1914623"/>
                </a:cubicBezTo>
                <a:lnTo>
                  <a:pt x="155571" y="1924812"/>
                </a:lnTo>
                <a:lnTo>
                  <a:pt x="102804" y="1815274"/>
                </a:lnTo>
                <a:cubicBezTo>
                  <a:pt x="36606" y="1658765"/>
                  <a:pt x="0" y="1486692"/>
                  <a:pt x="0" y="1306069"/>
                </a:cubicBezTo>
                <a:cubicBezTo>
                  <a:pt x="0" y="628734"/>
                  <a:pt x="514771" y="71629"/>
                  <a:pt x="1174432" y="46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09CBFB8-E6B3-D610-ABB8-F572F82BB1C1}"/>
              </a:ext>
            </a:extLst>
          </p:cNvPr>
          <p:cNvSpPr/>
          <p:nvPr/>
        </p:nvSpPr>
        <p:spPr>
          <a:xfrm>
            <a:off x="4601194" y="2449336"/>
            <a:ext cx="951947" cy="1444271"/>
          </a:xfrm>
          <a:custGeom>
            <a:avLst/>
            <a:gdLst>
              <a:gd name="connsiteX0" fmla="*/ 0 w 1269263"/>
              <a:gd name="connsiteY0" fmla="*/ 0 h 1925695"/>
              <a:gd name="connsiteX1" fmla="*/ 94832 w 1269263"/>
              <a:gd name="connsiteY1" fmla="*/ 4788 h 1925695"/>
              <a:gd name="connsiteX2" fmla="*/ 1269263 w 1269263"/>
              <a:gd name="connsiteY2" fmla="*/ 1306220 h 1925695"/>
              <a:gd name="connsiteX3" fmla="*/ 1262509 w 1269263"/>
              <a:gd name="connsiteY3" fmla="*/ 1439975 h 1925695"/>
              <a:gd name="connsiteX4" fmla="*/ 1244700 w 1269263"/>
              <a:gd name="connsiteY4" fmla="*/ 1556664 h 1925695"/>
              <a:gd name="connsiteX5" fmla="*/ 1240570 w 1269263"/>
              <a:gd name="connsiteY5" fmla="*/ 1578093 h 1925695"/>
              <a:gd name="connsiteX6" fmla="*/ 1216592 w 1269263"/>
              <a:gd name="connsiteY6" fmla="*/ 1671347 h 1925695"/>
              <a:gd name="connsiteX7" fmla="*/ 1193883 w 1269263"/>
              <a:gd name="connsiteY7" fmla="*/ 1740497 h 1925695"/>
              <a:gd name="connsiteX8" fmla="*/ 1173940 w 1269263"/>
              <a:gd name="connsiteY8" fmla="*/ 1794986 h 1925695"/>
              <a:gd name="connsiteX9" fmla="*/ 1111860 w 1269263"/>
              <a:gd name="connsiteY9" fmla="*/ 1925695 h 1925695"/>
              <a:gd name="connsiteX10" fmla="*/ 1094646 w 1269263"/>
              <a:gd name="connsiteY10" fmla="*/ 1914774 h 1925695"/>
              <a:gd name="connsiteX11" fmla="*/ 456373 w 1269263"/>
              <a:gd name="connsiteY11" fmla="*/ 1346896 h 1925695"/>
              <a:gd name="connsiteX12" fmla="*/ 170102 w 1269263"/>
              <a:gd name="connsiteY12" fmla="*/ 849465 h 1925695"/>
              <a:gd name="connsiteX13" fmla="*/ 10634 w 1269263"/>
              <a:gd name="connsiteY13" fmla="*/ 214566 h 192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9263" h="1925695">
                <a:moveTo>
                  <a:pt x="0" y="0"/>
                </a:moveTo>
                <a:lnTo>
                  <a:pt x="94832" y="4788"/>
                </a:lnTo>
                <a:cubicBezTo>
                  <a:pt x="754492" y="71780"/>
                  <a:pt x="1269263" y="628885"/>
                  <a:pt x="1269263" y="1306220"/>
                </a:cubicBezTo>
                <a:cubicBezTo>
                  <a:pt x="1269263" y="1351376"/>
                  <a:pt x="1266975" y="1395997"/>
                  <a:pt x="1262509" y="1439975"/>
                </a:cubicBezTo>
                <a:lnTo>
                  <a:pt x="1244700" y="1556664"/>
                </a:lnTo>
                <a:lnTo>
                  <a:pt x="1240570" y="1578093"/>
                </a:lnTo>
                <a:lnTo>
                  <a:pt x="1216592" y="1671347"/>
                </a:lnTo>
                <a:lnTo>
                  <a:pt x="1193883" y="1740497"/>
                </a:lnTo>
                <a:lnTo>
                  <a:pt x="1173940" y="1794986"/>
                </a:lnTo>
                <a:lnTo>
                  <a:pt x="1111860" y="1925695"/>
                </a:lnTo>
                <a:lnTo>
                  <a:pt x="1094646" y="1914774"/>
                </a:lnTo>
                <a:cubicBezTo>
                  <a:pt x="842803" y="1766091"/>
                  <a:pt x="628454" y="1572203"/>
                  <a:pt x="456373" y="1346896"/>
                </a:cubicBezTo>
                <a:cubicBezTo>
                  <a:pt x="340650" y="1193558"/>
                  <a:pt x="243674" y="1026166"/>
                  <a:pt x="170102" y="849465"/>
                </a:cubicBezTo>
                <a:cubicBezTo>
                  <a:pt x="86803" y="648796"/>
                  <a:pt x="32553" y="434985"/>
                  <a:pt x="10634" y="2145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5557D9-9508-BFB0-E9F4-38ACAF617DD6}"/>
              </a:ext>
            </a:extLst>
          </p:cNvPr>
          <p:cNvSpPr/>
          <p:nvPr/>
        </p:nvSpPr>
        <p:spPr>
          <a:xfrm>
            <a:off x="3742911" y="3728445"/>
            <a:ext cx="1662406" cy="681695"/>
          </a:xfrm>
          <a:custGeom>
            <a:avLst/>
            <a:gdLst>
              <a:gd name="connsiteX0" fmla="*/ 1103129 w 2216541"/>
              <a:gd name="connsiteY0" fmla="*/ 19 h 908926"/>
              <a:gd name="connsiteX1" fmla="*/ 1390180 w 2216541"/>
              <a:gd name="connsiteY1" fmla="*/ 17213 h 908926"/>
              <a:gd name="connsiteX2" fmla="*/ 2021276 w 2216541"/>
              <a:gd name="connsiteY2" fmla="*/ 191239 h 908926"/>
              <a:gd name="connsiteX3" fmla="*/ 2216541 w 2216541"/>
              <a:gd name="connsiteY3" fmla="*/ 288835 h 908926"/>
              <a:gd name="connsiteX4" fmla="*/ 2190221 w 2216541"/>
              <a:gd name="connsiteY4" fmla="*/ 332159 h 908926"/>
              <a:gd name="connsiteX5" fmla="*/ 1105452 w 2216541"/>
              <a:gd name="connsiteY5" fmla="*/ 908926 h 908926"/>
              <a:gd name="connsiteX6" fmla="*/ 20684 w 2216541"/>
              <a:gd name="connsiteY6" fmla="*/ 332159 h 908926"/>
              <a:gd name="connsiteX7" fmla="*/ 0 w 2216541"/>
              <a:gd name="connsiteY7" fmla="*/ 298112 h 908926"/>
              <a:gd name="connsiteX8" fmla="*/ 7336 w 2216541"/>
              <a:gd name="connsiteY8" fmla="*/ 294109 h 908926"/>
              <a:gd name="connsiteX9" fmla="*/ 816078 w 2216541"/>
              <a:gd name="connsiteY9" fmla="*/ 20349 h 908926"/>
              <a:gd name="connsiteX10" fmla="*/ 1103129 w 2216541"/>
              <a:gd name="connsiteY10" fmla="*/ 19 h 90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541" h="908926">
                <a:moveTo>
                  <a:pt x="1103129" y="19"/>
                </a:moveTo>
                <a:cubicBezTo>
                  <a:pt x="1198942" y="-373"/>
                  <a:pt x="1294755" y="5489"/>
                  <a:pt x="1390180" y="17213"/>
                </a:cubicBezTo>
                <a:cubicBezTo>
                  <a:pt x="1606050" y="44208"/>
                  <a:pt x="1818376" y="102007"/>
                  <a:pt x="2021276" y="191239"/>
                </a:cubicBezTo>
                <a:lnTo>
                  <a:pt x="2216541" y="288835"/>
                </a:lnTo>
                <a:lnTo>
                  <a:pt x="2190221" y="332159"/>
                </a:lnTo>
                <a:cubicBezTo>
                  <a:pt x="1955130" y="680139"/>
                  <a:pt x="1557009" y="908926"/>
                  <a:pt x="1105452" y="908926"/>
                </a:cubicBezTo>
                <a:cubicBezTo>
                  <a:pt x="653895" y="908926"/>
                  <a:pt x="255774" y="680139"/>
                  <a:pt x="20684" y="332159"/>
                </a:cubicBezTo>
                <a:lnTo>
                  <a:pt x="0" y="298112"/>
                </a:lnTo>
                <a:lnTo>
                  <a:pt x="7336" y="294109"/>
                </a:lnTo>
                <a:cubicBezTo>
                  <a:pt x="260668" y="148642"/>
                  <a:pt x="535998" y="57886"/>
                  <a:pt x="816078" y="20349"/>
                </a:cubicBezTo>
                <a:cubicBezTo>
                  <a:pt x="911504" y="7057"/>
                  <a:pt x="1007316" y="411"/>
                  <a:pt x="1103129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F57E0DAF-C6D7-1ED4-397A-B16CB7857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6519" y="2901467"/>
            <a:ext cx="422090" cy="422090"/>
          </a:xfrm>
          <a:prstGeom prst="rect">
            <a:avLst/>
          </a:prstGeom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4E27D93F-349F-BCB2-4C41-9DEC78095B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154" y="3858247"/>
            <a:ext cx="422090" cy="422090"/>
          </a:xfrm>
          <a:prstGeom prst="rect">
            <a:avLst/>
          </a:prstGeom>
        </p:spPr>
      </p:pic>
      <p:pic>
        <p:nvPicPr>
          <p:cNvPr id="42" name="Graphic 41" descr="Lights On with solid fill">
            <a:extLst>
              <a:ext uri="{FF2B5EF4-FFF2-40B4-BE49-F238E27FC236}">
                <a16:creationId xmlns:a16="http://schemas.microsoft.com/office/drawing/2014/main" id="{0235D530-53D8-1D30-0F59-82224655FE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7634" y="2901466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5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3x2 Two-Level Chart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D2600-0359-454A-26F0-F7D1EEDB7D49}"/>
              </a:ext>
            </a:extLst>
          </p:cNvPr>
          <p:cNvSpPr/>
          <p:nvPr/>
        </p:nvSpPr>
        <p:spPr>
          <a:xfrm>
            <a:off x="4600903" y="1829798"/>
            <a:ext cx="1350404" cy="1044269"/>
          </a:xfrm>
          <a:custGeom>
            <a:avLst/>
            <a:gdLst>
              <a:gd name="connsiteX0" fmla="*/ 167244 w 1800539"/>
              <a:gd name="connsiteY0" fmla="*/ 992 h 1392359"/>
              <a:gd name="connsiteX1" fmla="*/ 208063 w 1800539"/>
              <a:gd name="connsiteY1" fmla="*/ 1212 h 1392359"/>
              <a:gd name="connsiteX2" fmla="*/ 1800539 w 1800539"/>
              <a:gd name="connsiteY2" fmla="*/ 1027437 h 1392359"/>
              <a:gd name="connsiteX3" fmla="*/ 1168639 w 1800539"/>
              <a:gd name="connsiteY3" fmla="*/ 1392359 h 1392359"/>
              <a:gd name="connsiteX4" fmla="*/ 1136728 w 1800539"/>
              <a:gd name="connsiteY4" fmla="*/ 1339833 h 1392359"/>
              <a:gd name="connsiteX5" fmla="*/ 106377 w 1800539"/>
              <a:gd name="connsiteY5" fmla="*/ 722268 h 1392359"/>
              <a:gd name="connsiteX6" fmla="*/ 1470 w 1800539"/>
              <a:gd name="connsiteY6" fmla="*/ 716970 h 1392359"/>
              <a:gd name="connsiteX7" fmla="*/ 0 w 1800539"/>
              <a:gd name="connsiteY7" fmla="*/ 185816 h 1392359"/>
              <a:gd name="connsiteX8" fmla="*/ 167244 w 1800539"/>
              <a:gd name="connsiteY8" fmla="*/ 992 h 139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2359">
                <a:moveTo>
                  <a:pt x="167244" y="992"/>
                </a:moveTo>
                <a:cubicBezTo>
                  <a:pt x="180523" y="-379"/>
                  <a:pt x="194184" y="-353"/>
                  <a:pt x="208063" y="1212"/>
                </a:cubicBezTo>
                <a:cubicBezTo>
                  <a:pt x="885432" y="77861"/>
                  <a:pt x="1467356" y="468948"/>
                  <a:pt x="1800539" y="1027437"/>
                </a:cubicBezTo>
                <a:lnTo>
                  <a:pt x="1168639" y="1392359"/>
                </a:lnTo>
                <a:lnTo>
                  <a:pt x="1136728" y="1339833"/>
                </a:lnTo>
                <a:cubicBezTo>
                  <a:pt x="907496" y="1000525"/>
                  <a:pt x="535192" y="765816"/>
                  <a:pt x="106377" y="722268"/>
                </a:cubicBezTo>
                <a:lnTo>
                  <a:pt x="1470" y="716970"/>
                </a:lnTo>
                <a:lnTo>
                  <a:pt x="0" y="185816"/>
                </a:lnTo>
                <a:cubicBezTo>
                  <a:pt x="0" y="88587"/>
                  <a:pt x="74288" y="10584"/>
                  <a:pt x="167244" y="9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A87164-ECB1-F995-0DAB-473443C287A4}"/>
              </a:ext>
            </a:extLst>
          </p:cNvPr>
          <p:cNvSpPr/>
          <p:nvPr/>
        </p:nvSpPr>
        <p:spPr>
          <a:xfrm>
            <a:off x="3190454" y="1829798"/>
            <a:ext cx="1350404" cy="1043916"/>
          </a:xfrm>
          <a:custGeom>
            <a:avLst/>
            <a:gdLst>
              <a:gd name="connsiteX0" fmla="*/ 1633296 w 1800539"/>
              <a:gd name="connsiteY0" fmla="*/ 996 h 1391888"/>
              <a:gd name="connsiteX1" fmla="*/ 1800539 w 1800539"/>
              <a:gd name="connsiteY1" fmla="*/ 185806 h 1391888"/>
              <a:gd name="connsiteX2" fmla="*/ 1800539 w 1800539"/>
              <a:gd name="connsiteY2" fmla="*/ 717046 h 1391888"/>
              <a:gd name="connsiteX3" fmla="*/ 1697150 w 1800539"/>
              <a:gd name="connsiteY3" fmla="*/ 722267 h 1391888"/>
              <a:gd name="connsiteX4" fmla="*/ 666798 w 1800539"/>
              <a:gd name="connsiteY4" fmla="*/ 1339832 h 1391888"/>
              <a:gd name="connsiteX5" fmla="*/ 635174 w 1800539"/>
              <a:gd name="connsiteY5" fmla="*/ 1391888 h 1391888"/>
              <a:gd name="connsiteX6" fmla="*/ 0 w 1800539"/>
              <a:gd name="connsiteY6" fmla="*/ 1027415 h 1391888"/>
              <a:gd name="connsiteX7" fmla="*/ 1592477 w 1800539"/>
              <a:gd name="connsiteY7" fmla="*/ 1210 h 1391888"/>
              <a:gd name="connsiteX8" fmla="*/ 1633296 w 1800539"/>
              <a:gd name="connsiteY8" fmla="*/ 996 h 139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539" h="1391888">
                <a:moveTo>
                  <a:pt x="1633296" y="996"/>
                </a:moveTo>
                <a:cubicBezTo>
                  <a:pt x="1726251" y="10604"/>
                  <a:pt x="1800539" y="88628"/>
                  <a:pt x="1800539" y="185806"/>
                </a:cubicBezTo>
                <a:lnTo>
                  <a:pt x="1800539" y="717046"/>
                </a:lnTo>
                <a:lnTo>
                  <a:pt x="1697150" y="722267"/>
                </a:lnTo>
                <a:cubicBezTo>
                  <a:pt x="1268334" y="765815"/>
                  <a:pt x="896031" y="1000524"/>
                  <a:pt x="666798" y="1339832"/>
                </a:cubicBezTo>
                <a:lnTo>
                  <a:pt x="635174" y="1391888"/>
                </a:lnTo>
                <a:lnTo>
                  <a:pt x="0" y="1027415"/>
                </a:lnTo>
                <a:cubicBezTo>
                  <a:pt x="333183" y="468954"/>
                  <a:pt x="915107" y="76326"/>
                  <a:pt x="1592477" y="1210"/>
                </a:cubicBezTo>
                <a:cubicBezTo>
                  <a:pt x="1606356" y="-354"/>
                  <a:pt x="1620017" y="-377"/>
                  <a:pt x="1633296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8DE8D7-589F-22CC-4745-892B9C2BDF08}"/>
              </a:ext>
            </a:extLst>
          </p:cNvPr>
          <p:cNvSpPr/>
          <p:nvPr/>
        </p:nvSpPr>
        <p:spPr>
          <a:xfrm>
            <a:off x="5506845" y="2649047"/>
            <a:ext cx="676785" cy="1502730"/>
          </a:xfrm>
          <a:custGeom>
            <a:avLst/>
            <a:gdLst>
              <a:gd name="connsiteX0" fmla="*/ 631769 w 902380"/>
              <a:gd name="connsiteY0" fmla="*/ 0 h 2003640"/>
              <a:gd name="connsiteX1" fmla="*/ 902380 w 902380"/>
              <a:gd name="connsiteY1" fmla="*/ 1038739 h 2003640"/>
              <a:gd name="connsiteX2" fmla="*/ 724041 w 902380"/>
              <a:gd name="connsiteY2" fmla="*/ 1892854 h 2003640"/>
              <a:gd name="connsiteX3" fmla="*/ 459677 w 902380"/>
              <a:gd name="connsiteY3" fmla="*/ 1978811 h 2003640"/>
              <a:gd name="connsiteX4" fmla="*/ 917 w 902380"/>
              <a:gd name="connsiteY4" fmla="*/ 1713193 h 2003640"/>
              <a:gd name="connsiteX5" fmla="*/ 59480 w 902380"/>
              <a:gd name="connsiteY5" fmla="*/ 1591622 h 2003640"/>
              <a:gd name="connsiteX6" fmla="*/ 170860 w 902380"/>
              <a:gd name="connsiteY6" fmla="*/ 1039937 h 2003640"/>
              <a:gd name="connsiteX7" fmla="*/ 59480 w 902380"/>
              <a:gd name="connsiteY7" fmla="*/ 488252 h 2003640"/>
              <a:gd name="connsiteX8" fmla="*/ 0 w 902380"/>
              <a:gd name="connsiteY8" fmla="*/ 364778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380" h="2003640">
                <a:moveTo>
                  <a:pt x="631769" y="0"/>
                </a:moveTo>
                <a:cubicBezTo>
                  <a:pt x="803819" y="306641"/>
                  <a:pt x="902380" y="661675"/>
                  <a:pt x="902380" y="1038739"/>
                </a:cubicBezTo>
                <a:cubicBezTo>
                  <a:pt x="902380" y="1342180"/>
                  <a:pt x="838263" y="1631592"/>
                  <a:pt x="724041" y="1892854"/>
                </a:cubicBezTo>
                <a:cubicBezTo>
                  <a:pt x="678664" y="1994534"/>
                  <a:pt x="555115" y="2033605"/>
                  <a:pt x="459677" y="1978811"/>
                </a:cubicBezTo>
                <a:lnTo>
                  <a:pt x="917" y="1713193"/>
                </a:lnTo>
                <a:lnTo>
                  <a:pt x="59480" y="1591622"/>
                </a:lnTo>
                <a:cubicBezTo>
                  <a:pt x="131200" y="1422056"/>
                  <a:pt x="170860" y="1235628"/>
                  <a:pt x="170860" y="1039937"/>
                </a:cubicBezTo>
                <a:cubicBezTo>
                  <a:pt x="170860" y="844246"/>
                  <a:pt x="131200" y="657818"/>
                  <a:pt x="59480" y="488252"/>
                </a:cubicBezTo>
                <a:lnTo>
                  <a:pt x="0" y="364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764368-E24B-ACBB-270C-38BA583FE0CB}"/>
              </a:ext>
            </a:extLst>
          </p:cNvPr>
          <p:cNvSpPr/>
          <p:nvPr/>
        </p:nvSpPr>
        <p:spPr>
          <a:xfrm>
            <a:off x="3252675" y="3986071"/>
            <a:ext cx="1290392" cy="1052828"/>
          </a:xfrm>
          <a:custGeom>
            <a:avLst/>
            <a:gdLst>
              <a:gd name="connsiteX0" fmla="*/ 553656 w 1720522"/>
              <a:gd name="connsiteY0" fmla="*/ 0 h 1403771"/>
              <a:gd name="connsiteX1" fmla="*/ 583835 w 1720522"/>
              <a:gd name="connsiteY1" fmla="*/ 49676 h 1403771"/>
              <a:gd name="connsiteX2" fmla="*/ 1614187 w 1720522"/>
              <a:gd name="connsiteY2" fmla="*/ 667242 h 1403771"/>
              <a:gd name="connsiteX3" fmla="*/ 1720522 w 1720522"/>
              <a:gd name="connsiteY3" fmla="*/ 672611 h 1403771"/>
              <a:gd name="connsiteX4" fmla="*/ 1720522 w 1720522"/>
              <a:gd name="connsiteY4" fmla="*/ 1403771 h 1403771"/>
              <a:gd name="connsiteX5" fmla="*/ 35754 w 1720522"/>
              <a:gd name="connsiteY5" fmla="*/ 537130 h 1403771"/>
              <a:gd name="connsiteX6" fmla="*/ 93618 w 1720522"/>
              <a:gd name="connsiteY6" fmla="*/ 264945 h 140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522" h="1403771">
                <a:moveTo>
                  <a:pt x="553656" y="0"/>
                </a:moveTo>
                <a:lnTo>
                  <a:pt x="583835" y="49676"/>
                </a:lnTo>
                <a:cubicBezTo>
                  <a:pt x="813068" y="388985"/>
                  <a:pt x="1185371" y="623693"/>
                  <a:pt x="1614187" y="667242"/>
                </a:cubicBezTo>
                <a:lnTo>
                  <a:pt x="1720522" y="672611"/>
                </a:lnTo>
                <a:lnTo>
                  <a:pt x="1720522" y="1403771"/>
                </a:lnTo>
                <a:cubicBezTo>
                  <a:pt x="1029078" y="1392831"/>
                  <a:pt x="418999" y="1054940"/>
                  <a:pt x="35754" y="537130"/>
                </a:cubicBezTo>
                <a:cubicBezTo>
                  <a:pt x="-29971" y="447961"/>
                  <a:pt x="-1849" y="319711"/>
                  <a:pt x="93618" y="2649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35D6A0-BD15-AB5D-1567-883D326B0BB7}"/>
              </a:ext>
            </a:extLst>
          </p:cNvPr>
          <p:cNvSpPr/>
          <p:nvPr/>
        </p:nvSpPr>
        <p:spPr>
          <a:xfrm>
            <a:off x="2960371" y="2649047"/>
            <a:ext cx="676786" cy="1502730"/>
          </a:xfrm>
          <a:custGeom>
            <a:avLst/>
            <a:gdLst>
              <a:gd name="connsiteX0" fmla="*/ 270611 w 902381"/>
              <a:gd name="connsiteY0" fmla="*/ 0 h 2003640"/>
              <a:gd name="connsiteX1" fmla="*/ 902381 w 902381"/>
              <a:gd name="connsiteY1" fmla="*/ 364778 h 2003640"/>
              <a:gd name="connsiteX2" fmla="*/ 842900 w 902381"/>
              <a:gd name="connsiteY2" fmla="*/ 488252 h 2003640"/>
              <a:gd name="connsiteX3" fmla="*/ 731520 w 902381"/>
              <a:gd name="connsiteY3" fmla="*/ 1039937 h 2003640"/>
              <a:gd name="connsiteX4" fmla="*/ 842900 w 902381"/>
              <a:gd name="connsiteY4" fmla="*/ 1591622 h 2003640"/>
              <a:gd name="connsiteX5" fmla="*/ 901464 w 902381"/>
              <a:gd name="connsiteY5" fmla="*/ 1713193 h 2003640"/>
              <a:gd name="connsiteX6" fmla="*/ 442704 w 902381"/>
              <a:gd name="connsiteY6" fmla="*/ 1978811 h 2003640"/>
              <a:gd name="connsiteX7" fmla="*/ 178339 w 902381"/>
              <a:gd name="connsiteY7" fmla="*/ 1892854 h 2003640"/>
              <a:gd name="connsiteX8" fmla="*/ 0 w 902381"/>
              <a:gd name="connsiteY8" fmla="*/ 1038739 h 2003640"/>
              <a:gd name="connsiteX9" fmla="*/ 270611 w 902381"/>
              <a:gd name="connsiteY9" fmla="*/ 0 h 20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2381" h="2003640">
                <a:moveTo>
                  <a:pt x="270611" y="0"/>
                </a:moveTo>
                <a:lnTo>
                  <a:pt x="902381" y="364778"/>
                </a:lnTo>
                <a:lnTo>
                  <a:pt x="842900" y="488252"/>
                </a:lnTo>
                <a:cubicBezTo>
                  <a:pt x="771180" y="657818"/>
                  <a:pt x="731520" y="844246"/>
                  <a:pt x="731520" y="1039937"/>
                </a:cubicBezTo>
                <a:cubicBezTo>
                  <a:pt x="731520" y="1235628"/>
                  <a:pt x="771180" y="1422056"/>
                  <a:pt x="842900" y="1591622"/>
                </a:cubicBezTo>
                <a:lnTo>
                  <a:pt x="901464" y="1713193"/>
                </a:lnTo>
                <a:lnTo>
                  <a:pt x="442704" y="1978811"/>
                </a:lnTo>
                <a:cubicBezTo>
                  <a:pt x="345704" y="2033605"/>
                  <a:pt x="222154" y="1994534"/>
                  <a:pt x="178339" y="1892854"/>
                </a:cubicBezTo>
                <a:cubicBezTo>
                  <a:pt x="64117" y="1631592"/>
                  <a:pt x="0" y="1342180"/>
                  <a:pt x="0" y="1038739"/>
                </a:cubicBezTo>
                <a:cubicBezTo>
                  <a:pt x="0" y="661675"/>
                  <a:pt x="98562" y="30814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5E3328-FFFE-DBC4-4C3F-99542567874B}"/>
              </a:ext>
            </a:extLst>
          </p:cNvPr>
          <p:cNvSpPr/>
          <p:nvPr/>
        </p:nvSpPr>
        <p:spPr>
          <a:xfrm>
            <a:off x="4597330" y="3987607"/>
            <a:ext cx="1290691" cy="1051294"/>
          </a:xfrm>
          <a:custGeom>
            <a:avLst/>
            <a:gdLst>
              <a:gd name="connsiteX0" fmla="*/ 1170426 w 1720921"/>
              <a:gd name="connsiteY0" fmla="*/ 0 h 1401725"/>
              <a:gd name="connsiteX1" fmla="*/ 1626904 w 1720921"/>
              <a:gd name="connsiteY1" fmla="*/ 262896 h 1401725"/>
              <a:gd name="connsiteX2" fmla="*/ 1684768 w 1720921"/>
              <a:gd name="connsiteY2" fmla="*/ 535081 h 1401725"/>
              <a:gd name="connsiteX3" fmla="*/ 0 w 1720921"/>
              <a:gd name="connsiteY3" fmla="*/ 1401725 h 1401725"/>
              <a:gd name="connsiteX4" fmla="*/ 0 w 1720921"/>
              <a:gd name="connsiteY4" fmla="*/ 670806 h 1401725"/>
              <a:gd name="connsiteX5" fmla="*/ 111140 w 1720921"/>
              <a:gd name="connsiteY5" fmla="*/ 665194 h 1401725"/>
              <a:gd name="connsiteX6" fmla="*/ 1141491 w 1720921"/>
              <a:gd name="connsiteY6" fmla="*/ 47628 h 14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921" h="1401725">
                <a:moveTo>
                  <a:pt x="1170426" y="0"/>
                </a:moveTo>
                <a:lnTo>
                  <a:pt x="1626904" y="262896"/>
                </a:lnTo>
                <a:cubicBezTo>
                  <a:pt x="1723911" y="319244"/>
                  <a:pt x="1750492" y="445912"/>
                  <a:pt x="1684768" y="535081"/>
                </a:cubicBezTo>
                <a:cubicBezTo>
                  <a:pt x="1301523" y="1052893"/>
                  <a:pt x="691445" y="1392367"/>
                  <a:pt x="0" y="1401725"/>
                </a:cubicBezTo>
                <a:lnTo>
                  <a:pt x="0" y="670806"/>
                </a:lnTo>
                <a:lnTo>
                  <a:pt x="111140" y="665194"/>
                </a:lnTo>
                <a:cubicBezTo>
                  <a:pt x="539955" y="621645"/>
                  <a:pt x="912259" y="386937"/>
                  <a:pt x="1141491" y="476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078245-76B7-E78E-73B9-3C12FF17C7B2}"/>
              </a:ext>
            </a:extLst>
          </p:cNvPr>
          <p:cNvSpPr/>
          <p:nvPr/>
        </p:nvSpPr>
        <p:spPr>
          <a:xfrm>
            <a:off x="3590862" y="2449448"/>
            <a:ext cx="949702" cy="1443609"/>
          </a:xfrm>
          <a:custGeom>
            <a:avLst/>
            <a:gdLst>
              <a:gd name="connsiteX0" fmla="*/ 1266269 w 1266269"/>
              <a:gd name="connsiteY0" fmla="*/ 0 h 1924812"/>
              <a:gd name="connsiteX1" fmla="*/ 1255643 w 1266269"/>
              <a:gd name="connsiteY1" fmla="*/ 214415 h 1924812"/>
              <a:gd name="connsiteX2" fmla="*/ 1096174 w 1266269"/>
              <a:gd name="connsiteY2" fmla="*/ 849314 h 1924812"/>
              <a:gd name="connsiteX3" fmla="*/ 809904 w 1266269"/>
              <a:gd name="connsiteY3" fmla="*/ 1346745 h 1924812"/>
              <a:gd name="connsiteX4" fmla="*/ 171631 w 1266269"/>
              <a:gd name="connsiteY4" fmla="*/ 1914623 h 1924812"/>
              <a:gd name="connsiteX5" fmla="*/ 155571 w 1266269"/>
              <a:gd name="connsiteY5" fmla="*/ 1924812 h 1924812"/>
              <a:gd name="connsiteX6" fmla="*/ 102804 w 1266269"/>
              <a:gd name="connsiteY6" fmla="*/ 1815274 h 1924812"/>
              <a:gd name="connsiteX7" fmla="*/ 0 w 1266269"/>
              <a:gd name="connsiteY7" fmla="*/ 1306069 h 1924812"/>
              <a:gd name="connsiteX8" fmla="*/ 1174432 w 1266269"/>
              <a:gd name="connsiteY8" fmla="*/ 4637 h 19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6269" h="1924812">
                <a:moveTo>
                  <a:pt x="1266269" y="0"/>
                </a:moveTo>
                <a:lnTo>
                  <a:pt x="1255643" y="214415"/>
                </a:lnTo>
                <a:cubicBezTo>
                  <a:pt x="1233724" y="434834"/>
                  <a:pt x="1179473" y="648645"/>
                  <a:pt x="1096174" y="849314"/>
                </a:cubicBezTo>
                <a:cubicBezTo>
                  <a:pt x="1022602" y="1026015"/>
                  <a:pt x="925626" y="1193407"/>
                  <a:pt x="809904" y="1346745"/>
                </a:cubicBezTo>
                <a:cubicBezTo>
                  <a:pt x="637823" y="1572052"/>
                  <a:pt x="423474" y="1765940"/>
                  <a:pt x="171631" y="1914623"/>
                </a:cubicBezTo>
                <a:lnTo>
                  <a:pt x="155571" y="1924812"/>
                </a:lnTo>
                <a:lnTo>
                  <a:pt x="102804" y="1815274"/>
                </a:lnTo>
                <a:cubicBezTo>
                  <a:pt x="36606" y="1658765"/>
                  <a:pt x="0" y="1486692"/>
                  <a:pt x="0" y="1306069"/>
                </a:cubicBezTo>
                <a:cubicBezTo>
                  <a:pt x="0" y="628734"/>
                  <a:pt x="514771" y="71629"/>
                  <a:pt x="1174432" y="46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09CBFB8-E6B3-D610-ABB8-F572F82BB1C1}"/>
              </a:ext>
            </a:extLst>
          </p:cNvPr>
          <p:cNvSpPr/>
          <p:nvPr/>
        </p:nvSpPr>
        <p:spPr>
          <a:xfrm>
            <a:off x="4601194" y="2449336"/>
            <a:ext cx="951947" cy="1444271"/>
          </a:xfrm>
          <a:custGeom>
            <a:avLst/>
            <a:gdLst>
              <a:gd name="connsiteX0" fmla="*/ 0 w 1269263"/>
              <a:gd name="connsiteY0" fmla="*/ 0 h 1925695"/>
              <a:gd name="connsiteX1" fmla="*/ 94832 w 1269263"/>
              <a:gd name="connsiteY1" fmla="*/ 4788 h 1925695"/>
              <a:gd name="connsiteX2" fmla="*/ 1269263 w 1269263"/>
              <a:gd name="connsiteY2" fmla="*/ 1306220 h 1925695"/>
              <a:gd name="connsiteX3" fmla="*/ 1262509 w 1269263"/>
              <a:gd name="connsiteY3" fmla="*/ 1439975 h 1925695"/>
              <a:gd name="connsiteX4" fmla="*/ 1244700 w 1269263"/>
              <a:gd name="connsiteY4" fmla="*/ 1556664 h 1925695"/>
              <a:gd name="connsiteX5" fmla="*/ 1240570 w 1269263"/>
              <a:gd name="connsiteY5" fmla="*/ 1578093 h 1925695"/>
              <a:gd name="connsiteX6" fmla="*/ 1216592 w 1269263"/>
              <a:gd name="connsiteY6" fmla="*/ 1671347 h 1925695"/>
              <a:gd name="connsiteX7" fmla="*/ 1193883 w 1269263"/>
              <a:gd name="connsiteY7" fmla="*/ 1740497 h 1925695"/>
              <a:gd name="connsiteX8" fmla="*/ 1173940 w 1269263"/>
              <a:gd name="connsiteY8" fmla="*/ 1794986 h 1925695"/>
              <a:gd name="connsiteX9" fmla="*/ 1111860 w 1269263"/>
              <a:gd name="connsiteY9" fmla="*/ 1925695 h 1925695"/>
              <a:gd name="connsiteX10" fmla="*/ 1094646 w 1269263"/>
              <a:gd name="connsiteY10" fmla="*/ 1914774 h 1925695"/>
              <a:gd name="connsiteX11" fmla="*/ 456373 w 1269263"/>
              <a:gd name="connsiteY11" fmla="*/ 1346896 h 1925695"/>
              <a:gd name="connsiteX12" fmla="*/ 170102 w 1269263"/>
              <a:gd name="connsiteY12" fmla="*/ 849465 h 1925695"/>
              <a:gd name="connsiteX13" fmla="*/ 10634 w 1269263"/>
              <a:gd name="connsiteY13" fmla="*/ 214566 h 192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9263" h="1925695">
                <a:moveTo>
                  <a:pt x="0" y="0"/>
                </a:moveTo>
                <a:lnTo>
                  <a:pt x="94832" y="4788"/>
                </a:lnTo>
                <a:cubicBezTo>
                  <a:pt x="754492" y="71780"/>
                  <a:pt x="1269263" y="628885"/>
                  <a:pt x="1269263" y="1306220"/>
                </a:cubicBezTo>
                <a:cubicBezTo>
                  <a:pt x="1269263" y="1351376"/>
                  <a:pt x="1266975" y="1395997"/>
                  <a:pt x="1262509" y="1439975"/>
                </a:cubicBezTo>
                <a:lnTo>
                  <a:pt x="1244700" y="1556664"/>
                </a:lnTo>
                <a:lnTo>
                  <a:pt x="1240570" y="1578093"/>
                </a:lnTo>
                <a:lnTo>
                  <a:pt x="1216592" y="1671347"/>
                </a:lnTo>
                <a:lnTo>
                  <a:pt x="1193883" y="1740497"/>
                </a:lnTo>
                <a:lnTo>
                  <a:pt x="1173940" y="1794986"/>
                </a:lnTo>
                <a:lnTo>
                  <a:pt x="1111860" y="1925695"/>
                </a:lnTo>
                <a:lnTo>
                  <a:pt x="1094646" y="1914774"/>
                </a:lnTo>
                <a:cubicBezTo>
                  <a:pt x="842803" y="1766091"/>
                  <a:pt x="628454" y="1572203"/>
                  <a:pt x="456373" y="1346896"/>
                </a:cubicBezTo>
                <a:cubicBezTo>
                  <a:pt x="340650" y="1193558"/>
                  <a:pt x="243674" y="1026166"/>
                  <a:pt x="170102" y="849465"/>
                </a:cubicBezTo>
                <a:cubicBezTo>
                  <a:pt x="86803" y="648796"/>
                  <a:pt x="32553" y="434985"/>
                  <a:pt x="10634" y="2145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5557D9-9508-BFB0-E9F4-38ACAF617DD6}"/>
              </a:ext>
            </a:extLst>
          </p:cNvPr>
          <p:cNvSpPr/>
          <p:nvPr/>
        </p:nvSpPr>
        <p:spPr>
          <a:xfrm>
            <a:off x="3742911" y="3728445"/>
            <a:ext cx="1662406" cy="681695"/>
          </a:xfrm>
          <a:custGeom>
            <a:avLst/>
            <a:gdLst>
              <a:gd name="connsiteX0" fmla="*/ 1103129 w 2216541"/>
              <a:gd name="connsiteY0" fmla="*/ 19 h 908926"/>
              <a:gd name="connsiteX1" fmla="*/ 1390180 w 2216541"/>
              <a:gd name="connsiteY1" fmla="*/ 17213 h 908926"/>
              <a:gd name="connsiteX2" fmla="*/ 2021276 w 2216541"/>
              <a:gd name="connsiteY2" fmla="*/ 191239 h 908926"/>
              <a:gd name="connsiteX3" fmla="*/ 2216541 w 2216541"/>
              <a:gd name="connsiteY3" fmla="*/ 288835 h 908926"/>
              <a:gd name="connsiteX4" fmla="*/ 2190221 w 2216541"/>
              <a:gd name="connsiteY4" fmla="*/ 332159 h 908926"/>
              <a:gd name="connsiteX5" fmla="*/ 1105452 w 2216541"/>
              <a:gd name="connsiteY5" fmla="*/ 908926 h 908926"/>
              <a:gd name="connsiteX6" fmla="*/ 20684 w 2216541"/>
              <a:gd name="connsiteY6" fmla="*/ 332159 h 908926"/>
              <a:gd name="connsiteX7" fmla="*/ 0 w 2216541"/>
              <a:gd name="connsiteY7" fmla="*/ 298112 h 908926"/>
              <a:gd name="connsiteX8" fmla="*/ 7336 w 2216541"/>
              <a:gd name="connsiteY8" fmla="*/ 294109 h 908926"/>
              <a:gd name="connsiteX9" fmla="*/ 816078 w 2216541"/>
              <a:gd name="connsiteY9" fmla="*/ 20349 h 908926"/>
              <a:gd name="connsiteX10" fmla="*/ 1103129 w 2216541"/>
              <a:gd name="connsiteY10" fmla="*/ 19 h 90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541" h="908926">
                <a:moveTo>
                  <a:pt x="1103129" y="19"/>
                </a:moveTo>
                <a:cubicBezTo>
                  <a:pt x="1198942" y="-373"/>
                  <a:pt x="1294755" y="5489"/>
                  <a:pt x="1390180" y="17213"/>
                </a:cubicBezTo>
                <a:cubicBezTo>
                  <a:pt x="1606050" y="44208"/>
                  <a:pt x="1818376" y="102007"/>
                  <a:pt x="2021276" y="191239"/>
                </a:cubicBezTo>
                <a:lnTo>
                  <a:pt x="2216541" y="288835"/>
                </a:lnTo>
                <a:lnTo>
                  <a:pt x="2190221" y="332159"/>
                </a:lnTo>
                <a:cubicBezTo>
                  <a:pt x="1955130" y="680139"/>
                  <a:pt x="1557009" y="908926"/>
                  <a:pt x="1105452" y="908926"/>
                </a:cubicBezTo>
                <a:cubicBezTo>
                  <a:pt x="653895" y="908926"/>
                  <a:pt x="255774" y="680139"/>
                  <a:pt x="20684" y="332159"/>
                </a:cubicBezTo>
                <a:lnTo>
                  <a:pt x="0" y="298112"/>
                </a:lnTo>
                <a:lnTo>
                  <a:pt x="7336" y="294109"/>
                </a:lnTo>
                <a:cubicBezTo>
                  <a:pt x="260668" y="148642"/>
                  <a:pt x="535998" y="57886"/>
                  <a:pt x="816078" y="20349"/>
                </a:cubicBezTo>
                <a:cubicBezTo>
                  <a:pt x="911504" y="7057"/>
                  <a:pt x="1007316" y="411"/>
                  <a:pt x="1103129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34FFB2-6706-7E1F-C457-3E4CE78DCEA4}"/>
              </a:ext>
            </a:extLst>
          </p:cNvPr>
          <p:cNvGrpSpPr/>
          <p:nvPr/>
        </p:nvGrpSpPr>
        <p:grpSpPr>
          <a:xfrm>
            <a:off x="6560429" y="2922106"/>
            <a:ext cx="2194560" cy="1013782"/>
            <a:chOff x="8921977" y="143594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08AFAD-94ED-9E75-3507-78544E0555D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ED2245-6F1E-2503-657A-5BD64F09C1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3BF5FDF-A922-88DE-5079-9C9E065F9B97}"/>
              </a:ext>
            </a:extLst>
          </p:cNvPr>
          <p:cNvGrpSpPr/>
          <p:nvPr/>
        </p:nvGrpSpPr>
        <p:grpSpPr>
          <a:xfrm>
            <a:off x="6560429" y="4200928"/>
            <a:ext cx="2194560" cy="1013782"/>
            <a:chOff x="8921977" y="4042608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6554AE-0AD8-DA53-29AF-37D034CE1A7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1C309B-8BA6-CD78-1738-5258CBB90B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9DDDCE-9D56-5190-CC49-CD093723200D}"/>
              </a:ext>
            </a:extLst>
          </p:cNvPr>
          <p:cNvGrpSpPr/>
          <p:nvPr/>
        </p:nvGrpSpPr>
        <p:grpSpPr>
          <a:xfrm>
            <a:off x="382905" y="2922108"/>
            <a:ext cx="2194560" cy="1013782"/>
            <a:chOff x="332936" y="2596988"/>
            <a:chExt cx="2926080" cy="1351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239A4B-FCF9-9405-C544-96BEB6FB2E0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F44A876-EF6B-47F6-25C6-2A3546A201B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9FC994A-59FC-9D1A-5929-3DAFC792201B}"/>
              </a:ext>
            </a:extLst>
          </p:cNvPr>
          <p:cNvGrpSpPr/>
          <p:nvPr/>
        </p:nvGrpSpPr>
        <p:grpSpPr>
          <a:xfrm>
            <a:off x="382905" y="4200927"/>
            <a:ext cx="2194560" cy="1013782"/>
            <a:chOff x="332936" y="4621560"/>
            <a:chExt cx="2926080" cy="135170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98DDA-A385-B9D0-A436-DAC7D88720A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6E2EBF4-B6D6-818B-9597-8332E713DD3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9CDB12B-EF44-A97A-CA41-531865110234}"/>
              </a:ext>
            </a:extLst>
          </p:cNvPr>
          <p:cNvGrpSpPr/>
          <p:nvPr/>
        </p:nvGrpSpPr>
        <p:grpSpPr>
          <a:xfrm>
            <a:off x="6560429" y="1643285"/>
            <a:ext cx="2194560" cy="1013782"/>
            <a:chOff x="8921977" y="1435947"/>
            <a:chExt cx="2926080" cy="13517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F7EC2AF-90CC-3DD3-3DB6-EA56627BBEF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60F6347-2DF0-C01C-5370-FB1B9E1982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EC40E65-C85C-3093-D576-115DBBA2683B}"/>
              </a:ext>
            </a:extLst>
          </p:cNvPr>
          <p:cNvGrpSpPr/>
          <p:nvPr/>
        </p:nvGrpSpPr>
        <p:grpSpPr>
          <a:xfrm>
            <a:off x="382905" y="1643287"/>
            <a:ext cx="2194560" cy="1013782"/>
            <a:chOff x="332936" y="2596988"/>
            <a:chExt cx="2926080" cy="1351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274CB3-9AD0-F3E3-A4B7-80571D2C7EC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5F75F6-6CB6-F8D4-EC78-085EA64E00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F57E0DAF-C6D7-1ED4-397A-B16CB7857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6519" y="2901467"/>
            <a:ext cx="422090" cy="422090"/>
          </a:xfrm>
          <a:prstGeom prst="rect">
            <a:avLst/>
          </a:prstGeom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4E27D93F-349F-BCB2-4C41-9DEC78095B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154" y="3858247"/>
            <a:ext cx="422090" cy="422090"/>
          </a:xfrm>
          <a:prstGeom prst="rect">
            <a:avLst/>
          </a:prstGeom>
        </p:spPr>
      </p:pic>
      <p:pic>
        <p:nvPicPr>
          <p:cNvPr id="42" name="Graphic 41" descr="Lights On with solid fill">
            <a:extLst>
              <a:ext uri="{FF2B5EF4-FFF2-40B4-BE49-F238E27FC236}">
                <a16:creationId xmlns:a16="http://schemas.microsoft.com/office/drawing/2014/main" id="{0235D530-53D8-1D30-0F59-82224655FE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7634" y="2901466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9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489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3x2 Two-Level Chart – Slide Template</vt:lpstr>
      <vt:lpstr>3x2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3x2 Two-Level Chart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2023-03-28T02:37:07Z</dcterms:modified>
  <cp:category>Charts &amp; Diagrams</cp:category>
</cp:coreProperties>
</file>