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3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18" Type="http://schemas.openxmlformats.org/officeDocument/2006/relationships/image" Target="../media/image3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svg"/><Relationship Id="rId20" Type="http://schemas.openxmlformats.org/officeDocument/2006/relationships/image" Target="../media/image3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19" Type="http://schemas.openxmlformats.org/officeDocument/2006/relationships/image" Target="../media/image37.pn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3x3 Matrix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94998F-73A2-477D-BB2C-68C360D364F4}"/>
              </a:ext>
            </a:extLst>
          </p:cNvPr>
          <p:cNvSpPr/>
          <p:nvPr/>
        </p:nvSpPr>
        <p:spPr>
          <a:xfrm>
            <a:off x="5547360" y="1037653"/>
            <a:ext cx="4784090" cy="4782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4" y="7016"/>
                </a:moveTo>
                <a:lnTo>
                  <a:pt x="19224" y="3068"/>
                </a:lnTo>
                <a:cubicBezTo>
                  <a:pt x="20288" y="3099"/>
                  <a:pt x="21144" y="3974"/>
                  <a:pt x="21144" y="5045"/>
                </a:cubicBezTo>
                <a:cubicBezTo>
                  <a:pt x="21144" y="6116"/>
                  <a:pt x="20288" y="6985"/>
                  <a:pt x="19224" y="7016"/>
                </a:cubicBezTo>
                <a:close/>
                <a:moveTo>
                  <a:pt x="5044" y="21144"/>
                </a:moveTo>
                <a:cubicBezTo>
                  <a:pt x="6114" y="21144"/>
                  <a:pt x="6989" y="20288"/>
                  <a:pt x="7020" y="19223"/>
                </a:cubicBezTo>
                <a:lnTo>
                  <a:pt x="3073" y="19223"/>
                </a:lnTo>
                <a:cubicBezTo>
                  <a:pt x="3098" y="20288"/>
                  <a:pt x="3973" y="21144"/>
                  <a:pt x="5044" y="21144"/>
                </a:cubicBezTo>
                <a:close/>
                <a:moveTo>
                  <a:pt x="5044" y="456"/>
                </a:moveTo>
                <a:cubicBezTo>
                  <a:pt x="3973" y="456"/>
                  <a:pt x="3098" y="1312"/>
                  <a:pt x="3067" y="2377"/>
                </a:cubicBezTo>
                <a:lnTo>
                  <a:pt x="7014" y="2377"/>
                </a:lnTo>
                <a:cubicBezTo>
                  <a:pt x="6982" y="1312"/>
                  <a:pt x="6108" y="456"/>
                  <a:pt x="5044" y="456"/>
                </a:cubicBezTo>
                <a:close/>
                <a:moveTo>
                  <a:pt x="463" y="5039"/>
                </a:moveTo>
                <a:cubicBezTo>
                  <a:pt x="463" y="6110"/>
                  <a:pt x="1318" y="6985"/>
                  <a:pt x="2382" y="7016"/>
                </a:cubicBezTo>
                <a:lnTo>
                  <a:pt x="2382" y="3061"/>
                </a:lnTo>
                <a:cubicBezTo>
                  <a:pt x="1312" y="3093"/>
                  <a:pt x="463" y="3968"/>
                  <a:pt x="463" y="5039"/>
                </a:cubicBezTo>
                <a:close/>
                <a:moveTo>
                  <a:pt x="8820" y="7473"/>
                </a:moveTo>
                <a:lnTo>
                  <a:pt x="12780" y="7473"/>
                </a:lnTo>
                <a:lnTo>
                  <a:pt x="12780" y="7244"/>
                </a:lnTo>
                <a:lnTo>
                  <a:pt x="8826" y="7244"/>
                </a:lnTo>
                <a:lnTo>
                  <a:pt x="8826" y="7473"/>
                </a:lnTo>
                <a:close/>
                <a:moveTo>
                  <a:pt x="2604" y="18539"/>
                </a:moveTo>
                <a:lnTo>
                  <a:pt x="2832" y="18539"/>
                </a:lnTo>
                <a:lnTo>
                  <a:pt x="2832" y="14584"/>
                </a:lnTo>
                <a:lnTo>
                  <a:pt x="2604" y="14584"/>
                </a:lnTo>
                <a:lnTo>
                  <a:pt x="2604" y="18539"/>
                </a:lnTo>
                <a:close/>
                <a:moveTo>
                  <a:pt x="2832" y="8823"/>
                </a:moveTo>
                <a:lnTo>
                  <a:pt x="2604" y="8823"/>
                </a:lnTo>
                <a:lnTo>
                  <a:pt x="2604" y="12777"/>
                </a:lnTo>
                <a:lnTo>
                  <a:pt x="2832" y="12777"/>
                </a:lnTo>
                <a:lnTo>
                  <a:pt x="2832" y="8823"/>
                </a:lnTo>
                <a:close/>
                <a:moveTo>
                  <a:pt x="13464" y="7473"/>
                </a:moveTo>
                <a:lnTo>
                  <a:pt x="13895" y="7473"/>
                </a:lnTo>
                <a:lnTo>
                  <a:pt x="13895" y="7244"/>
                </a:lnTo>
                <a:lnTo>
                  <a:pt x="13464" y="7244"/>
                </a:lnTo>
                <a:lnTo>
                  <a:pt x="13464" y="7473"/>
                </a:lnTo>
                <a:close/>
                <a:moveTo>
                  <a:pt x="8820" y="2833"/>
                </a:moveTo>
                <a:lnTo>
                  <a:pt x="12780" y="2833"/>
                </a:lnTo>
                <a:lnTo>
                  <a:pt x="12780" y="2605"/>
                </a:lnTo>
                <a:lnTo>
                  <a:pt x="8826" y="2605"/>
                </a:lnTo>
                <a:lnTo>
                  <a:pt x="8826" y="2833"/>
                </a:lnTo>
                <a:close/>
                <a:moveTo>
                  <a:pt x="7477" y="2605"/>
                </a:moveTo>
                <a:lnTo>
                  <a:pt x="8136" y="2605"/>
                </a:lnTo>
                <a:lnTo>
                  <a:pt x="8136" y="2833"/>
                </a:lnTo>
                <a:lnTo>
                  <a:pt x="7477" y="2833"/>
                </a:lnTo>
                <a:lnTo>
                  <a:pt x="7477" y="7244"/>
                </a:lnTo>
                <a:lnTo>
                  <a:pt x="8136" y="7244"/>
                </a:lnTo>
                <a:lnTo>
                  <a:pt x="8136" y="7473"/>
                </a:lnTo>
                <a:lnTo>
                  <a:pt x="7477" y="7473"/>
                </a:lnTo>
                <a:lnTo>
                  <a:pt x="7477" y="8132"/>
                </a:lnTo>
                <a:lnTo>
                  <a:pt x="7249" y="8132"/>
                </a:lnTo>
                <a:lnTo>
                  <a:pt x="7249" y="7473"/>
                </a:lnTo>
                <a:lnTo>
                  <a:pt x="2832" y="7473"/>
                </a:lnTo>
                <a:lnTo>
                  <a:pt x="2832" y="8132"/>
                </a:lnTo>
                <a:lnTo>
                  <a:pt x="2604" y="8132"/>
                </a:lnTo>
                <a:lnTo>
                  <a:pt x="2604" y="7473"/>
                </a:lnTo>
                <a:lnTo>
                  <a:pt x="2433" y="7473"/>
                </a:lnTo>
                <a:cubicBezTo>
                  <a:pt x="1090" y="7473"/>
                  <a:pt x="0" y="6382"/>
                  <a:pt x="0" y="5039"/>
                </a:cubicBezTo>
                <a:cubicBezTo>
                  <a:pt x="0" y="3695"/>
                  <a:pt x="1090" y="2605"/>
                  <a:pt x="2433" y="2605"/>
                </a:cubicBezTo>
                <a:lnTo>
                  <a:pt x="2604" y="2605"/>
                </a:lnTo>
                <a:lnTo>
                  <a:pt x="2604" y="2434"/>
                </a:lnTo>
                <a:cubicBezTo>
                  <a:pt x="2604" y="1090"/>
                  <a:pt x="3694" y="0"/>
                  <a:pt x="5037" y="0"/>
                </a:cubicBezTo>
                <a:cubicBezTo>
                  <a:pt x="6381" y="0"/>
                  <a:pt x="7470" y="1090"/>
                  <a:pt x="7470" y="2434"/>
                </a:cubicBezTo>
                <a:lnTo>
                  <a:pt x="7470" y="2605"/>
                </a:lnTo>
                <a:close/>
                <a:moveTo>
                  <a:pt x="2604" y="2833"/>
                </a:moveTo>
                <a:lnTo>
                  <a:pt x="2433" y="2833"/>
                </a:lnTo>
                <a:cubicBezTo>
                  <a:pt x="1217" y="2833"/>
                  <a:pt x="228" y="3822"/>
                  <a:pt x="228" y="5039"/>
                </a:cubicBezTo>
                <a:cubicBezTo>
                  <a:pt x="228" y="6256"/>
                  <a:pt x="1217" y="7244"/>
                  <a:pt x="2433" y="7244"/>
                </a:cubicBezTo>
                <a:lnTo>
                  <a:pt x="2604" y="7244"/>
                </a:lnTo>
                <a:lnTo>
                  <a:pt x="2604" y="2833"/>
                </a:lnTo>
                <a:close/>
                <a:moveTo>
                  <a:pt x="7249" y="2833"/>
                </a:moveTo>
                <a:lnTo>
                  <a:pt x="2832" y="2833"/>
                </a:lnTo>
                <a:lnTo>
                  <a:pt x="2832" y="7244"/>
                </a:lnTo>
                <a:lnTo>
                  <a:pt x="7242" y="7244"/>
                </a:lnTo>
                <a:lnTo>
                  <a:pt x="7242" y="2833"/>
                </a:lnTo>
                <a:close/>
                <a:moveTo>
                  <a:pt x="7249" y="2434"/>
                </a:moveTo>
                <a:cubicBezTo>
                  <a:pt x="7249" y="1217"/>
                  <a:pt x="6260" y="228"/>
                  <a:pt x="5044" y="228"/>
                </a:cubicBezTo>
                <a:cubicBezTo>
                  <a:pt x="3827" y="228"/>
                  <a:pt x="2839" y="1217"/>
                  <a:pt x="2839" y="2434"/>
                </a:cubicBezTo>
                <a:lnTo>
                  <a:pt x="2839" y="2605"/>
                </a:lnTo>
                <a:lnTo>
                  <a:pt x="7249" y="2605"/>
                </a:lnTo>
                <a:lnTo>
                  <a:pt x="7249" y="2434"/>
                </a:lnTo>
                <a:close/>
                <a:moveTo>
                  <a:pt x="13464" y="2833"/>
                </a:moveTo>
                <a:lnTo>
                  <a:pt x="13895" y="2833"/>
                </a:lnTo>
                <a:lnTo>
                  <a:pt x="13895" y="2605"/>
                </a:lnTo>
                <a:lnTo>
                  <a:pt x="13464" y="2605"/>
                </a:lnTo>
                <a:lnTo>
                  <a:pt x="13464" y="2833"/>
                </a:lnTo>
                <a:close/>
                <a:moveTo>
                  <a:pt x="7249" y="13899"/>
                </a:moveTo>
                <a:lnTo>
                  <a:pt x="7477" y="13899"/>
                </a:lnTo>
                <a:lnTo>
                  <a:pt x="7477" y="13468"/>
                </a:lnTo>
                <a:lnTo>
                  <a:pt x="7249" y="13468"/>
                </a:lnTo>
                <a:lnTo>
                  <a:pt x="7249" y="13899"/>
                </a:lnTo>
                <a:close/>
                <a:moveTo>
                  <a:pt x="14580" y="7473"/>
                </a:moveTo>
                <a:lnTo>
                  <a:pt x="18533" y="7473"/>
                </a:lnTo>
                <a:lnTo>
                  <a:pt x="18533" y="7244"/>
                </a:lnTo>
                <a:lnTo>
                  <a:pt x="14580" y="7244"/>
                </a:lnTo>
                <a:lnTo>
                  <a:pt x="14580" y="7473"/>
                </a:lnTo>
                <a:close/>
                <a:moveTo>
                  <a:pt x="7249" y="18539"/>
                </a:moveTo>
                <a:lnTo>
                  <a:pt x="7477" y="18539"/>
                </a:lnTo>
                <a:lnTo>
                  <a:pt x="7477" y="14584"/>
                </a:lnTo>
                <a:lnTo>
                  <a:pt x="7249" y="14584"/>
                </a:lnTo>
                <a:lnTo>
                  <a:pt x="7249" y="18539"/>
                </a:lnTo>
                <a:close/>
                <a:moveTo>
                  <a:pt x="2604" y="13899"/>
                </a:moveTo>
                <a:lnTo>
                  <a:pt x="2832" y="13899"/>
                </a:lnTo>
                <a:lnTo>
                  <a:pt x="2832" y="13468"/>
                </a:lnTo>
                <a:lnTo>
                  <a:pt x="2604" y="13468"/>
                </a:lnTo>
                <a:lnTo>
                  <a:pt x="2604" y="13899"/>
                </a:lnTo>
                <a:close/>
                <a:moveTo>
                  <a:pt x="5044" y="21372"/>
                </a:moveTo>
                <a:cubicBezTo>
                  <a:pt x="3846" y="21372"/>
                  <a:pt x="2870" y="20415"/>
                  <a:pt x="2839" y="19223"/>
                </a:cubicBezTo>
                <a:lnTo>
                  <a:pt x="2611" y="19223"/>
                </a:lnTo>
                <a:cubicBezTo>
                  <a:pt x="2642" y="20535"/>
                  <a:pt x="3719" y="21600"/>
                  <a:pt x="5044" y="21600"/>
                </a:cubicBezTo>
                <a:cubicBezTo>
                  <a:pt x="6368" y="21600"/>
                  <a:pt x="7445" y="20542"/>
                  <a:pt x="7477" y="19223"/>
                </a:cubicBezTo>
                <a:lnTo>
                  <a:pt x="7249" y="19223"/>
                </a:lnTo>
                <a:cubicBezTo>
                  <a:pt x="7211" y="20415"/>
                  <a:pt x="6235" y="21372"/>
                  <a:pt x="5044" y="21372"/>
                </a:cubicBezTo>
                <a:close/>
                <a:moveTo>
                  <a:pt x="14580" y="2833"/>
                </a:moveTo>
                <a:lnTo>
                  <a:pt x="18533" y="2833"/>
                </a:lnTo>
                <a:lnTo>
                  <a:pt x="18533" y="2605"/>
                </a:lnTo>
                <a:lnTo>
                  <a:pt x="14580" y="2605"/>
                </a:lnTo>
                <a:lnTo>
                  <a:pt x="14580" y="2833"/>
                </a:lnTo>
                <a:close/>
                <a:moveTo>
                  <a:pt x="7249" y="12777"/>
                </a:moveTo>
                <a:lnTo>
                  <a:pt x="7477" y="12777"/>
                </a:lnTo>
                <a:lnTo>
                  <a:pt x="7477" y="8823"/>
                </a:lnTo>
                <a:lnTo>
                  <a:pt x="7249" y="8823"/>
                </a:lnTo>
                <a:lnTo>
                  <a:pt x="7249" y="12777"/>
                </a:lnTo>
                <a:close/>
                <a:moveTo>
                  <a:pt x="19224" y="2605"/>
                </a:moveTo>
                <a:lnTo>
                  <a:pt x="19224" y="2833"/>
                </a:lnTo>
                <a:cubicBezTo>
                  <a:pt x="20415" y="2865"/>
                  <a:pt x="21372" y="3841"/>
                  <a:pt x="21372" y="5039"/>
                </a:cubicBezTo>
                <a:cubicBezTo>
                  <a:pt x="21372" y="6237"/>
                  <a:pt x="20415" y="7213"/>
                  <a:pt x="19224" y="7244"/>
                </a:cubicBezTo>
                <a:lnTo>
                  <a:pt x="19224" y="7473"/>
                </a:lnTo>
                <a:cubicBezTo>
                  <a:pt x="20542" y="7441"/>
                  <a:pt x="21600" y="6363"/>
                  <a:pt x="21600" y="5039"/>
                </a:cubicBezTo>
                <a:cubicBezTo>
                  <a:pt x="21600" y="3714"/>
                  <a:pt x="20542" y="2637"/>
                  <a:pt x="19224" y="26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20FAFD-323F-4019-9BE9-67248797A940}"/>
              </a:ext>
            </a:extLst>
          </p:cNvPr>
          <p:cNvSpPr/>
          <p:nvPr/>
        </p:nvSpPr>
        <p:spPr>
          <a:xfrm>
            <a:off x="5547360" y="1037654"/>
            <a:ext cx="4784090" cy="478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3" y="16561"/>
                </a:moveTo>
                <a:cubicBezTo>
                  <a:pt x="463" y="15490"/>
                  <a:pt x="1318" y="14622"/>
                  <a:pt x="2382" y="14584"/>
                </a:cubicBezTo>
                <a:lnTo>
                  <a:pt x="2382" y="18532"/>
                </a:lnTo>
                <a:cubicBezTo>
                  <a:pt x="1312" y="18507"/>
                  <a:pt x="463" y="17632"/>
                  <a:pt x="463" y="16561"/>
                </a:cubicBezTo>
                <a:close/>
                <a:moveTo>
                  <a:pt x="16563" y="456"/>
                </a:moveTo>
                <a:cubicBezTo>
                  <a:pt x="15492" y="456"/>
                  <a:pt x="14618" y="1312"/>
                  <a:pt x="14586" y="2377"/>
                </a:cubicBezTo>
                <a:lnTo>
                  <a:pt x="18533" y="2377"/>
                </a:lnTo>
                <a:cubicBezTo>
                  <a:pt x="18502" y="1312"/>
                  <a:pt x="17627" y="456"/>
                  <a:pt x="16563" y="456"/>
                </a:cubicBezTo>
                <a:close/>
                <a:moveTo>
                  <a:pt x="16563" y="21144"/>
                </a:moveTo>
                <a:cubicBezTo>
                  <a:pt x="17634" y="21144"/>
                  <a:pt x="18508" y="20288"/>
                  <a:pt x="18540" y="19223"/>
                </a:cubicBezTo>
                <a:lnTo>
                  <a:pt x="14586" y="19223"/>
                </a:lnTo>
                <a:cubicBezTo>
                  <a:pt x="14618" y="20288"/>
                  <a:pt x="15492" y="21144"/>
                  <a:pt x="16563" y="21144"/>
                </a:cubicBezTo>
                <a:close/>
                <a:moveTo>
                  <a:pt x="19224" y="14584"/>
                </a:moveTo>
                <a:lnTo>
                  <a:pt x="19224" y="18539"/>
                </a:lnTo>
                <a:cubicBezTo>
                  <a:pt x="20288" y="18507"/>
                  <a:pt x="21144" y="17632"/>
                  <a:pt x="21144" y="16561"/>
                </a:cubicBezTo>
                <a:cubicBezTo>
                  <a:pt x="21144" y="15490"/>
                  <a:pt x="20288" y="14616"/>
                  <a:pt x="19224" y="14584"/>
                </a:cubicBezTo>
                <a:close/>
                <a:moveTo>
                  <a:pt x="14351" y="8823"/>
                </a:moveTo>
                <a:lnTo>
                  <a:pt x="14123" y="8823"/>
                </a:lnTo>
                <a:lnTo>
                  <a:pt x="14123" y="12777"/>
                </a:lnTo>
                <a:lnTo>
                  <a:pt x="14351" y="12777"/>
                </a:lnTo>
                <a:lnTo>
                  <a:pt x="14351" y="8823"/>
                </a:lnTo>
                <a:close/>
                <a:moveTo>
                  <a:pt x="21600" y="16561"/>
                </a:moveTo>
                <a:cubicBezTo>
                  <a:pt x="21600" y="17905"/>
                  <a:pt x="20510" y="18995"/>
                  <a:pt x="19167" y="18995"/>
                </a:cubicBezTo>
                <a:lnTo>
                  <a:pt x="18996" y="18995"/>
                </a:lnTo>
                <a:lnTo>
                  <a:pt x="18996" y="19166"/>
                </a:lnTo>
                <a:cubicBezTo>
                  <a:pt x="18996" y="20510"/>
                  <a:pt x="17906" y="21600"/>
                  <a:pt x="16563" y="21600"/>
                </a:cubicBezTo>
                <a:cubicBezTo>
                  <a:pt x="15219" y="21600"/>
                  <a:pt x="14130" y="20510"/>
                  <a:pt x="14130" y="19166"/>
                </a:cubicBezTo>
                <a:lnTo>
                  <a:pt x="14130" y="18995"/>
                </a:lnTo>
                <a:lnTo>
                  <a:pt x="13471" y="18995"/>
                </a:lnTo>
                <a:lnTo>
                  <a:pt x="13471" y="18767"/>
                </a:lnTo>
                <a:lnTo>
                  <a:pt x="14130" y="18767"/>
                </a:lnTo>
                <a:lnTo>
                  <a:pt x="14130" y="14356"/>
                </a:lnTo>
                <a:lnTo>
                  <a:pt x="13471" y="14356"/>
                </a:lnTo>
                <a:lnTo>
                  <a:pt x="13471" y="14127"/>
                </a:lnTo>
                <a:lnTo>
                  <a:pt x="14130" y="14127"/>
                </a:lnTo>
                <a:lnTo>
                  <a:pt x="14130" y="13468"/>
                </a:lnTo>
                <a:lnTo>
                  <a:pt x="14358" y="13468"/>
                </a:lnTo>
                <a:lnTo>
                  <a:pt x="14358" y="14127"/>
                </a:lnTo>
                <a:lnTo>
                  <a:pt x="18768" y="14127"/>
                </a:lnTo>
                <a:lnTo>
                  <a:pt x="18768" y="13468"/>
                </a:lnTo>
                <a:lnTo>
                  <a:pt x="18996" y="13468"/>
                </a:lnTo>
                <a:lnTo>
                  <a:pt x="18996" y="14127"/>
                </a:lnTo>
                <a:lnTo>
                  <a:pt x="19167" y="14127"/>
                </a:lnTo>
                <a:cubicBezTo>
                  <a:pt x="20504" y="14127"/>
                  <a:pt x="21600" y="15218"/>
                  <a:pt x="21600" y="16561"/>
                </a:cubicBezTo>
                <a:close/>
                <a:moveTo>
                  <a:pt x="18768" y="18995"/>
                </a:moveTo>
                <a:lnTo>
                  <a:pt x="14358" y="18995"/>
                </a:lnTo>
                <a:lnTo>
                  <a:pt x="14358" y="19166"/>
                </a:lnTo>
                <a:cubicBezTo>
                  <a:pt x="14358" y="20383"/>
                  <a:pt x="15346" y="21372"/>
                  <a:pt x="16563" y="21372"/>
                </a:cubicBezTo>
                <a:cubicBezTo>
                  <a:pt x="17779" y="21372"/>
                  <a:pt x="18768" y="20383"/>
                  <a:pt x="18768" y="19166"/>
                </a:cubicBezTo>
                <a:lnTo>
                  <a:pt x="18768" y="18995"/>
                </a:lnTo>
                <a:close/>
                <a:moveTo>
                  <a:pt x="18768" y="14356"/>
                </a:moveTo>
                <a:lnTo>
                  <a:pt x="14358" y="14356"/>
                </a:lnTo>
                <a:lnTo>
                  <a:pt x="14358" y="18767"/>
                </a:lnTo>
                <a:lnTo>
                  <a:pt x="18768" y="18767"/>
                </a:lnTo>
                <a:lnTo>
                  <a:pt x="18768" y="14356"/>
                </a:lnTo>
                <a:close/>
                <a:moveTo>
                  <a:pt x="21372" y="16561"/>
                </a:moveTo>
                <a:cubicBezTo>
                  <a:pt x="21372" y="15344"/>
                  <a:pt x="20383" y="14356"/>
                  <a:pt x="19167" y="14356"/>
                </a:cubicBezTo>
                <a:lnTo>
                  <a:pt x="18996" y="14356"/>
                </a:lnTo>
                <a:lnTo>
                  <a:pt x="18996" y="18767"/>
                </a:lnTo>
                <a:lnTo>
                  <a:pt x="19167" y="18767"/>
                </a:lnTo>
                <a:cubicBezTo>
                  <a:pt x="20377" y="18767"/>
                  <a:pt x="21372" y="17778"/>
                  <a:pt x="21372" y="16561"/>
                </a:cubicBezTo>
                <a:close/>
                <a:moveTo>
                  <a:pt x="8820" y="14356"/>
                </a:moveTo>
                <a:lnTo>
                  <a:pt x="12780" y="14356"/>
                </a:lnTo>
                <a:lnTo>
                  <a:pt x="12780" y="14127"/>
                </a:lnTo>
                <a:lnTo>
                  <a:pt x="8826" y="14127"/>
                </a:lnTo>
                <a:lnTo>
                  <a:pt x="8826" y="14356"/>
                </a:lnTo>
                <a:close/>
                <a:moveTo>
                  <a:pt x="14351" y="7701"/>
                </a:moveTo>
                <a:lnTo>
                  <a:pt x="14351" y="7587"/>
                </a:lnTo>
                <a:lnTo>
                  <a:pt x="14351" y="7473"/>
                </a:lnTo>
                <a:lnTo>
                  <a:pt x="14351" y="7244"/>
                </a:lnTo>
                <a:lnTo>
                  <a:pt x="14351" y="7130"/>
                </a:lnTo>
                <a:lnTo>
                  <a:pt x="14351" y="7016"/>
                </a:lnTo>
                <a:lnTo>
                  <a:pt x="14351" y="3061"/>
                </a:lnTo>
                <a:lnTo>
                  <a:pt x="14351" y="2947"/>
                </a:lnTo>
                <a:lnTo>
                  <a:pt x="14351" y="2833"/>
                </a:lnTo>
                <a:lnTo>
                  <a:pt x="14351" y="2605"/>
                </a:lnTo>
                <a:lnTo>
                  <a:pt x="14351" y="2491"/>
                </a:lnTo>
                <a:lnTo>
                  <a:pt x="14351" y="2434"/>
                </a:lnTo>
                <a:cubicBezTo>
                  <a:pt x="14351" y="2415"/>
                  <a:pt x="14351" y="2396"/>
                  <a:pt x="14351" y="2377"/>
                </a:cubicBezTo>
                <a:cubicBezTo>
                  <a:pt x="14383" y="1185"/>
                  <a:pt x="15359" y="228"/>
                  <a:pt x="16556" y="228"/>
                </a:cubicBezTo>
                <a:cubicBezTo>
                  <a:pt x="17754" y="228"/>
                  <a:pt x="18730" y="1185"/>
                  <a:pt x="18761" y="2377"/>
                </a:cubicBezTo>
                <a:cubicBezTo>
                  <a:pt x="18761" y="2396"/>
                  <a:pt x="18761" y="2415"/>
                  <a:pt x="18761" y="2434"/>
                </a:cubicBezTo>
                <a:lnTo>
                  <a:pt x="18761" y="2491"/>
                </a:lnTo>
                <a:lnTo>
                  <a:pt x="18761" y="2605"/>
                </a:lnTo>
                <a:lnTo>
                  <a:pt x="18761" y="2833"/>
                </a:lnTo>
                <a:lnTo>
                  <a:pt x="18761" y="2947"/>
                </a:lnTo>
                <a:lnTo>
                  <a:pt x="18761" y="3061"/>
                </a:lnTo>
                <a:lnTo>
                  <a:pt x="18761" y="7016"/>
                </a:lnTo>
                <a:lnTo>
                  <a:pt x="18761" y="7130"/>
                </a:lnTo>
                <a:lnTo>
                  <a:pt x="18761" y="7244"/>
                </a:lnTo>
                <a:lnTo>
                  <a:pt x="18761" y="7473"/>
                </a:lnTo>
                <a:lnTo>
                  <a:pt x="18761" y="7587"/>
                </a:lnTo>
                <a:lnTo>
                  <a:pt x="18761" y="7701"/>
                </a:lnTo>
                <a:lnTo>
                  <a:pt x="18761" y="8132"/>
                </a:lnTo>
                <a:lnTo>
                  <a:pt x="18989" y="8132"/>
                </a:lnTo>
                <a:lnTo>
                  <a:pt x="18989" y="7701"/>
                </a:lnTo>
                <a:lnTo>
                  <a:pt x="18989" y="7587"/>
                </a:lnTo>
                <a:lnTo>
                  <a:pt x="18989" y="7473"/>
                </a:lnTo>
                <a:lnTo>
                  <a:pt x="18989" y="7244"/>
                </a:lnTo>
                <a:lnTo>
                  <a:pt x="18989" y="7130"/>
                </a:lnTo>
                <a:lnTo>
                  <a:pt x="18989" y="7016"/>
                </a:lnTo>
                <a:lnTo>
                  <a:pt x="18989" y="3061"/>
                </a:lnTo>
                <a:lnTo>
                  <a:pt x="18989" y="2947"/>
                </a:lnTo>
                <a:lnTo>
                  <a:pt x="18989" y="2833"/>
                </a:lnTo>
                <a:lnTo>
                  <a:pt x="18989" y="2605"/>
                </a:lnTo>
                <a:lnTo>
                  <a:pt x="18989" y="2491"/>
                </a:lnTo>
                <a:lnTo>
                  <a:pt x="18989" y="2434"/>
                </a:lnTo>
                <a:cubicBezTo>
                  <a:pt x="18989" y="2415"/>
                  <a:pt x="18989" y="2396"/>
                  <a:pt x="18989" y="2377"/>
                </a:cubicBezTo>
                <a:cubicBezTo>
                  <a:pt x="18958" y="1065"/>
                  <a:pt x="17881" y="0"/>
                  <a:pt x="16556" y="0"/>
                </a:cubicBezTo>
                <a:cubicBezTo>
                  <a:pt x="15232" y="0"/>
                  <a:pt x="14155" y="1058"/>
                  <a:pt x="14123" y="2377"/>
                </a:cubicBezTo>
                <a:cubicBezTo>
                  <a:pt x="14123" y="2396"/>
                  <a:pt x="14123" y="2415"/>
                  <a:pt x="14123" y="2434"/>
                </a:cubicBezTo>
                <a:lnTo>
                  <a:pt x="14123" y="2491"/>
                </a:lnTo>
                <a:lnTo>
                  <a:pt x="14123" y="2605"/>
                </a:lnTo>
                <a:lnTo>
                  <a:pt x="14123" y="2833"/>
                </a:lnTo>
                <a:lnTo>
                  <a:pt x="14123" y="2947"/>
                </a:lnTo>
                <a:lnTo>
                  <a:pt x="14123" y="3061"/>
                </a:lnTo>
                <a:lnTo>
                  <a:pt x="14123" y="7016"/>
                </a:lnTo>
                <a:lnTo>
                  <a:pt x="14123" y="7130"/>
                </a:lnTo>
                <a:lnTo>
                  <a:pt x="14123" y="7244"/>
                </a:lnTo>
                <a:lnTo>
                  <a:pt x="14123" y="7473"/>
                </a:lnTo>
                <a:lnTo>
                  <a:pt x="14123" y="7587"/>
                </a:lnTo>
                <a:lnTo>
                  <a:pt x="14123" y="7701"/>
                </a:lnTo>
                <a:lnTo>
                  <a:pt x="14123" y="8132"/>
                </a:lnTo>
                <a:lnTo>
                  <a:pt x="14351" y="8132"/>
                </a:lnTo>
                <a:lnTo>
                  <a:pt x="14351" y="7701"/>
                </a:lnTo>
                <a:close/>
                <a:moveTo>
                  <a:pt x="8820" y="18995"/>
                </a:moveTo>
                <a:lnTo>
                  <a:pt x="12780" y="18995"/>
                </a:lnTo>
                <a:lnTo>
                  <a:pt x="12780" y="18767"/>
                </a:lnTo>
                <a:lnTo>
                  <a:pt x="8826" y="18767"/>
                </a:lnTo>
                <a:lnTo>
                  <a:pt x="8826" y="18995"/>
                </a:lnTo>
                <a:close/>
                <a:moveTo>
                  <a:pt x="18768" y="12777"/>
                </a:moveTo>
                <a:lnTo>
                  <a:pt x="18996" y="12777"/>
                </a:lnTo>
                <a:lnTo>
                  <a:pt x="18996" y="8823"/>
                </a:lnTo>
                <a:lnTo>
                  <a:pt x="18768" y="8823"/>
                </a:lnTo>
                <a:lnTo>
                  <a:pt x="18768" y="12777"/>
                </a:lnTo>
                <a:close/>
                <a:moveTo>
                  <a:pt x="7591" y="14127"/>
                </a:moveTo>
                <a:lnTo>
                  <a:pt x="7477" y="14127"/>
                </a:lnTo>
                <a:lnTo>
                  <a:pt x="7249" y="14127"/>
                </a:lnTo>
                <a:lnTo>
                  <a:pt x="7135" y="14127"/>
                </a:lnTo>
                <a:lnTo>
                  <a:pt x="7020" y="14127"/>
                </a:lnTo>
                <a:lnTo>
                  <a:pt x="3067" y="14127"/>
                </a:lnTo>
                <a:lnTo>
                  <a:pt x="2953" y="14127"/>
                </a:lnTo>
                <a:lnTo>
                  <a:pt x="2832" y="14127"/>
                </a:lnTo>
                <a:lnTo>
                  <a:pt x="2604" y="14127"/>
                </a:lnTo>
                <a:lnTo>
                  <a:pt x="2490" y="14127"/>
                </a:lnTo>
                <a:lnTo>
                  <a:pt x="2433" y="14127"/>
                </a:lnTo>
                <a:cubicBezTo>
                  <a:pt x="2414" y="14127"/>
                  <a:pt x="2395" y="14127"/>
                  <a:pt x="2376" y="14127"/>
                </a:cubicBezTo>
                <a:cubicBezTo>
                  <a:pt x="1058" y="14159"/>
                  <a:pt x="0" y="15237"/>
                  <a:pt x="0" y="16561"/>
                </a:cubicBezTo>
                <a:cubicBezTo>
                  <a:pt x="0" y="17886"/>
                  <a:pt x="1058" y="18963"/>
                  <a:pt x="2376" y="18995"/>
                </a:cubicBezTo>
                <a:cubicBezTo>
                  <a:pt x="2395" y="18995"/>
                  <a:pt x="2414" y="18995"/>
                  <a:pt x="2433" y="18995"/>
                </a:cubicBezTo>
                <a:lnTo>
                  <a:pt x="2490" y="18995"/>
                </a:lnTo>
                <a:lnTo>
                  <a:pt x="2604" y="18995"/>
                </a:lnTo>
                <a:lnTo>
                  <a:pt x="2832" y="18995"/>
                </a:lnTo>
                <a:lnTo>
                  <a:pt x="2946" y="18995"/>
                </a:lnTo>
                <a:lnTo>
                  <a:pt x="3060" y="18995"/>
                </a:lnTo>
                <a:lnTo>
                  <a:pt x="7014" y="18995"/>
                </a:lnTo>
                <a:lnTo>
                  <a:pt x="7128" y="18995"/>
                </a:lnTo>
                <a:lnTo>
                  <a:pt x="7242" y="18995"/>
                </a:lnTo>
                <a:lnTo>
                  <a:pt x="7470" y="18995"/>
                </a:lnTo>
                <a:lnTo>
                  <a:pt x="7584" y="18995"/>
                </a:lnTo>
                <a:lnTo>
                  <a:pt x="7698" y="18995"/>
                </a:lnTo>
                <a:lnTo>
                  <a:pt x="8129" y="18995"/>
                </a:lnTo>
                <a:lnTo>
                  <a:pt x="8129" y="18767"/>
                </a:lnTo>
                <a:lnTo>
                  <a:pt x="7698" y="18767"/>
                </a:lnTo>
                <a:lnTo>
                  <a:pt x="7584" y="18767"/>
                </a:lnTo>
                <a:lnTo>
                  <a:pt x="7470" y="18767"/>
                </a:lnTo>
                <a:lnTo>
                  <a:pt x="7242" y="18767"/>
                </a:lnTo>
                <a:lnTo>
                  <a:pt x="7128" y="18767"/>
                </a:lnTo>
                <a:lnTo>
                  <a:pt x="7014" y="18767"/>
                </a:lnTo>
                <a:lnTo>
                  <a:pt x="3060" y="18767"/>
                </a:lnTo>
                <a:lnTo>
                  <a:pt x="2946" y="18767"/>
                </a:lnTo>
                <a:lnTo>
                  <a:pt x="2832" y="18767"/>
                </a:lnTo>
                <a:lnTo>
                  <a:pt x="2604" y="18767"/>
                </a:lnTo>
                <a:lnTo>
                  <a:pt x="2490" y="18767"/>
                </a:lnTo>
                <a:lnTo>
                  <a:pt x="2433" y="18767"/>
                </a:lnTo>
                <a:cubicBezTo>
                  <a:pt x="2414" y="18767"/>
                  <a:pt x="2395" y="18767"/>
                  <a:pt x="2376" y="18767"/>
                </a:cubicBezTo>
                <a:cubicBezTo>
                  <a:pt x="1185" y="18735"/>
                  <a:pt x="228" y="17759"/>
                  <a:pt x="228" y="16561"/>
                </a:cubicBezTo>
                <a:cubicBezTo>
                  <a:pt x="228" y="15363"/>
                  <a:pt x="1185" y="14387"/>
                  <a:pt x="2376" y="14356"/>
                </a:cubicBezTo>
                <a:cubicBezTo>
                  <a:pt x="2395" y="14356"/>
                  <a:pt x="2414" y="14356"/>
                  <a:pt x="2433" y="14356"/>
                </a:cubicBezTo>
                <a:lnTo>
                  <a:pt x="2490" y="14356"/>
                </a:lnTo>
                <a:lnTo>
                  <a:pt x="2604" y="14356"/>
                </a:lnTo>
                <a:lnTo>
                  <a:pt x="2832" y="14356"/>
                </a:lnTo>
                <a:lnTo>
                  <a:pt x="2946" y="14356"/>
                </a:lnTo>
                <a:lnTo>
                  <a:pt x="3060" y="14356"/>
                </a:lnTo>
                <a:lnTo>
                  <a:pt x="7014" y="14356"/>
                </a:lnTo>
                <a:lnTo>
                  <a:pt x="7128" y="14356"/>
                </a:lnTo>
                <a:lnTo>
                  <a:pt x="7242" y="14356"/>
                </a:lnTo>
                <a:lnTo>
                  <a:pt x="7470" y="14356"/>
                </a:lnTo>
                <a:lnTo>
                  <a:pt x="7584" y="14356"/>
                </a:lnTo>
                <a:lnTo>
                  <a:pt x="7698" y="14356"/>
                </a:lnTo>
                <a:lnTo>
                  <a:pt x="8129" y="14356"/>
                </a:lnTo>
                <a:lnTo>
                  <a:pt x="8129" y="14127"/>
                </a:lnTo>
                <a:lnTo>
                  <a:pt x="7698" y="14127"/>
                </a:lnTo>
                <a:lnTo>
                  <a:pt x="7591" y="1412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674270-043E-472C-9D50-A0FF6609A1D7}"/>
              </a:ext>
            </a:extLst>
          </p:cNvPr>
          <p:cNvSpPr/>
          <p:nvPr/>
        </p:nvSpPr>
        <p:spPr>
          <a:xfrm>
            <a:off x="5547360" y="1037653"/>
            <a:ext cx="4784090" cy="4779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4" y="2372"/>
                </a:moveTo>
                <a:lnTo>
                  <a:pt x="8826" y="2372"/>
                </a:lnTo>
                <a:cubicBezTo>
                  <a:pt x="8858" y="1306"/>
                  <a:pt x="9732" y="450"/>
                  <a:pt x="10803" y="450"/>
                </a:cubicBezTo>
                <a:cubicBezTo>
                  <a:pt x="11874" y="450"/>
                  <a:pt x="12742" y="1306"/>
                  <a:pt x="12774" y="2372"/>
                </a:cubicBezTo>
                <a:close/>
                <a:moveTo>
                  <a:pt x="19224" y="8821"/>
                </a:moveTo>
                <a:lnTo>
                  <a:pt x="19224" y="12772"/>
                </a:lnTo>
                <a:cubicBezTo>
                  <a:pt x="20288" y="12741"/>
                  <a:pt x="21144" y="11865"/>
                  <a:pt x="21144" y="10794"/>
                </a:cubicBezTo>
                <a:cubicBezTo>
                  <a:pt x="21144" y="9722"/>
                  <a:pt x="20288" y="8859"/>
                  <a:pt x="19224" y="8821"/>
                </a:cubicBezTo>
                <a:close/>
                <a:moveTo>
                  <a:pt x="10803" y="21150"/>
                </a:moveTo>
                <a:cubicBezTo>
                  <a:pt x="11874" y="21150"/>
                  <a:pt x="12742" y="20294"/>
                  <a:pt x="12780" y="19228"/>
                </a:cubicBezTo>
                <a:lnTo>
                  <a:pt x="8833" y="19228"/>
                </a:lnTo>
                <a:cubicBezTo>
                  <a:pt x="8858" y="20294"/>
                  <a:pt x="9732" y="21150"/>
                  <a:pt x="10803" y="21150"/>
                </a:cubicBezTo>
                <a:close/>
                <a:moveTo>
                  <a:pt x="463" y="10800"/>
                </a:moveTo>
                <a:cubicBezTo>
                  <a:pt x="463" y="11872"/>
                  <a:pt x="1318" y="12741"/>
                  <a:pt x="2382" y="12779"/>
                </a:cubicBezTo>
                <a:lnTo>
                  <a:pt x="2382" y="8828"/>
                </a:lnTo>
                <a:cubicBezTo>
                  <a:pt x="1312" y="8859"/>
                  <a:pt x="463" y="9728"/>
                  <a:pt x="463" y="10800"/>
                </a:cubicBezTo>
                <a:close/>
                <a:moveTo>
                  <a:pt x="21600" y="10800"/>
                </a:moveTo>
                <a:cubicBezTo>
                  <a:pt x="21600" y="12125"/>
                  <a:pt x="20542" y="13204"/>
                  <a:pt x="19224" y="13235"/>
                </a:cubicBezTo>
                <a:cubicBezTo>
                  <a:pt x="19205" y="13235"/>
                  <a:pt x="19186" y="13235"/>
                  <a:pt x="19167" y="13235"/>
                </a:cubicBezTo>
                <a:lnTo>
                  <a:pt x="19110" y="13235"/>
                </a:lnTo>
                <a:lnTo>
                  <a:pt x="18996" y="13235"/>
                </a:lnTo>
                <a:lnTo>
                  <a:pt x="18768" y="13235"/>
                </a:lnTo>
                <a:lnTo>
                  <a:pt x="18654" y="13235"/>
                </a:lnTo>
                <a:lnTo>
                  <a:pt x="18540" y="13235"/>
                </a:lnTo>
                <a:lnTo>
                  <a:pt x="14586" y="13235"/>
                </a:lnTo>
                <a:lnTo>
                  <a:pt x="14472" y="13235"/>
                </a:lnTo>
                <a:lnTo>
                  <a:pt x="14358" y="13235"/>
                </a:lnTo>
                <a:lnTo>
                  <a:pt x="14130" y="13235"/>
                </a:lnTo>
                <a:lnTo>
                  <a:pt x="14016" y="13235"/>
                </a:lnTo>
                <a:lnTo>
                  <a:pt x="13902" y="13235"/>
                </a:lnTo>
                <a:lnTo>
                  <a:pt x="13243" y="13235"/>
                </a:lnTo>
                <a:lnTo>
                  <a:pt x="13243" y="13895"/>
                </a:lnTo>
                <a:lnTo>
                  <a:pt x="13243" y="14009"/>
                </a:lnTo>
                <a:lnTo>
                  <a:pt x="13243" y="14123"/>
                </a:lnTo>
                <a:lnTo>
                  <a:pt x="13243" y="14351"/>
                </a:lnTo>
                <a:lnTo>
                  <a:pt x="13243" y="14466"/>
                </a:lnTo>
                <a:lnTo>
                  <a:pt x="13243" y="14580"/>
                </a:lnTo>
                <a:lnTo>
                  <a:pt x="13243" y="18537"/>
                </a:lnTo>
                <a:lnTo>
                  <a:pt x="13243" y="18651"/>
                </a:lnTo>
                <a:lnTo>
                  <a:pt x="13243" y="18765"/>
                </a:lnTo>
                <a:lnTo>
                  <a:pt x="13243" y="18994"/>
                </a:lnTo>
                <a:lnTo>
                  <a:pt x="13243" y="19108"/>
                </a:lnTo>
                <a:lnTo>
                  <a:pt x="13243" y="19165"/>
                </a:lnTo>
                <a:cubicBezTo>
                  <a:pt x="13243" y="19184"/>
                  <a:pt x="13243" y="19203"/>
                  <a:pt x="13243" y="19222"/>
                </a:cubicBezTo>
                <a:cubicBezTo>
                  <a:pt x="13211" y="20535"/>
                  <a:pt x="12134" y="21600"/>
                  <a:pt x="10810" y="21600"/>
                </a:cubicBezTo>
                <a:cubicBezTo>
                  <a:pt x="9485" y="21600"/>
                  <a:pt x="8408" y="20541"/>
                  <a:pt x="8376" y="19222"/>
                </a:cubicBezTo>
                <a:cubicBezTo>
                  <a:pt x="8376" y="19203"/>
                  <a:pt x="8376" y="19184"/>
                  <a:pt x="8376" y="19165"/>
                </a:cubicBezTo>
                <a:lnTo>
                  <a:pt x="8376" y="19108"/>
                </a:lnTo>
                <a:lnTo>
                  <a:pt x="8376" y="18994"/>
                </a:lnTo>
                <a:lnTo>
                  <a:pt x="8376" y="18765"/>
                </a:lnTo>
                <a:lnTo>
                  <a:pt x="8376" y="18651"/>
                </a:lnTo>
                <a:lnTo>
                  <a:pt x="8376" y="18537"/>
                </a:lnTo>
                <a:lnTo>
                  <a:pt x="8376" y="14580"/>
                </a:lnTo>
                <a:lnTo>
                  <a:pt x="8376" y="14466"/>
                </a:lnTo>
                <a:lnTo>
                  <a:pt x="8376" y="14351"/>
                </a:lnTo>
                <a:lnTo>
                  <a:pt x="8376" y="14123"/>
                </a:lnTo>
                <a:lnTo>
                  <a:pt x="8376" y="14009"/>
                </a:lnTo>
                <a:lnTo>
                  <a:pt x="8376" y="13895"/>
                </a:lnTo>
                <a:lnTo>
                  <a:pt x="8376" y="13235"/>
                </a:lnTo>
                <a:lnTo>
                  <a:pt x="7717" y="13235"/>
                </a:lnTo>
                <a:lnTo>
                  <a:pt x="7603" y="13235"/>
                </a:lnTo>
                <a:lnTo>
                  <a:pt x="7489" y="13235"/>
                </a:lnTo>
                <a:lnTo>
                  <a:pt x="7261" y="13235"/>
                </a:lnTo>
                <a:lnTo>
                  <a:pt x="7147" y="13235"/>
                </a:lnTo>
                <a:lnTo>
                  <a:pt x="7033" y="13235"/>
                </a:lnTo>
                <a:lnTo>
                  <a:pt x="3079" y="13235"/>
                </a:lnTo>
                <a:lnTo>
                  <a:pt x="2965" y="13235"/>
                </a:lnTo>
                <a:lnTo>
                  <a:pt x="2832" y="13235"/>
                </a:lnTo>
                <a:lnTo>
                  <a:pt x="2604" y="13235"/>
                </a:lnTo>
                <a:lnTo>
                  <a:pt x="2490" y="13235"/>
                </a:lnTo>
                <a:lnTo>
                  <a:pt x="2433" y="13235"/>
                </a:lnTo>
                <a:cubicBezTo>
                  <a:pt x="2414" y="13235"/>
                  <a:pt x="2395" y="13235"/>
                  <a:pt x="2376" y="13235"/>
                </a:cubicBezTo>
                <a:cubicBezTo>
                  <a:pt x="1058" y="13204"/>
                  <a:pt x="0" y="12125"/>
                  <a:pt x="0" y="10800"/>
                </a:cubicBezTo>
                <a:cubicBezTo>
                  <a:pt x="0" y="9475"/>
                  <a:pt x="1058" y="8396"/>
                  <a:pt x="2376" y="8365"/>
                </a:cubicBezTo>
                <a:cubicBezTo>
                  <a:pt x="2395" y="8365"/>
                  <a:pt x="2414" y="8365"/>
                  <a:pt x="2433" y="8365"/>
                </a:cubicBezTo>
                <a:lnTo>
                  <a:pt x="2490" y="8365"/>
                </a:lnTo>
                <a:lnTo>
                  <a:pt x="2604" y="8365"/>
                </a:lnTo>
                <a:lnTo>
                  <a:pt x="2832" y="8365"/>
                </a:lnTo>
                <a:lnTo>
                  <a:pt x="2946" y="8365"/>
                </a:lnTo>
                <a:lnTo>
                  <a:pt x="3060" y="8365"/>
                </a:lnTo>
                <a:lnTo>
                  <a:pt x="7014" y="8365"/>
                </a:lnTo>
                <a:lnTo>
                  <a:pt x="7128" y="8365"/>
                </a:lnTo>
                <a:lnTo>
                  <a:pt x="7242" y="8365"/>
                </a:lnTo>
                <a:lnTo>
                  <a:pt x="7470" y="8365"/>
                </a:lnTo>
                <a:lnTo>
                  <a:pt x="7584" y="8365"/>
                </a:lnTo>
                <a:lnTo>
                  <a:pt x="7698" y="8365"/>
                </a:lnTo>
                <a:lnTo>
                  <a:pt x="8357" y="8365"/>
                </a:lnTo>
                <a:lnTo>
                  <a:pt x="8357" y="7705"/>
                </a:lnTo>
                <a:lnTo>
                  <a:pt x="8357" y="7591"/>
                </a:lnTo>
                <a:lnTo>
                  <a:pt x="8357" y="7477"/>
                </a:lnTo>
                <a:lnTo>
                  <a:pt x="8357" y="7249"/>
                </a:lnTo>
                <a:lnTo>
                  <a:pt x="8357" y="7134"/>
                </a:lnTo>
                <a:lnTo>
                  <a:pt x="8357" y="7020"/>
                </a:lnTo>
                <a:lnTo>
                  <a:pt x="8357" y="3063"/>
                </a:lnTo>
                <a:lnTo>
                  <a:pt x="8357" y="2949"/>
                </a:lnTo>
                <a:lnTo>
                  <a:pt x="8357" y="2835"/>
                </a:lnTo>
                <a:lnTo>
                  <a:pt x="8357" y="2606"/>
                </a:lnTo>
                <a:lnTo>
                  <a:pt x="8357" y="2492"/>
                </a:lnTo>
                <a:lnTo>
                  <a:pt x="8357" y="2435"/>
                </a:lnTo>
                <a:cubicBezTo>
                  <a:pt x="8357" y="2416"/>
                  <a:pt x="8357" y="2397"/>
                  <a:pt x="8357" y="2378"/>
                </a:cubicBezTo>
                <a:cubicBezTo>
                  <a:pt x="8389" y="1065"/>
                  <a:pt x="9466" y="0"/>
                  <a:pt x="10790" y="0"/>
                </a:cubicBezTo>
                <a:cubicBezTo>
                  <a:pt x="12115" y="0"/>
                  <a:pt x="13192" y="1059"/>
                  <a:pt x="13224" y="2378"/>
                </a:cubicBezTo>
                <a:cubicBezTo>
                  <a:pt x="13224" y="2397"/>
                  <a:pt x="13224" y="2416"/>
                  <a:pt x="13224" y="2435"/>
                </a:cubicBezTo>
                <a:lnTo>
                  <a:pt x="13224" y="2492"/>
                </a:lnTo>
                <a:lnTo>
                  <a:pt x="13224" y="2606"/>
                </a:lnTo>
                <a:lnTo>
                  <a:pt x="13224" y="2835"/>
                </a:lnTo>
                <a:lnTo>
                  <a:pt x="13224" y="2949"/>
                </a:lnTo>
                <a:lnTo>
                  <a:pt x="13224" y="3063"/>
                </a:lnTo>
                <a:lnTo>
                  <a:pt x="13224" y="7020"/>
                </a:lnTo>
                <a:lnTo>
                  <a:pt x="13224" y="7134"/>
                </a:lnTo>
                <a:lnTo>
                  <a:pt x="13224" y="7249"/>
                </a:lnTo>
                <a:lnTo>
                  <a:pt x="13224" y="7477"/>
                </a:lnTo>
                <a:lnTo>
                  <a:pt x="13224" y="7591"/>
                </a:lnTo>
                <a:lnTo>
                  <a:pt x="13224" y="7705"/>
                </a:lnTo>
                <a:lnTo>
                  <a:pt x="13224" y="8365"/>
                </a:lnTo>
                <a:lnTo>
                  <a:pt x="13883" y="8365"/>
                </a:lnTo>
                <a:lnTo>
                  <a:pt x="13997" y="8365"/>
                </a:lnTo>
                <a:lnTo>
                  <a:pt x="14111" y="8365"/>
                </a:lnTo>
                <a:lnTo>
                  <a:pt x="14339" y="8365"/>
                </a:lnTo>
                <a:lnTo>
                  <a:pt x="14453" y="8365"/>
                </a:lnTo>
                <a:lnTo>
                  <a:pt x="14567" y="8365"/>
                </a:lnTo>
                <a:lnTo>
                  <a:pt x="18521" y="8365"/>
                </a:lnTo>
                <a:lnTo>
                  <a:pt x="18635" y="8365"/>
                </a:lnTo>
                <a:lnTo>
                  <a:pt x="18749" y="8365"/>
                </a:lnTo>
                <a:lnTo>
                  <a:pt x="18977" y="8365"/>
                </a:lnTo>
                <a:lnTo>
                  <a:pt x="19091" y="8365"/>
                </a:lnTo>
                <a:lnTo>
                  <a:pt x="19148" y="8365"/>
                </a:lnTo>
                <a:cubicBezTo>
                  <a:pt x="19167" y="8365"/>
                  <a:pt x="19186" y="8365"/>
                  <a:pt x="19205" y="8365"/>
                </a:cubicBezTo>
                <a:cubicBezTo>
                  <a:pt x="20542" y="8396"/>
                  <a:pt x="21600" y="9475"/>
                  <a:pt x="21600" y="10800"/>
                </a:cubicBezTo>
                <a:close/>
                <a:moveTo>
                  <a:pt x="8364" y="8593"/>
                </a:moveTo>
                <a:lnTo>
                  <a:pt x="7705" y="8593"/>
                </a:lnTo>
                <a:lnTo>
                  <a:pt x="7591" y="8593"/>
                </a:lnTo>
                <a:lnTo>
                  <a:pt x="7477" y="8593"/>
                </a:lnTo>
                <a:lnTo>
                  <a:pt x="7249" y="8593"/>
                </a:lnTo>
                <a:lnTo>
                  <a:pt x="7135" y="8593"/>
                </a:lnTo>
                <a:lnTo>
                  <a:pt x="7020" y="8593"/>
                </a:lnTo>
                <a:lnTo>
                  <a:pt x="3067" y="8593"/>
                </a:lnTo>
                <a:lnTo>
                  <a:pt x="2953" y="8593"/>
                </a:lnTo>
                <a:lnTo>
                  <a:pt x="2832" y="8593"/>
                </a:lnTo>
                <a:lnTo>
                  <a:pt x="2604" y="8593"/>
                </a:lnTo>
                <a:lnTo>
                  <a:pt x="2490" y="8593"/>
                </a:lnTo>
                <a:lnTo>
                  <a:pt x="2433" y="8593"/>
                </a:lnTo>
                <a:cubicBezTo>
                  <a:pt x="2414" y="8593"/>
                  <a:pt x="2395" y="8593"/>
                  <a:pt x="2376" y="8593"/>
                </a:cubicBezTo>
                <a:cubicBezTo>
                  <a:pt x="1185" y="8625"/>
                  <a:pt x="228" y="9601"/>
                  <a:pt x="228" y="10800"/>
                </a:cubicBezTo>
                <a:cubicBezTo>
                  <a:pt x="228" y="11999"/>
                  <a:pt x="1185" y="12975"/>
                  <a:pt x="2376" y="13007"/>
                </a:cubicBezTo>
                <a:cubicBezTo>
                  <a:pt x="2395" y="13007"/>
                  <a:pt x="2414" y="13007"/>
                  <a:pt x="2433" y="13007"/>
                </a:cubicBezTo>
                <a:lnTo>
                  <a:pt x="2490" y="13007"/>
                </a:lnTo>
                <a:lnTo>
                  <a:pt x="2604" y="13007"/>
                </a:lnTo>
                <a:lnTo>
                  <a:pt x="2832" y="13007"/>
                </a:lnTo>
                <a:lnTo>
                  <a:pt x="2946" y="13007"/>
                </a:lnTo>
                <a:lnTo>
                  <a:pt x="3060" y="13007"/>
                </a:lnTo>
                <a:lnTo>
                  <a:pt x="7014" y="13007"/>
                </a:lnTo>
                <a:lnTo>
                  <a:pt x="7128" y="13007"/>
                </a:lnTo>
                <a:lnTo>
                  <a:pt x="7242" y="13007"/>
                </a:lnTo>
                <a:lnTo>
                  <a:pt x="7470" y="13007"/>
                </a:lnTo>
                <a:lnTo>
                  <a:pt x="7584" y="13007"/>
                </a:lnTo>
                <a:lnTo>
                  <a:pt x="7698" y="13007"/>
                </a:lnTo>
                <a:lnTo>
                  <a:pt x="8357" y="13007"/>
                </a:lnTo>
                <a:lnTo>
                  <a:pt x="8357" y="8593"/>
                </a:lnTo>
                <a:close/>
                <a:moveTo>
                  <a:pt x="13008" y="13235"/>
                </a:moveTo>
                <a:lnTo>
                  <a:pt x="8598" y="13235"/>
                </a:lnTo>
                <a:lnTo>
                  <a:pt x="8598" y="13895"/>
                </a:lnTo>
                <a:lnTo>
                  <a:pt x="8598" y="14009"/>
                </a:lnTo>
                <a:lnTo>
                  <a:pt x="8598" y="14123"/>
                </a:lnTo>
                <a:lnTo>
                  <a:pt x="8598" y="14351"/>
                </a:lnTo>
                <a:lnTo>
                  <a:pt x="8598" y="14466"/>
                </a:lnTo>
                <a:lnTo>
                  <a:pt x="8598" y="14580"/>
                </a:lnTo>
                <a:lnTo>
                  <a:pt x="8598" y="18537"/>
                </a:lnTo>
                <a:lnTo>
                  <a:pt x="8598" y="18651"/>
                </a:lnTo>
                <a:lnTo>
                  <a:pt x="8598" y="18765"/>
                </a:lnTo>
                <a:lnTo>
                  <a:pt x="8598" y="18994"/>
                </a:lnTo>
                <a:lnTo>
                  <a:pt x="8598" y="19108"/>
                </a:lnTo>
                <a:lnTo>
                  <a:pt x="8598" y="19165"/>
                </a:lnTo>
                <a:cubicBezTo>
                  <a:pt x="8598" y="19184"/>
                  <a:pt x="8598" y="19203"/>
                  <a:pt x="8598" y="19222"/>
                </a:cubicBezTo>
                <a:cubicBezTo>
                  <a:pt x="8630" y="20414"/>
                  <a:pt x="9606" y="21372"/>
                  <a:pt x="10803" y="21372"/>
                </a:cubicBezTo>
                <a:cubicBezTo>
                  <a:pt x="12001" y="21372"/>
                  <a:pt x="12976" y="20414"/>
                  <a:pt x="13008" y="19222"/>
                </a:cubicBezTo>
                <a:cubicBezTo>
                  <a:pt x="13008" y="19203"/>
                  <a:pt x="13008" y="19184"/>
                  <a:pt x="13008" y="19165"/>
                </a:cubicBezTo>
                <a:lnTo>
                  <a:pt x="13008" y="19108"/>
                </a:lnTo>
                <a:lnTo>
                  <a:pt x="13008" y="18994"/>
                </a:lnTo>
                <a:lnTo>
                  <a:pt x="13008" y="18765"/>
                </a:lnTo>
                <a:lnTo>
                  <a:pt x="13008" y="18651"/>
                </a:lnTo>
                <a:lnTo>
                  <a:pt x="13008" y="18537"/>
                </a:lnTo>
                <a:lnTo>
                  <a:pt x="13008" y="14580"/>
                </a:lnTo>
                <a:lnTo>
                  <a:pt x="13008" y="14466"/>
                </a:lnTo>
                <a:lnTo>
                  <a:pt x="13008" y="14351"/>
                </a:lnTo>
                <a:lnTo>
                  <a:pt x="13008" y="14123"/>
                </a:lnTo>
                <a:lnTo>
                  <a:pt x="13008" y="14009"/>
                </a:lnTo>
                <a:lnTo>
                  <a:pt x="13008" y="13895"/>
                </a:lnTo>
                <a:lnTo>
                  <a:pt x="13008" y="13235"/>
                </a:lnTo>
                <a:close/>
                <a:moveTo>
                  <a:pt x="13008" y="8593"/>
                </a:moveTo>
                <a:lnTo>
                  <a:pt x="8598" y="8593"/>
                </a:lnTo>
                <a:lnTo>
                  <a:pt x="8598" y="13007"/>
                </a:lnTo>
                <a:lnTo>
                  <a:pt x="13008" y="13007"/>
                </a:lnTo>
                <a:lnTo>
                  <a:pt x="13008" y="8593"/>
                </a:lnTo>
                <a:close/>
                <a:moveTo>
                  <a:pt x="13008" y="2429"/>
                </a:moveTo>
                <a:cubicBezTo>
                  <a:pt x="13008" y="2410"/>
                  <a:pt x="13008" y="2391"/>
                  <a:pt x="13008" y="2372"/>
                </a:cubicBezTo>
                <a:cubicBezTo>
                  <a:pt x="12976" y="1180"/>
                  <a:pt x="12001" y="222"/>
                  <a:pt x="10803" y="222"/>
                </a:cubicBezTo>
                <a:cubicBezTo>
                  <a:pt x="9606" y="222"/>
                  <a:pt x="8630" y="1180"/>
                  <a:pt x="8598" y="2372"/>
                </a:cubicBezTo>
                <a:cubicBezTo>
                  <a:pt x="8598" y="2391"/>
                  <a:pt x="8598" y="2410"/>
                  <a:pt x="8598" y="2429"/>
                </a:cubicBezTo>
                <a:lnTo>
                  <a:pt x="8598" y="2486"/>
                </a:lnTo>
                <a:lnTo>
                  <a:pt x="8598" y="2600"/>
                </a:lnTo>
                <a:lnTo>
                  <a:pt x="8598" y="2828"/>
                </a:lnTo>
                <a:lnTo>
                  <a:pt x="8598" y="2943"/>
                </a:lnTo>
                <a:lnTo>
                  <a:pt x="8598" y="3057"/>
                </a:lnTo>
                <a:lnTo>
                  <a:pt x="8598" y="7014"/>
                </a:lnTo>
                <a:lnTo>
                  <a:pt x="8598" y="7128"/>
                </a:lnTo>
                <a:lnTo>
                  <a:pt x="8598" y="7242"/>
                </a:lnTo>
                <a:lnTo>
                  <a:pt x="8598" y="7471"/>
                </a:lnTo>
                <a:lnTo>
                  <a:pt x="8598" y="7585"/>
                </a:lnTo>
                <a:lnTo>
                  <a:pt x="8598" y="7699"/>
                </a:lnTo>
                <a:lnTo>
                  <a:pt x="8598" y="8358"/>
                </a:lnTo>
                <a:lnTo>
                  <a:pt x="13008" y="8358"/>
                </a:lnTo>
                <a:lnTo>
                  <a:pt x="13008" y="7699"/>
                </a:lnTo>
                <a:lnTo>
                  <a:pt x="13008" y="7585"/>
                </a:lnTo>
                <a:lnTo>
                  <a:pt x="13008" y="7471"/>
                </a:lnTo>
                <a:lnTo>
                  <a:pt x="13008" y="7242"/>
                </a:lnTo>
                <a:lnTo>
                  <a:pt x="13008" y="7128"/>
                </a:lnTo>
                <a:lnTo>
                  <a:pt x="13008" y="7014"/>
                </a:lnTo>
                <a:lnTo>
                  <a:pt x="13008" y="3057"/>
                </a:lnTo>
                <a:lnTo>
                  <a:pt x="13008" y="2943"/>
                </a:lnTo>
                <a:lnTo>
                  <a:pt x="13008" y="2828"/>
                </a:lnTo>
                <a:lnTo>
                  <a:pt x="13008" y="2600"/>
                </a:lnTo>
                <a:lnTo>
                  <a:pt x="13008" y="2486"/>
                </a:lnTo>
                <a:lnTo>
                  <a:pt x="13008" y="2429"/>
                </a:lnTo>
                <a:close/>
                <a:moveTo>
                  <a:pt x="21372" y="10800"/>
                </a:moveTo>
                <a:cubicBezTo>
                  <a:pt x="21372" y="9601"/>
                  <a:pt x="20415" y="8625"/>
                  <a:pt x="19224" y="8593"/>
                </a:cubicBezTo>
                <a:cubicBezTo>
                  <a:pt x="19205" y="8593"/>
                  <a:pt x="19186" y="8593"/>
                  <a:pt x="19167" y="8593"/>
                </a:cubicBezTo>
                <a:lnTo>
                  <a:pt x="19110" y="8593"/>
                </a:lnTo>
                <a:lnTo>
                  <a:pt x="18996" y="8593"/>
                </a:lnTo>
                <a:lnTo>
                  <a:pt x="18768" y="8593"/>
                </a:lnTo>
                <a:lnTo>
                  <a:pt x="18654" y="8593"/>
                </a:lnTo>
                <a:lnTo>
                  <a:pt x="18540" y="8593"/>
                </a:lnTo>
                <a:lnTo>
                  <a:pt x="14586" y="8593"/>
                </a:lnTo>
                <a:lnTo>
                  <a:pt x="14472" y="8593"/>
                </a:lnTo>
                <a:lnTo>
                  <a:pt x="14358" y="8593"/>
                </a:lnTo>
                <a:lnTo>
                  <a:pt x="14130" y="8593"/>
                </a:lnTo>
                <a:lnTo>
                  <a:pt x="14016" y="8593"/>
                </a:lnTo>
                <a:lnTo>
                  <a:pt x="13902" y="8593"/>
                </a:lnTo>
                <a:lnTo>
                  <a:pt x="13243" y="8593"/>
                </a:lnTo>
                <a:lnTo>
                  <a:pt x="13243" y="13007"/>
                </a:lnTo>
                <a:lnTo>
                  <a:pt x="13902" y="13007"/>
                </a:lnTo>
                <a:lnTo>
                  <a:pt x="14016" y="13007"/>
                </a:lnTo>
                <a:lnTo>
                  <a:pt x="14130" y="13007"/>
                </a:lnTo>
                <a:lnTo>
                  <a:pt x="14358" y="13007"/>
                </a:lnTo>
                <a:lnTo>
                  <a:pt x="14472" y="13007"/>
                </a:lnTo>
                <a:lnTo>
                  <a:pt x="14586" y="13007"/>
                </a:lnTo>
                <a:lnTo>
                  <a:pt x="18540" y="13007"/>
                </a:lnTo>
                <a:lnTo>
                  <a:pt x="18654" y="13007"/>
                </a:lnTo>
                <a:lnTo>
                  <a:pt x="18768" y="13007"/>
                </a:lnTo>
                <a:lnTo>
                  <a:pt x="18996" y="13007"/>
                </a:lnTo>
                <a:lnTo>
                  <a:pt x="19110" y="13007"/>
                </a:lnTo>
                <a:lnTo>
                  <a:pt x="19167" y="13007"/>
                </a:lnTo>
                <a:cubicBezTo>
                  <a:pt x="19186" y="13007"/>
                  <a:pt x="19205" y="13007"/>
                  <a:pt x="19224" y="13007"/>
                </a:cubicBezTo>
                <a:cubicBezTo>
                  <a:pt x="20415" y="12975"/>
                  <a:pt x="21372" y="11999"/>
                  <a:pt x="21372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BD829F-EA99-4D32-B056-F807D555FCC3}"/>
              </a:ext>
            </a:extLst>
          </p:cNvPr>
          <p:cNvGrpSpPr/>
          <p:nvPr/>
        </p:nvGrpSpPr>
        <p:grpSpPr>
          <a:xfrm>
            <a:off x="1699804" y="1395976"/>
            <a:ext cx="2822991" cy="1167042"/>
            <a:chOff x="8921977" y="1466725"/>
            <a:chExt cx="2926080" cy="116704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C3BC09-BC6D-4FFE-A98E-4D006BCC4ED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754B1DC-44D8-4DC0-9AF5-5D2E5B64153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F08C77-202F-4789-A44D-A2ADC19D4E3D}"/>
              </a:ext>
            </a:extLst>
          </p:cNvPr>
          <p:cNvGrpSpPr/>
          <p:nvPr/>
        </p:nvGrpSpPr>
        <p:grpSpPr>
          <a:xfrm>
            <a:off x="1699804" y="2942298"/>
            <a:ext cx="2779428" cy="1167042"/>
            <a:chOff x="8921977" y="1466725"/>
            <a:chExt cx="2926080" cy="1167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C2F13C-D0D7-44F0-A274-694AB0FC4B5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EF4076C-A141-4833-9F96-77D9E0B06D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78CEF5-A95F-459E-81C2-B81F5D4893C4}"/>
              </a:ext>
            </a:extLst>
          </p:cNvPr>
          <p:cNvGrpSpPr/>
          <p:nvPr/>
        </p:nvGrpSpPr>
        <p:grpSpPr>
          <a:xfrm>
            <a:off x="1699804" y="4488620"/>
            <a:ext cx="2779428" cy="1167042"/>
            <a:chOff x="8921977" y="1466725"/>
            <a:chExt cx="2926080" cy="116704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A006E8-5E95-4318-8921-E0C2662B1A66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A5C124-C913-4D06-9DCE-C346F4567E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7ACAEE-5A7A-4988-B200-EE68BB9B91A9}"/>
              </a:ext>
            </a:extLst>
          </p:cNvPr>
          <p:cNvSpPr/>
          <p:nvPr/>
        </p:nvSpPr>
        <p:spPr>
          <a:xfrm>
            <a:off x="1539796" y="1504270"/>
            <a:ext cx="45719" cy="103681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9CF124F-AFC6-457E-B503-F36B0E2D7AD2}"/>
              </a:ext>
            </a:extLst>
          </p:cNvPr>
          <p:cNvSpPr/>
          <p:nvPr/>
        </p:nvSpPr>
        <p:spPr>
          <a:xfrm>
            <a:off x="1539796" y="3060509"/>
            <a:ext cx="45719" cy="103681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18B7195-5B47-4458-A1FE-A24127FD0F4A}"/>
              </a:ext>
            </a:extLst>
          </p:cNvPr>
          <p:cNvSpPr/>
          <p:nvPr/>
        </p:nvSpPr>
        <p:spPr>
          <a:xfrm>
            <a:off x="1539796" y="4581578"/>
            <a:ext cx="45719" cy="103681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Board Of Directors with solid fill">
            <a:extLst>
              <a:ext uri="{FF2B5EF4-FFF2-40B4-BE49-F238E27FC236}">
                <a16:creationId xmlns:a16="http://schemas.microsoft.com/office/drawing/2014/main" id="{863B92EA-7C79-4710-8D5E-4C806C29B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7712" y="4358674"/>
            <a:ext cx="668424" cy="668424"/>
          </a:xfrm>
          <a:prstGeom prst="rect">
            <a:avLst/>
          </a:prstGeom>
        </p:spPr>
      </p:pic>
      <p:pic>
        <p:nvPicPr>
          <p:cNvPr id="20" name="Graphic 19" descr="Briefcase with solid fill">
            <a:extLst>
              <a:ext uri="{FF2B5EF4-FFF2-40B4-BE49-F238E27FC236}">
                <a16:creationId xmlns:a16="http://schemas.microsoft.com/office/drawing/2014/main" id="{3E42B72C-8A63-4A75-867F-4619C1B78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17712" y="3080115"/>
            <a:ext cx="668424" cy="668424"/>
          </a:xfrm>
          <a:prstGeom prst="rect">
            <a:avLst/>
          </a:prstGeom>
        </p:spPr>
      </p:pic>
      <p:pic>
        <p:nvPicPr>
          <p:cNvPr id="21" name="Graphic 20" descr="Business Growth with solid fill">
            <a:extLst>
              <a:ext uri="{FF2B5EF4-FFF2-40B4-BE49-F238E27FC236}">
                <a16:creationId xmlns:a16="http://schemas.microsoft.com/office/drawing/2014/main" id="{3E254C18-EA62-4703-902B-2E707FEE5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17712" y="1801555"/>
            <a:ext cx="668424" cy="668424"/>
          </a:xfrm>
          <a:prstGeom prst="rect">
            <a:avLst/>
          </a:prstGeom>
        </p:spPr>
      </p:pic>
      <p:pic>
        <p:nvPicPr>
          <p:cNvPr id="22" name="Graphic 21" descr="Clipboard with solid fill">
            <a:extLst>
              <a:ext uri="{FF2B5EF4-FFF2-40B4-BE49-F238E27FC236}">
                <a16:creationId xmlns:a16="http://schemas.microsoft.com/office/drawing/2014/main" id="{7C48ADF3-492E-46CB-AA68-42E08F7E2B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05193" y="1801555"/>
            <a:ext cx="668424" cy="668424"/>
          </a:xfrm>
          <a:prstGeom prst="rect">
            <a:avLst/>
          </a:prstGeom>
        </p:spPr>
      </p:pic>
      <p:pic>
        <p:nvPicPr>
          <p:cNvPr id="23" name="Graphic 22" descr="Daily calendar with solid fill">
            <a:extLst>
              <a:ext uri="{FF2B5EF4-FFF2-40B4-BE49-F238E27FC236}">
                <a16:creationId xmlns:a16="http://schemas.microsoft.com/office/drawing/2014/main" id="{555709F2-4D46-4A36-A24F-0D844721EC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05193" y="3080115"/>
            <a:ext cx="668424" cy="668424"/>
          </a:xfrm>
          <a:prstGeom prst="rect">
            <a:avLst/>
          </a:prstGeom>
        </p:spPr>
      </p:pic>
      <p:pic>
        <p:nvPicPr>
          <p:cNvPr id="24" name="Graphic 23" descr="Handshake with solid fill">
            <a:extLst>
              <a:ext uri="{FF2B5EF4-FFF2-40B4-BE49-F238E27FC236}">
                <a16:creationId xmlns:a16="http://schemas.microsoft.com/office/drawing/2014/main" id="{F831EBB8-83EB-4864-AD93-71ABFCC8A1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5193" y="4358674"/>
            <a:ext cx="668424" cy="668424"/>
          </a:xfrm>
          <a:prstGeom prst="rect">
            <a:avLst/>
          </a:prstGeom>
        </p:spPr>
      </p:pic>
      <p:pic>
        <p:nvPicPr>
          <p:cNvPr id="25" name="Graphic 24" descr="Meeting with solid fill">
            <a:extLst>
              <a:ext uri="{FF2B5EF4-FFF2-40B4-BE49-F238E27FC236}">
                <a16:creationId xmlns:a16="http://schemas.microsoft.com/office/drawing/2014/main" id="{C72C85BA-298D-4948-A929-30A7F16E83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880452" y="4358674"/>
            <a:ext cx="668424" cy="668424"/>
          </a:xfrm>
          <a:prstGeom prst="rect">
            <a:avLst/>
          </a:prstGeom>
        </p:spPr>
      </p:pic>
      <p:pic>
        <p:nvPicPr>
          <p:cNvPr id="26" name="Graphic 25" descr="Register with solid fill">
            <a:extLst>
              <a:ext uri="{FF2B5EF4-FFF2-40B4-BE49-F238E27FC236}">
                <a16:creationId xmlns:a16="http://schemas.microsoft.com/office/drawing/2014/main" id="{5E215A43-660D-4C4A-8DD7-00E3BD8FE0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880452" y="3080115"/>
            <a:ext cx="668424" cy="668424"/>
          </a:xfrm>
          <a:prstGeom prst="rect">
            <a:avLst/>
          </a:prstGeom>
        </p:spPr>
      </p:pic>
      <p:pic>
        <p:nvPicPr>
          <p:cNvPr id="27" name="Graphic 26" descr="User network with solid fill">
            <a:extLst>
              <a:ext uri="{FF2B5EF4-FFF2-40B4-BE49-F238E27FC236}">
                <a16:creationId xmlns:a16="http://schemas.microsoft.com/office/drawing/2014/main" id="{A2B74FED-7A95-4FD0-8CBE-E4C9B63D1B7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880452" y="1801555"/>
            <a:ext cx="668424" cy="66842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F5FDFAB-605B-4145-AA71-296E5F0C8831}"/>
              </a:ext>
            </a:extLst>
          </p:cNvPr>
          <p:cNvSpPr txBox="1"/>
          <p:nvPr/>
        </p:nvSpPr>
        <p:spPr>
          <a:xfrm>
            <a:off x="5725601" y="198370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BE2B01-A057-47E9-A215-F998101AE039}"/>
              </a:ext>
            </a:extLst>
          </p:cNvPr>
          <p:cNvSpPr txBox="1"/>
          <p:nvPr/>
        </p:nvSpPr>
        <p:spPr>
          <a:xfrm>
            <a:off x="5730410" y="327300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61D2DF-7152-47D1-93F9-1B98016A673F}"/>
              </a:ext>
            </a:extLst>
          </p:cNvPr>
          <p:cNvSpPr txBox="1"/>
          <p:nvPr/>
        </p:nvSpPr>
        <p:spPr>
          <a:xfrm>
            <a:off x="5733616" y="452573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26BDF5-1801-4D02-9AD8-47E0B7E3489F}"/>
              </a:ext>
            </a:extLst>
          </p:cNvPr>
          <p:cNvSpPr txBox="1"/>
          <p:nvPr/>
        </p:nvSpPr>
        <p:spPr>
          <a:xfrm>
            <a:off x="9849545" y="198370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8EB23-6CFF-4A1A-BB5B-24455DBCE677}"/>
              </a:ext>
            </a:extLst>
          </p:cNvPr>
          <p:cNvSpPr txBox="1"/>
          <p:nvPr/>
        </p:nvSpPr>
        <p:spPr>
          <a:xfrm>
            <a:off x="9854354" y="327300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06128-7E81-4082-8756-57AEFF9385AC}"/>
              </a:ext>
            </a:extLst>
          </p:cNvPr>
          <p:cNvSpPr txBox="1"/>
          <p:nvPr/>
        </p:nvSpPr>
        <p:spPr>
          <a:xfrm>
            <a:off x="9857560" y="452573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BA27FD-03B2-4973-864C-643365E4D887}"/>
              </a:ext>
            </a:extLst>
          </p:cNvPr>
          <p:cNvSpPr txBox="1"/>
          <p:nvPr/>
        </p:nvSpPr>
        <p:spPr>
          <a:xfrm>
            <a:off x="6461163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5AFA1B-A47A-49E0-B44C-4427253E794D}"/>
              </a:ext>
            </a:extLst>
          </p:cNvPr>
          <p:cNvSpPr txBox="1"/>
          <p:nvPr/>
        </p:nvSpPr>
        <p:spPr>
          <a:xfrm>
            <a:off x="7759611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4C0DEB-E402-433C-B9BE-A7459633EB30}"/>
              </a:ext>
            </a:extLst>
          </p:cNvPr>
          <p:cNvSpPr txBox="1"/>
          <p:nvPr/>
        </p:nvSpPr>
        <p:spPr>
          <a:xfrm>
            <a:off x="9021483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2D5375-E871-4100-962A-DBA7FD5EF258}"/>
              </a:ext>
            </a:extLst>
          </p:cNvPr>
          <p:cNvSpPr txBox="1"/>
          <p:nvPr/>
        </p:nvSpPr>
        <p:spPr>
          <a:xfrm>
            <a:off x="6461163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9929B4-D51E-4863-A83A-AB5CF0F38309}"/>
              </a:ext>
            </a:extLst>
          </p:cNvPr>
          <p:cNvSpPr txBox="1"/>
          <p:nvPr/>
        </p:nvSpPr>
        <p:spPr>
          <a:xfrm>
            <a:off x="7759611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512AF6-B36E-485E-BF2A-1BCF6F8C826F}"/>
              </a:ext>
            </a:extLst>
          </p:cNvPr>
          <p:cNvSpPr txBox="1"/>
          <p:nvPr/>
        </p:nvSpPr>
        <p:spPr>
          <a:xfrm>
            <a:off x="9021483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3x3 Matrix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94998F-73A2-477D-BB2C-68C360D364F4}"/>
              </a:ext>
            </a:extLst>
          </p:cNvPr>
          <p:cNvSpPr/>
          <p:nvPr/>
        </p:nvSpPr>
        <p:spPr>
          <a:xfrm>
            <a:off x="5547360" y="1037653"/>
            <a:ext cx="4784090" cy="4782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4" y="7016"/>
                </a:moveTo>
                <a:lnTo>
                  <a:pt x="19224" y="3068"/>
                </a:lnTo>
                <a:cubicBezTo>
                  <a:pt x="20288" y="3099"/>
                  <a:pt x="21144" y="3974"/>
                  <a:pt x="21144" y="5045"/>
                </a:cubicBezTo>
                <a:cubicBezTo>
                  <a:pt x="21144" y="6116"/>
                  <a:pt x="20288" y="6985"/>
                  <a:pt x="19224" y="7016"/>
                </a:cubicBezTo>
                <a:close/>
                <a:moveTo>
                  <a:pt x="5044" y="21144"/>
                </a:moveTo>
                <a:cubicBezTo>
                  <a:pt x="6114" y="21144"/>
                  <a:pt x="6989" y="20288"/>
                  <a:pt x="7020" y="19223"/>
                </a:cubicBezTo>
                <a:lnTo>
                  <a:pt x="3073" y="19223"/>
                </a:lnTo>
                <a:cubicBezTo>
                  <a:pt x="3098" y="20288"/>
                  <a:pt x="3973" y="21144"/>
                  <a:pt x="5044" y="21144"/>
                </a:cubicBezTo>
                <a:close/>
                <a:moveTo>
                  <a:pt x="5044" y="456"/>
                </a:moveTo>
                <a:cubicBezTo>
                  <a:pt x="3973" y="456"/>
                  <a:pt x="3098" y="1312"/>
                  <a:pt x="3067" y="2377"/>
                </a:cubicBezTo>
                <a:lnTo>
                  <a:pt x="7014" y="2377"/>
                </a:lnTo>
                <a:cubicBezTo>
                  <a:pt x="6982" y="1312"/>
                  <a:pt x="6108" y="456"/>
                  <a:pt x="5044" y="456"/>
                </a:cubicBezTo>
                <a:close/>
                <a:moveTo>
                  <a:pt x="463" y="5039"/>
                </a:moveTo>
                <a:cubicBezTo>
                  <a:pt x="463" y="6110"/>
                  <a:pt x="1318" y="6985"/>
                  <a:pt x="2382" y="7016"/>
                </a:cubicBezTo>
                <a:lnTo>
                  <a:pt x="2382" y="3061"/>
                </a:lnTo>
                <a:cubicBezTo>
                  <a:pt x="1312" y="3093"/>
                  <a:pt x="463" y="3968"/>
                  <a:pt x="463" y="5039"/>
                </a:cubicBezTo>
                <a:close/>
                <a:moveTo>
                  <a:pt x="8820" y="7473"/>
                </a:moveTo>
                <a:lnTo>
                  <a:pt x="12780" y="7473"/>
                </a:lnTo>
                <a:lnTo>
                  <a:pt x="12780" y="7244"/>
                </a:lnTo>
                <a:lnTo>
                  <a:pt x="8826" y="7244"/>
                </a:lnTo>
                <a:lnTo>
                  <a:pt x="8826" y="7473"/>
                </a:lnTo>
                <a:close/>
                <a:moveTo>
                  <a:pt x="2604" y="18539"/>
                </a:moveTo>
                <a:lnTo>
                  <a:pt x="2832" y="18539"/>
                </a:lnTo>
                <a:lnTo>
                  <a:pt x="2832" y="14584"/>
                </a:lnTo>
                <a:lnTo>
                  <a:pt x="2604" y="14584"/>
                </a:lnTo>
                <a:lnTo>
                  <a:pt x="2604" y="18539"/>
                </a:lnTo>
                <a:close/>
                <a:moveTo>
                  <a:pt x="2832" y="8823"/>
                </a:moveTo>
                <a:lnTo>
                  <a:pt x="2604" y="8823"/>
                </a:lnTo>
                <a:lnTo>
                  <a:pt x="2604" y="12777"/>
                </a:lnTo>
                <a:lnTo>
                  <a:pt x="2832" y="12777"/>
                </a:lnTo>
                <a:lnTo>
                  <a:pt x="2832" y="8823"/>
                </a:lnTo>
                <a:close/>
                <a:moveTo>
                  <a:pt x="13464" y="7473"/>
                </a:moveTo>
                <a:lnTo>
                  <a:pt x="13895" y="7473"/>
                </a:lnTo>
                <a:lnTo>
                  <a:pt x="13895" y="7244"/>
                </a:lnTo>
                <a:lnTo>
                  <a:pt x="13464" y="7244"/>
                </a:lnTo>
                <a:lnTo>
                  <a:pt x="13464" y="7473"/>
                </a:lnTo>
                <a:close/>
                <a:moveTo>
                  <a:pt x="8820" y="2833"/>
                </a:moveTo>
                <a:lnTo>
                  <a:pt x="12780" y="2833"/>
                </a:lnTo>
                <a:lnTo>
                  <a:pt x="12780" y="2605"/>
                </a:lnTo>
                <a:lnTo>
                  <a:pt x="8826" y="2605"/>
                </a:lnTo>
                <a:lnTo>
                  <a:pt x="8826" y="2833"/>
                </a:lnTo>
                <a:close/>
                <a:moveTo>
                  <a:pt x="7477" y="2605"/>
                </a:moveTo>
                <a:lnTo>
                  <a:pt x="8136" y="2605"/>
                </a:lnTo>
                <a:lnTo>
                  <a:pt x="8136" y="2833"/>
                </a:lnTo>
                <a:lnTo>
                  <a:pt x="7477" y="2833"/>
                </a:lnTo>
                <a:lnTo>
                  <a:pt x="7477" y="7244"/>
                </a:lnTo>
                <a:lnTo>
                  <a:pt x="8136" y="7244"/>
                </a:lnTo>
                <a:lnTo>
                  <a:pt x="8136" y="7473"/>
                </a:lnTo>
                <a:lnTo>
                  <a:pt x="7477" y="7473"/>
                </a:lnTo>
                <a:lnTo>
                  <a:pt x="7477" y="8132"/>
                </a:lnTo>
                <a:lnTo>
                  <a:pt x="7249" y="8132"/>
                </a:lnTo>
                <a:lnTo>
                  <a:pt x="7249" y="7473"/>
                </a:lnTo>
                <a:lnTo>
                  <a:pt x="2832" y="7473"/>
                </a:lnTo>
                <a:lnTo>
                  <a:pt x="2832" y="8132"/>
                </a:lnTo>
                <a:lnTo>
                  <a:pt x="2604" y="8132"/>
                </a:lnTo>
                <a:lnTo>
                  <a:pt x="2604" y="7473"/>
                </a:lnTo>
                <a:lnTo>
                  <a:pt x="2433" y="7473"/>
                </a:lnTo>
                <a:cubicBezTo>
                  <a:pt x="1090" y="7473"/>
                  <a:pt x="0" y="6382"/>
                  <a:pt x="0" y="5039"/>
                </a:cubicBezTo>
                <a:cubicBezTo>
                  <a:pt x="0" y="3695"/>
                  <a:pt x="1090" y="2605"/>
                  <a:pt x="2433" y="2605"/>
                </a:cubicBezTo>
                <a:lnTo>
                  <a:pt x="2604" y="2605"/>
                </a:lnTo>
                <a:lnTo>
                  <a:pt x="2604" y="2434"/>
                </a:lnTo>
                <a:cubicBezTo>
                  <a:pt x="2604" y="1090"/>
                  <a:pt x="3694" y="0"/>
                  <a:pt x="5037" y="0"/>
                </a:cubicBezTo>
                <a:cubicBezTo>
                  <a:pt x="6381" y="0"/>
                  <a:pt x="7470" y="1090"/>
                  <a:pt x="7470" y="2434"/>
                </a:cubicBezTo>
                <a:lnTo>
                  <a:pt x="7470" y="2605"/>
                </a:lnTo>
                <a:close/>
                <a:moveTo>
                  <a:pt x="2604" y="2833"/>
                </a:moveTo>
                <a:lnTo>
                  <a:pt x="2433" y="2833"/>
                </a:lnTo>
                <a:cubicBezTo>
                  <a:pt x="1217" y="2833"/>
                  <a:pt x="228" y="3822"/>
                  <a:pt x="228" y="5039"/>
                </a:cubicBezTo>
                <a:cubicBezTo>
                  <a:pt x="228" y="6256"/>
                  <a:pt x="1217" y="7244"/>
                  <a:pt x="2433" y="7244"/>
                </a:cubicBezTo>
                <a:lnTo>
                  <a:pt x="2604" y="7244"/>
                </a:lnTo>
                <a:lnTo>
                  <a:pt x="2604" y="2833"/>
                </a:lnTo>
                <a:close/>
                <a:moveTo>
                  <a:pt x="7249" y="2833"/>
                </a:moveTo>
                <a:lnTo>
                  <a:pt x="2832" y="2833"/>
                </a:lnTo>
                <a:lnTo>
                  <a:pt x="2832" y="7244"/>
                </a:lnTo>
                <a:lnTo>
                  <a:pt x="7242" y="7244"/>
                </a:lnTo>
                <a:lnTo>
                  <a:pt x="7242" y="2833"/>
                </a:lnTo>
                <a:close/>
                <a:moveTo>
                  <a:pt x="7249" y="2434"/>
                </a:moveTo>
                <a:cubicBezTo>
                  <a:pt x="7249" y="1217"/>
                  <a:pt x="6260" y="228"/>
                  <a:pt x="5044" y="228"/>
                </a:cubicBezTo>
                <a:cubicBezTo>
                  <a:pt x="3827" y="228"/>
                  <a:pt x="2839" y="1217"/>
                  <a:pt x="2839" y="2434"/>
                </a:cubicBezTo>
                <a:lnTo>
                  <a:pt x="2839" y="2605"/>
                </a:lnTo>
                <a:lnTo>
                  <a:pt x="7249" y="2605"/>
                </a:lnTo>
                <a:lnTo>
                  <a:pt x="7249" y="2434"/>
                </a:lnTo>
                <a:close/>
                <a:moveTo>
                  <a:pt x="13464" y="2833"/>
                </a:moveTo>
                <a:lnTo>
                  <a:pt x="13895" y="2833"/>
                </a:lnTo>
                <a:lnTo>
                  <a:pt x="13895" y="2605"/>
                </a:lnTo>
                <a:lnTo>
                  <a:pt x="13464" y="2605"/>
                </a:lnTo>
                <a:lnTo>
                  <a:pt x="13464" y="2833"/>
                </a:lnTo>
                <a:close/>
                <a:moveTo>
                  <a:pt x="7249" y="13899"/>
                </a:moveTo>
                <a:lnTo>
                  <a:pt x="7477" y="13899"/>
                </a:lnTo>
                <a:lnTo>
                  <a:pt x="7477" y="13468"/>
                </a:lnTo>
                <a:lnTo>
                  <a:pt x="7249" y="13468"/>
                </a:lnTo>
                <a:lnTo>
                  <a:pt x="7249" y="13899"/>
                </a:lnTo>
                <a:close/>
                <a:moveTo>
                  <a:pt x="14580" y="7473"/>
                </a:moveTo>
                <a:lnTo>
                  <a:pt x="18533" y="7473"/>
                </a:lnTo>
                <a:lnTo>
                  <a:pt x="18533" y="7244"/>
                </a:lnTo>
                <a:lnTo>
                  <a:pt x="14580" y="7244"/>
                </a:lnTo>
                <a:lnTo>
                  <a:pt x="14580" y="7473"/>
                </a:lnTo>
                <a:close/>
                <a:moveTo>
                  <a:pt x="7249" y="18539"/>
                </a:moveTo>
                <a:lnTo>
                  <a:pt x="7477" y="18539"/>
                </a:lnTo>
                <a:lnTo>
                  <a:pt x="7477" y="14584"/>
                </a:lnTo>
                <a:lnTo>
                  <a:pt x="7249" y="14584"/>
                </a:lnTo>
                <a:lnTo>
                  <a:pt x="7249" y="18539"/>
                </a:lnTo>
                <a:close/>
                <a:moveTo>
                  <a:pt x="2604" y="13899"/>
                </a:moveTo>
                <a:lnTo>
                  <a:pt x="2832" y="13899"/>
                </a:lnTo>
                <a:lnTo>
                  <a:pt x="2832" y="13468"/>
                </a:lnTo>
                <a:lnTo>
                  <a:pt x="2604" y="13468"/>
                </a:lnTo>
                <a:lnTo>
                  <a:pt x="2604" y="13899"/>
                </a:lnTo>
                <a:close/>
                <a:moveTo>
                  <a:pt x="5044" y="21372"/>
                </a:moveTo>
                <a:cubicBezTo>
                  <a:pt x="3846" y="21372"/>
                  <a:pt x="2870" y="20415"/>
                  <a:pt x="2839" y="19223"/>
                </a:cubicBezTo>
                <a:lnTo>
                  <a:pt x="2611" y="19223"/>
                </a:lnTo>
                <a:cubicBezTo>
                  <a:pt x="2642" y="20535"/>
                  <a:pt x="3719" y="21600"/>
                  <a:pt x="5044" y="21600"/>
                </a:cubicBezTo>
                <a:cubicBezTo>
                  <a:pt x="6368" y="21600"/>
                  <a:pt x="7445" y="20542"/>
                  <a:pt x="7477" y="19223"/>
                </a:cubicBezTo>
                <a:lnTo>
                  <a:pt x="7249" y="19223"/>
                </a:lnTo>
                <a:cubicBezTo>
                  <a:pt x="7211" y="20415"/>
                  <a:pt x="6235" y="21372"/>
                  <a:pt x="5044" y="21372"/>
                </a:cubicBezTo>
                <a:close/>
                <a:moveTo>
                  <a:pt x="14580" y="2833"/>
                </a:moveTo>
                <a:lnTo>
                  <a:pt x="18533" y="2833"/>
                </a:lnTo>
                <a:lnTo>
                  <a:pt x="18533" y="2605"/>
                </a:lnTo>
                <a:lnTo>
                  <a:pt x="14580" y="2605"/>
                </a:lnTo>
                <a:lnTo>
                  <a:pt x="14580" y="2833"/>
                </a:lnTo>
                <a:close/>
                <a:moveTo>
                  <a:pt x="7249" y="12777"/>
                </a:moveTo>
                <a:lnTo>
                  <a:pt x="7477" y="12777"/>
                </a:lnTo>
                <a:lnTo>
                  <a:pt x="7477" y="8823"/>
                </a:lnTo>
                <a:lnTo>
                  <a:pt x="7249" y="8823"/>
                </a:lnTo>
                <a:lnTo>
                  <a:pt x="7249" y="12777"/>
                </a:lnTo>
                <a:close/>
                <a:moveTo>
                  <a:pt x="19224" y="2605"/>
                </a:moveTo>
                <a:lnTo>
                  <a:pt x="19224" y="2833"/>
                </a:lnTo>
                <a:cubicBezTo>
                  <a:pt x="20415" y="2865"/>
                  <a:pt x="21372" y="3841"/>
                  <a:pt x="21372" y="5039"/>
                </a:cubicBezTo>
                <a:cubicBezTo>
                  <a:pt x="21372" y="6237"/>
                  <a:pt x="20415" y="7213"/>
                  <a:pt x="19224" y="7244"/>
                </a:cubicBezTo>
                <a:lnTo>
                  <a:pt x="19224" y="7473"/>
                </a:lnTo>
                <a:cubicBezTo>
                  <a:pt x="20542" y="7441"/>
                  <a:pt x="21600" y="6363"/>
                  <a:pt x="21600" y="5039"/>
                </a:cubicBezTo>
                <a:cubicBezTo>
                  <a:pt x="21600" y="3714"/>
                  <a:pt x="20542" y="2637"/>
                  <a:pt x="19224" y="26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20FAFD-323F-4019-9BE9-67248797A940}"/>
              </a:ext>
            </a:extLst>
          </p:cNvPr>
          <p:cNvSpPr/>
          <p:nvPr/>
        </p:nvSpPr>
        <p:spPr>
          <a:xfrm>
            <a:off x="5547360" y="1037654"/>
            <a:ext cx="4784090" cy="478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3" y="16561"/>
                </a:moveTo>
                <a:cubicBezTo>
                  <a:pt x="463" y="15490"/>
                  <a:pt x="1318" y="14622"/>
                  <a:pt x="2382" y="14584"/>
                </a:cubicBezTo>
                <a:lnTo>
                  <a:pt x="2382" y="18532"/>
                </a:lnTo>
                <a:cubicBezTo>
                  <a:pt x="1312" y="18507"/>
                  <a:pt x="463" y="17632"/>
                  <a:pt x="463" y="16561"/>
                </a:cubicBezTo>
                <a:close/>
                <a:moveTo>
                  <a:pt x="16563" y="456"/>
                </a:moveTo>
                <a:cubicBezTo>
                  <a:pt x="15492" y="456"/>
                  <a:pt x="14618" y="1312"/>
                  <a:pt x="14586" y="2377"/>
                </a:cubicBezTo>
                <a:lnTo>
                  <a:pt x="18533" y="2377"/>
                </a:lnTo>
                <a:cubicBezTo>
                  <a:pt x="18502" y="1312"/>
                  <a:pt x="17627" y="456"/>
                  <a:pt x="16563" y="456"/>
                </a:cubicBezTo>
                <a:close/>
                <a:moveTo>
                  <a:pt x="16563" y="21144"/>
                </a:moveTo>
                <a:cubicBezTo>
                  <a:pt x="17634" y="21144"/>
                  <a:pt x="18508" y="20288"/>
                  <a:pt x="18540" y="19223"/>
                </a:cubicBezTo>
                <a:lnTo>
                  <a:pt x="14586" y="19223"/>
                </a:lnTo>
                <a:cubicBezTo>
                  <a:pt x="14618" y="20288"/>
                  <a:pt x="15492" y="21144"/>
                  <a:pt x="16563" y="21144"/>
                </a:cubicBezTo>
                <a:close/>
                <a:moveTo>
                  <a:pt x="19224" y="14584"/>
                </a:moveTo>
                <a:lnTo>
                  <a:pt x="19224" y="18539"/>
                </a:lnTo>
                <a:cubicBezTo>
                  <a:pt x="20288" y="18507"/>
                  <a:pt x="21144" y="17632"/>
                  <a:pt x="21144" y="16561"/>
                </a:cubicBezTo>
                <a:cubicBezTo>
                  <a:pt x="21144" y="15490"/>
                  <a:pt x="20288" y="14616"/>
                  <a:pt x="19224" y="14584"/>
                </a:cubicBezTo>
                <a:close/>
                <a:moveTo>
                  <a:pt x="14351" y="8823"/>
                </a:moveTo>
                <a:lnTo>
                  <a:pt x="14123" y="8823"/>
                </a:lnTo>
                <a:lnTo>
                  <a:pt x="14123" y="12777"/>
                </a:lnTo>
                <a:lnTo>
                  <a:pt x="14351" y="12777"/>
                </a:lnTo>
                <a:lnTo>
                  <a:pt x="14351" y="8823"/>
                </a:lnTo>
                <a:close/>
                <a:moveTo>
                  <a:pt x="21600" y="16561"/>
                </a:moveTo>
                <a:cubicBezTo>
                  <a:pt x="21600" y="17905"/>
                  <a:pt x="20510" y="18995"/>
                  <a:pt x="19167" y="18995"/>
                </a:cubicBezTo>
                <a:lnTo>
                  <a:pt x="18996" y="18995"/>
                </a:lnTo>
                <a:lnTo>
                  <a:pt x="18996" y="19166"/>
                </a:lnTo>
                <a:cubicBezTo>
                  <a:pt x="18996" y="20510"/>
                  <a:pt x="17906" y="21600"/>
                  <a:pt x="16563" y="21600"/>
                </a:cubicBezTo>
                <a:cubicBezTo>
                  <a:pt x="15219" y="21600"/>
                  <a:pt x="14130" y="20510"/>
                  <a:pt x="14130" y="19166"/>
                </a:cubicBezTo>
                <a:lnTo>
                  <a:pt x="14130" y="18995"/>
                </a:lnTo>
                <a:lnTo>
                  <a:pt x="13471" y="18995"/>
                </a:lnTo>
                <a:lnTo>
                  <a:pt x="13471" y="18767"/>
                </a:lnTo>
                <a:lnTo>
                  <a:pt x="14130" y="18767"/>
                </a:lnTo>
                <a:lnTo>
                  <a:pt x="14130" y="14356"/>
                </a:lnTo>
                <a:lnTo>
                  <a:pt x="13471" y="14356"/>
                </a:lnTo>
                <a:lnTo>
                  <a:pt x="13471" y="14127"/>
                </a:lnTo>
                <a:lnTo>
                  <a:pt x="14130" y="14127"/>
                </a:lnTo>
                <a:lnTo>
                  <a:pt x="14130" y="13468"/>
                </a:lnTo>
                <a:lnTo>
                  <a:pt x="14358" y="13468"/>
                </a:lnTo>
                <a:lnTo>
                  <a:pt x="14358" y="14127"/>
                </a:lnTo>
                <a:lnTo>
                  <a:pt x="18768" y="14127"/>
                </a:lnTo>
                <a:lnTo>
                  <a:pt x="18768" y="13468"/>
                </a:lnTo>
                <a:lnTo>
                  <a:pt x="18996" y="13468"/>
                </a:lnTo>
                <a:lnTo>
                  <a:pt x="18996" y="14127"/>
                </a:lnTo>
                <a:lnTo>
                  <a:pt x="19167" y="14127"/>
                </a:lnTo>
                <a:cubicBezTo>
                  <a:pt x="20504" y="14127"/>
                  <a:pt x="21600" y="15218"/>
                  <a:pt x="21600" y="16561"/>
                </a:cubicBezTo>
                <a:close/>
                <a:moveTo>
                  <a:pt x="18768" y="18995"/>
                </a:moveTo>
                <a:lnTo>
                  <a:pt x="14358" y="18995"/>
                </a:lnTo>
                <a:lnTo>
                  <a:pt x="14358" y="19166"/>
                </a:lnTo>
                <a:cubicBezTo>
                  <a:pt x="14358" y="20383"/>
                  <a:pt x="15346" y="21372"/>
                  <a:pt x="16563" y="21372"/>
                </a:cubicBezTo>
                <a:cubicBezTo>
                  <a:pt x="17779" y="21372"/>
                  <a:pt x="18768" y="20383"/>
                  <a:pt x="18768" y="19166"/>
                </a:cubicBezTo>
                <a:lnTo>
                  <a:pt x="18768" y="18995"/>
                </a:lnTo>
                <a:close/>
                <a:moveTo>
                  <a:pt x="18768" y="14356"/>
                </a:moveTo>
                <a:lnTo>
                  <a:pt x="14358" y="14356"/>
                </a:lnTo>
                <a:lnTo>
                  <a:pt x="14358" y="18767"/>
                </a:lnTo>
                <a:lnTo>
                  <a:pt x="18768" y="18767"/>
                </a:lnTo>
                <a:lnTo>
                  <a:pt x="18768" y="14356"/>
                </a:lnTo>
                <a:close/>
                <a:moveTo>
                  <a:pt x="21372" y="16561"/>
                </a:moveTo>
                <a:cubicBezTo>
                  <a:pt x="21372" y="15344"/>
                  <a:pt x="20383" y="14356"/>
                  <a:pt x="19167" y="14356"/>
                </a:cubicBezTo>
                <a:lnTo>
                  <a:pt x="18996" y="14356"/>
                </a:lnTo>
                <a:lnTo>
                  <a:pt x="18996" y="18767"/>
                </a:lnTo>
                <a:lnTo>
                  <a:pt x="19167" y="18767"/>
                </a:lnTo>
                <a:cubicBezTo>
                  <a:pt x="20377" y="18767"/>
                  <a:pt x="21372" y="17778"/>
                  <a:pt x="21372" y="16561"/>
                </a:cubicBezTo>
                <a:close/>
                <a:moveTo>
                  <a:pt x="8820" y="14356"/>
                </a:moveTo>
                <a:lnTo>
                  <a:pt x="12780" y="14356"/>
                </a:lnTo>
                <a:lnTo>
                  <a:pt x="12780" y="14127"/>
                </a:lnTo>
                <a:lnTo>
                  <a:pt x="8826" y="14127"/>
                </a:lnTo>
                <a:lnTo>
                  <a:pt x="8826" y="14356"/>
                </a:lnTo>
                <a:close/>
                <a:moveTo>
                  <a:pt x="14351" y="7701"/>
                </a:moveTo>
                <a:lnTo>
                  <a:pt x="14351" y="7587"/>
                </a:lnTo>
                <a:lnTo>
                  <a:pt x="14351" y="7473"/>
                </a:lnTo>
                <a:lnTo>
                  <a:pt x="14351" y="7244"/>
                </a:lnTo>
                <a:lnTo>
                  <a:pt x="14351" y="7130"/>
                </a:lnTo>
                <a:lnTo>
                  <a:pt x="14351" y="7016"/>
                </a:lnTo>
                <a:lnTo>
                  <a:pt x="14351" y="3061"/>
                </a:lnTo>
                <a:lnTo>
                  <a:pt x="14351" y="2947"/>
                </a:lnTo>
                <a:lnTo>
                  <a:pt x="14351" y="2833"/>
                </a:lnTo>
                <a:lnTo>
                  <a:pt x="14351" y="2605"/>
                </a:lnTo>
                <a:lnTo>
                  <a:pt x="14351" y="2491"/>
                </a:lnTo>
                <a:lnTo>
                  <a:pt x="14351" y="2434"/>
                </a:lnTo>
                <a:cubicBezTo>
                  <a:pt x="14351" y="2415"/>
                  <a:pt x="14351" y="2396"/>
                  <a:pt x="14351" y="2377"/>
                </a:cubicBezTo>
                <a:cubicBezTo>
                  <a:pt x="14383" y="1185"/>
                  <a:pt x="15359" y="228"/>
                  <a:pt x="16556" y="228"/>
                </a:cubicBezTo>
                <a:cubicBezTo>
                  <a:pt x="17754" y="228"/>
                  <a:pt x="18730" y="1185"/>
                  <a:pt x="18761" y="2377"/>
                </a:cubicBezTo>
                <a:cubicBezTo>
                  <a:pt x="18761" y="2396"/>
                  <a:pt x="18761" y="2415"/>
                  <a:pt x="18761" y="2434"/>
                </a:cubicBezTo>
                <a:lnTo>
                  <a:pt x="18761" y="2491"/>
                </a:lnTo>
                <a:lnTo>
                  <a:pt x="18761" y="2605"/>
                </a:lnTo>
                <a:lnTo>
                  <a:pt x="18761" y="2833"/>
                </a:lnTo>
                <a:lnTo>
                  <a:pt x="18761" y="2947"/>
                </a:lnTo>
                <a:lnTo>
                  <a:pt x="18761" y="3061"/>
                </a:lnTo>
                <a:lnTo>
                  <a:pt x="18761" y="7016"/>
                </a:lnTo>
                <a:lnTo>
                  <a:pt x="18761" y="7130"/>
                </a:lnTo>
                <a:lnTo>
                  <a:pt x="18761" y="7244"/>
                </a:lnTo>
                <a:lnTo>
                  <a:pt x="18761" y="7473"/>
                </a:lnTo>
                <a:lnTo>
                  <a:pt x="18761" y="7587"/>
                </a:lnTo>
                <a:lnTo>
                  <a:pt x="18761" y="7701"/>
                </a:lnTo>
                <a:lnTo>
                  <a:pt x="18761" y="8132"/>
                </a:lnTo>
                <a:lnTo>
                  <a:pt x="18989" y="8132"/>
                </a:lnTo>
                <a:lnTo>
                  <a:pt x="18989" y="7701"/>
                </a:lnTo>
                <a:lnTo>
                  <a:pt x="18989" y="7587"/>
                </a:lnTo>
                <a:lnTo>
                  <a:pt x="18989" y="7473"/>
                </a:lnTo>
                <a:lnTo>
                  <a:pt x="18989" y="7244"/>
                </a:lnTo>
                <a:lnTo>
                  <a:pt x="18989" y="7130"/>
                </a:lnTo>
                <a:lnTo>
                  <a:pt x="18989" y="7016"/>
                </a:lnTo>
                <a:lnTo>
                  <a:pt x="18989" y="3061"/>
                </a:lnTo>
                <a:lnTo>
                  <a:pt x="18989" y="2947"/>
                </a:lnTo>
                <a:lnTo>
                  <a:pt x="18989" y="2833"/>
                </a:lnTo>
                <a:lnTo>
                  <a:pt x="18989" y="2605"/>
                </a:lnTo>
                <a:lnTo>
                  <a:pt x="18989" y="2491"/>
                </a:lnTo>
                <a:lnTo>
                  <a:pt x="18989" y="2434"/>
                </a:lnTo>
                <a:cubicBezTo>
                  <a:pt x="18989" y="2415"/>
                  <a:pt x="18989" y="2396"/>
                  <a:pt x="18989" y="2377"/>
                </a:cubicBezTo>
                <a:cubicBezTo>
                  <a:pt x="18958" y="1065"/>
                  <a:pt x="17881" y="0"/>
                  <a:pt x="16556" y="0"/>
                </a:cubicBezTo>
                <a:cubicBezTo>
                  <a:pt x="15232" y="0"/>
                  <a:pt x="14155" y="1058"/>
                  <a:pt x="14123" y="2377"/>
                </a:cubicBezTo>
                <a:cubicBezTo>
                  <a:pt x="14123" y="2396"/>
                  <a:pt x="14123" y="2415"/>
                  <a:pt x="14123" y="2434"/>
                </a:cubicBezTo>
                <a:lnTo>
                  <a:pt x="14123" y="2491"/>
                </a:lnTo>
                <a:lnTo>
                  <a:pt x="14123" y="2605"/>
                </a:lnTo>
                <a:lnTo>
                  <a:pt x="14123" y="2833"/>
                </a:lnTo>
                <a:lnTo>
                  <a:pt x="14123" y="2947"/>
                </a:lnTo>
                <a:lnTo>
                  <a:pt x="14123" y="3061"/>
                </a:lnTo>
                <a:lnTo>
                  <a:pt x="14123" y="7016"/>
                </a:lnTo>
                <a:lnTo>
                  <a:pt x="14123" y="7130"/>
                </a:lnTo>
                <a:lnTo>
                  <a:pt x="14123" y="7244"/>
                </a:lnTo>
                <a:lnTo>
                  <a:pt x="14123" y="7473"/>
                </a:lnTo>
                <a:lnTo>
                  <a:pt x="14123" y="7587"/>
                </a:lnTo>
                <a:lnTo>
                  <a:pt x="14123" y="7701"/>
                </a:lnTo>
                <a:lnTo>
                  <a:pt x="14123" y="8132"/>
                </a:lnTo>
                <a:lnTo>
                  <a:pt x="14351" y="8132"/>
                </a:lnTo>
                <a:lnTo>
                  <a:pt x="14351" y="7701"/>
                </a:lnTo>
                <a:close/>
                <a:moveTo>
                  <a:pt x="8820" y="18995"/>
                </a:moveTo>
                <a:lnTo>
                  <a:pt x="12780" y="18995"/>
                </a:lnTo>
                <a:lnTo>
                  <a:pt x="12780" y="18767"/>
                </a:lnTo>
                <a:lnTo>
                  <a:pt x="8826" y="18767"/>
                </a:lnTo>
                <a:lnTo>
                  <a:pt x="8826" y="18995"/>
                </a:lnTo>
                <a:close/>
                <a:moveTo>
                  <a:pt x="18768" y="12777"/>
                </a:moveTo>
                <a:lnTo>
                  <a:pt x="18996" y="12777"/>
                </a:lnTo>
                <a:lnTo>
                  <a:pt x="18996" y="8823"/>
                </a:lnTo>
                <a:lnTo>
                  <a:pt x="18768" y="8823"/>
                </a:lnTo>
                <a:lnTo>
                  <a:pt x="18768" y="12777"/>
                </a:lnTo>
                <a:close/>
                <a:moveTo>
                  <a:pt x="7591" y="14127"/>
                </a:moveTo>
                <a:lnTo>
                  <a:pt x="7477" y="14127"/>
                </a:lnTo>
                <a:lnTo>
                  <a:pt x="7249" y="14127"/>
                </a:lnTo>
                <a:lnTo>
                  <a:pt x="7135" y="14127"/>
                </a:lnTo>
                <a:lnTo>
                  <a:pt x="7020" y="14127"/>
                </a:lnTo>
                <a:lnTo>
                  <a:pt x="3067" y="14127"/>
                </a:lnTo>
                <a:lnTo>
                  <a:pt x="2953" y="14127"/>
                </a:lnTo>
                <a:lnTo>
                  <a:pt x="2832" y="14127"/>
                </a:lnTo>
                <a:lnTo>
                  <a:pt x="2604" y="14127"/>
                </a:lnTo>
                <a:lnTo>
                  <a:pt x="2490" y="14127"/>
                </a:lnTo>
                <a:lnTo>
                  <a:pt x="2433" y="14127"/>
                </a:lnTo>
                <a:cubicBezTo>
                  <a:pt x="2414" y="14127"/>
                  <a:pt x="2395" y="14127"/>
                  <a:pt x="2376" y="14127"/>
                </a:cubicBezTo>
                <a:cubicBezTo>
                  <a:pt x="1058" y="14159"/>
                  <a:pt x="0" y="15237"/>
                  <a:pt x="0" y="16561"/>
                </a:cubicBezTo>
                <a:cubicBezTo>
                  <a:pt x="0" y="17886"/>
                  <a:pt x="1058" y="18963"/>
                  <a:pt x="2376" y="18995"/>
                </a:cubicBezTo>
                <a:cubicBezTo>
                  <a:pt x="2395" y="18995"/>
                  <a:pt x="2414" y="18995"/>
                  <a:pt x="2433" y="18995"/>
                </a:cubicBezTo>
                <a:lnTo>
                  <a:pt x="2490" y="18995"/>
                </a:lnTo>
                <a:lnTo>
                  <a:pt x="2604" y="18995"/>
                </a:lnTo>
                <a:lnTo>
                  <a:pt x="2832" y="18995"/>
                </a:lnTo>
                <a:lnTo>
                  <a:pt x="2946" y="18995"/>
                </a:lnTo>
                <a:lnTo>
                  <a:pt x="3060" y="18995"/>
                </a:lnTo>
                <a:lnTo>
                  <a:pt x="7014" y="18995"/>
                </a:lnTo>
                <a:lnTo>
                  <a:pt x="7128" y="18995"/>
                </a:lnTo>
                <a:lnTo>
                  <a:pt x="7242" y="18995"/>
                </a:lnTo>
                <a:lnTo>
                  <a:pt x="7470" y="18995"/>
                </a:lnTo>
                <a:lnTo>
                  <a:pt x="7584" y="18995"/>
                </a:lnTo>
                <a:lnTo>
                  <a:pt x="7698" y="18995"/>
                </a:lnTo>
                <a:lnTo>
                  <a:pt x="8129" y="18995"/>
                </a:lnTo>
                <a:lnTo>
                  <a:pt x="8129" y="18767"/>
                </a:lnTo>
                <a:lnTo>
                  <a:pt x="7698" y="18767"/>
                </a:lnTo>
                <a:lnTo>
                  <a:pt x="7584" y="18767"/>
                </a:lnTo>
                <a:lnTo>
                  <a:pt x="7470" y="18767"/>
                </a:lnTo>
                <a:lnTo>
                  <a:pt x="7242" y="18767"/>
                </a:lnTo>
                <a:lnTo>
                  <a:pt x="7128" y="18767"/>
                </a:lnTo>
                <a:lnTo>
                  <a:pt x="7014" y="18767"/>
                </a:lnTo>
                <a:lnTo>
                  <a:pt x="3060" y="18767"/>
                </a:lnTo>
                <a:lnTo>
                  <a:pt x="2946" y="18767"/>
                </a:lnTo>
                <a:lnTo>
                  <a:pt x="2832" y="18767"/>
                </a:lnTo>
                <a:lnTo>
                  <a:pt x="2604" y="18767"/>
                </a:lnTo>
                <a:lnTo>
                  <a:pt x="2490" y="18767"/>
                </a:lnTo>
                <a:lnTo>
                  <a:pt x="2433" y="18767"/>
                </a:lnTo>
                <a:cubicBezTo>
                  <a:pt x="2414" y="18767"/>
                  <a:pt x="2395" y="18767"/>
                  <a:pt x="2376" y="18767"/>
                </a:cubicBezTo>
                <a:cubicBezTo>
                  <a:pt x="1185" y="18735"/>
                  <a:pt x="228" y="17759"/>
                  <a:pt x="228" y="16561"/>
                </a:cubicBezTo>
                <a:cubicBezTo>
                  <a:pt x="228" y="15363"/>
                  <a:pt x="1185" y="14387"/>
                  <a:pt x="2376" y="14356"/>
                </a:cubicBezTo>
                <a:cubicBezTo>
                  <a:pt x="2395" y="14356"/>
                  <a:pt x="2414" y="14356"/>
                  <a:pt x="2433" y="14356"/>
                </a:cubicBezTo>
                <a:lnTo>
                  <a:pt x="2490" y="14356"/>
                </a:lnTo>
                <a:lnTo>
                  <a:pt x="2604" y="14356"/>
                </a:lnTo>
                <a:lnTo>
                  <a:pt x="2832" y="14356"/>
                </a:lnTo>
                <a:lnTo>
                  <a:pt x="2946" y="14356"/>
                </a:lnTo>
                <a:lnTo>
                  <a:pt x="3060" y="14356"/>
                </a:lnTo>
                <a:lnTo>
                  <a:pt x="7014" y="14356"/>
                </a:lnTo>
                <a:lnTo>
                  <a:pt x="7128" y="14356"/>
                </a:lnTo>
                <a:lnTo>
                  <a:pt x="7242" y="14356"/>
                </a:lnTo>
                <a:lnTo>
                  <a:pt x="7470" y="14356"/>
                </a:lnTo>
                <a:lnTo>
                  <a:pt x="7584" y="14356"/>
                </a:lnTo>
                <a:lnTo>
                  <a:pt x="7698" y="14356"/>
                </a:lnTo>
                <a:lnTo>
                  <a:pt x="8129" y="14356"/>
                </a:lnTo>
                <a:lnTo>
                  <a:pt x="8129" y="14127"/>
                </a:lnTo>
                <a:lnTo>
                  <a:pt x="7698" y="14127"/>
                </a:lnTo>
                <a:lnTo>
                  <a:pt x="7591" y="1412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674270-043E-472C-9D50-A0FF6609A1D7}"/>
              </a:ext>
            </a:extLst>
          </p:cNvPr>
          <p:cNvSpPr/>
          <p:nvPr/>
        </p:nvSpPr>
        <p:spPr>
          <a:xfrm>
            <a:off x="5547360" y="1037653"/>
            <a:ext cx="4784090" cy="4779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4" y="2372"/>
                </a:moveTo>
                <a:lnTo>
                  <a:pt x="8826" y="2372"/>
                </a:lnTo>
                <a:cubicBezTo>
                  <a:pt x="8858" y="1306"/>
                  <a:pt x="9732" y="450"/>
                  <a:pt x="10803" y="450"/>
                </a:cubicBezTo>
                <a:cubicBezTo>
                  <a:pt x="11874" y="450"/>
                  <a:pt x="12742" y="1306"/>
                  <a:pt x="12774" y="2372"/>
                </a:cubicBezTo>
                <a:close/>
                <a:moveTo>
                  <a:pt x="19224" y="8821"/>
                </a:moveTo>
                <a:lnTo>
                  <a:pt x="19224" y="12772"/>
                </a:lnTo>
                <a:cubicBezTo>
                  <a:pt x="20288" y="12741"/>
                  <a:pt x="21144" y="11865"/>
                  <a:pt x="21144" y="10794"/>
                </a:cubicBezTo>
                <a:cubicBezTo>
                  <a:pt x="21144" y="9722"/>
                  <a:pt x="20288" y="8859"/>
                  <a:pt x="19224" y="8821"/>
                </a:cubicBezTo>
                <a:close/>
                <a:moveTo>
                  <a:pt x="10803" y="21150"/>
                </a:moveTo>
                <a:cubicBezTo>
                  <a:pt x="11874" y="21150"/>
                  <a:pt x="12742" y="20294"/>
                  <a:pt x="12780" y="19228"/>
                </a:cubicBezTo>
                <a:lnTo>
                  <a:pt x="8833" y="19228"/>
                </a:lnTo>
                <a:cubicBezTo>
                  <a:pt x="8858" y="20294"/>
                  <a:pt x="9732" y="21150"/>
                  <a:pt x="10803" y="21150"/>
                </a:cubicBezTo>
                <a:close/>
                <a:moveTo>
                  <a:pt x="463" y="10800"/>
                </a:moveTo>
                <a:cubicBezTo>
                  <a:pt x="463" y="11872"/>
                  <a:pt x="1318" y="12741"/>
                  <a:pt x="2382" y="12779"/>
                </a:cubicBezTo>
                <a:lnTo>
                  <a:pt x="2382" y="8828"/>
                </a:lnTo>
                <a:cubicBezTo>
                  <a:pt x="1312" y="8859"/>
                  <a:pt x="463" y="9728"/>
                  <a:pt x="463" y="10800"/>
                </a:cubicBezTo>
                <a:close/>
                <a:moveTo>
                  <a:pt x="21600" y="10800"/>
                </a:moveTo>
                <a:cubicBezTo>
                  <a:pt x="21600" y="12125"/>
                  <a:pt x="20542" y="13204"/>
                  <a:pt x="19224" y="13235"/>
                </a:cubicBezTo>
                <a:cubicBezTo>
                  <a:pt x="19205" y="13235"/>
                  <a:pt x="19186" y="13235"/>
                  <a:pt x="19167" y="13235"/>
                </a:cubicBezTo>
                <a:lnTo>
                  <a:pt x="19110" y="13235"/>
                </a:lnTo>
                <a:lnTo>
                  <a:pt x="18996" y="13235"/>
                </a:lnTo>
                <a:lnTo>
                  <a:pt x="18768" y="13235"/>
                </a:lnTo>
                <a:lnTo>
                  <a:pt x="18654" y="13235"/>
                </a:lnTo>
                <a:lnTo>
                  <a:pt x="18540" y="13235"/>
                </a:lnTo>
                <a:lnTo>
                  <a:pt x="14586" y="13235"/>
                </a:lnTo>
                <a:lnTo>
                  <a:pt x="14472" y="13235"/>
                </a:lnTo>
                <a:lnTo>
                  <a:pt x="14358" y="13235"/>
                </a:lnTo>
                <a:lnTo>
                  <a:pt x="14130" y="13235"/>
                </a:lnTo>
                <a:lnTo>
                  <a:pt x="14016" y="13235"/>
                </a:lnTo>
                <a:lnTo>
                  <a:pt x="13902" y="13235"/>
                </a:lnTo>
                <a:lnTo>
                  <a:pt x="13243" y="13235"/>
                </a:lnTo>
                <a:lnTo>
                  <a:pt x="13243" y="13895"/>
                </a:lnTo>
                <a:lnTo>
                  <a:pt x="13243" y="14009"/>
                </a:lnTo>
                <a:lnTo>
                  <a:pt x="13243" y="14123"/>
                </a:lnTo>
                <a:lnTo>
                  <a:pt x="13243" y="14351"/>
                </a:lnTo>
                <a:lnTo>
                  <a:pt x="13243" y="14466"/>
                </a:lnTo>
                <a:lnTo>
                  <a:pt x="13243" y="14580"/>
                </a:lnTo>
                <a:lnTo>
                  <a:pt x="13243" y="18537"/>
                </a:lnTo>
                <a:lnTo>
                  <a:pt x="13243" y="18651"/>
                </a:lnTo>
                <a:lnTo>
                  <a:pt x="13243" y="18765"/>
                </a:lnTo>
                <a:lnTo>
                  <a:pt x="13243" y="18994"/>
                </a:lnTo>
                <a:lnTo>
                  <a:pt x="13243" y="19108"/>
                </a:lnTo>
                <a:lnTo>
                  <a:pt x="13243" y="19165"/>
                </a:lnTo>
                <a:cubicBezTo>
                  <a:pt x="13243" y="19184"/>
                  <a:pt x="13243" y="19203"/>
                  <a:pt x="13243" y="19222"/>
                </a:cubicBezTo>
                <a:cubicBezTo>
                  <a:pt x="13211" y="20535"/>
                  <a:pt x="12134" y="21600"/>
                  <a:pt x="10810" y="21600"/>
                </a:cubicBezTo>
                <a:cubicBezTo>
                  <a:pt x="9485" y="21600"/>
                  <a:pt x="8408" y="20541"/>
                  <a:pt x="8376" y="19222"/>
                </a:cubicBezTo>
                <a:cubicBezTo>
                  <a:pt x="8376" y="19203"/>
                  <a:pt x="8376" y="19184"/>
                  <a:pt x="8376" y="19165"/>
                </a:cubicBezTo>
                <a:lnTo>
                  <a:pt x="8376" y="19108"/>
                </a:lnTo>
                <a:lnTo>
                  <a:pt x="8376" y="18994"/>
                </a:lnTo>
                <a:lnTo>
                  <a:pt x="8376" y="18765"/>
                </a:lnTo>
                <a:lnTo>
                  <a:pt x="8376" y="18651"/>
                </a:lnTo>
                <a:lnTo>
                  <a:pt x="8376" y="18537"/>
                </a:lnTo>
                <a:lnTo>
                  <a:pt x="8376" y="14580"/>
                </a:lnTo>
                <a:lnTo>
                  <a:pt x="8376" y="14466"/>
                </a:lnTo>
                <a:lnTo>
                  <a:pt x="8376" y="14351"/>
                </a:lnTo>
                <a:lnTo>
                  <a:pt x="8376" y="14123"/>
                </a:lnTo>
                <a:lnTo>
                  <a:pt x="8376" y="14009"/>
                </a:lnTo>
                <a:lnTo>
                  <a:pt x="8376" y="13895"/>
                </a:lnTo>
                <a:lnTo>
                  <a:pt x="8376" y="13235"/>
                </a:lnTo>
                <a:lnTo>
                  <a:pt x="7717" y="13235"/>
                </a:lnTo>
                <a:lnTo>
                  <a:pt x="7603" y="13235"/>
                </a:lnTo>
                <a:lnTo>
                  <a:pt x="7489" y="13235"/>
                </a:lnTo>
                <a:lnTo>
                  <a:pt x="7261" y="13235"/>
                </a:lnTo>
                <a:lnTo>
                  <a:pt x="7147" y="13235"/>
                </a:lnTo>
                <a:lnTo>
                  <a:pt x="7033" y="13235"/>
                </a:lnTo>
                <a:lnTo>
                  <a:pt x="3079" y="13235"/>
                </a:lnTo>
                <a:lnTo>
                  <a:pt x="2965" y="13235"/>
                </a:lnTo>
                <a:lnTo>
                  <a:pt x="2832" y="13235"/>
                </a:lnTo>
                <a:lnTo>
                  <a:pt x="2604" y="13235"/>
                </a:lnTo>
                <a:lnTo>
                  <a:pt x="2490" y="13235"/>
                </a:lnTo>
                <a:lnTo>
                  <a:pt x="2433" y="13235"/>
                </a:lnTo>
                <a:cubicBezTo>
                  <a:pt x="2414" y="13235"/>
                  <a:pt x="2395" y="13235"/>
                  <a:pt x="2376" y="13235"/>
                </a:cubicBezTo>
                <a:cubicBezTo>
                  <a:pt x="1058" y="13204"/>
                  <a:pt x="0" y="12125"/>
                  <a:pt x="0" y="10800"/>
                </a:cubicBezTo>
                <a:cubicBezTo>
                  <a:pt x="0" y="9475"/>
                  <a:pt x="1058" y="8396"/>
                  <a:pt x="2376" y="8365"/>
                </a:cubicBezTo>
                <a:cubicBezTo>
                  <a:pt x="2395" y="8365"/>
                  <a:pt x="2414" y="8365"/>
                  <a:pt x="2433" y="8365"/>
                </a:cubicBezTo>
                <a:lnTo>
                  <a:pt x="2490" y="8365"/>
                </a:lnTo>
                <a:lnTo>
                  <a:pt x="2604" y="8365"/>
                </a:lnTo>
                <a:lnTo>
                  <a:pt x="2832" y="8365"/>
                </a:lnTo>
                <a:lnTo>
                  <a:pt x="2946" y="8365"/>
                </a:lnTo>
                <a:lnTo>
                  <a:pt x="3060" y="8365"/>
                </a:lnTo>
                <a:lnTo>
                  <a:pt x="7014" y="8365"/>
                </a:lnTo>
                <a:lnTo>
                  <a:pt x="7128" y="8365"/>
                </a:lnTo>
                <a:lnTo>
                  <a:pt x="7242" y="8365"/>
                </a:lnTo>
                <a:lnTo>
                  <a:pt x="7470" y="8365"/>
                </a:lnTo>
                <a:lnTo>
                  <a:pt x="7584" y="8365"/>
                </a:lnTo>
                <a:lnTo>
                  <a:pt x="7698" y="8365"/>
                </a:lnTo>
                <a:lnTo>
                  <a:pt x="8357" y="8365"/>
                </a:lnTo>
                <a:lnTo>
                  <a:pt x="8357" y="7705"/>
                </a:lnTo>
                <a:lnTo>
                  <a:pt x="8357" y="7591"/>
                </a:lnTo>
                <a:lnTo>
                  <a:pt x="8357" y="7477"/>
                </a:lnTo>
                <a:lnTo>
                  <a:pt x="8357" y="7249"/>
                </a:lnTo>
                <a:lnTo>
                  <a:pt x="8357" y="7134"/>
                </a:lnTo>
                <a:lnTo>
                  <a:pt x="8357" y="7020"/>
                </a:lnTo>
                <a:lnTo>
                  <a:pt x="8357" y="3063"/>
                </a:lnTo>
                <a:lnTo>
                  <a:pt x="8357" y="2949"/>
                </a:lnTo>
                <a:lnTo>
                  <a:pt x="8357" y="2835"/>
                </a:lnTo>
                <a:lnTo>
                  <a:pt x="8357" y="2606"/>
                </a:lnTo>
                <a:lnTo>
                  <a:pt x="8357" y="2492"/>
                </a:lnTo>
                <a:lnTo>
                  <a:pt x="8357" y="2435"/>
                </a:lnTo>
                <a:cubicBezTo>
                  <a:pt x="8357" y="2416"/>
                  <a:pt x="8357" y="2397"/>
                  <a:pt x="8357" y="2378"/>
                </a:cubicBezTo>
                <a:cubicBezTo>
                  <a:pt x="8389" y="1065"/>
                  <a:pt x="9466" y="0"/>
                  <a:pt x="10790" y="0"/>
                </a:cubicBezTo>
                <a:cubicBezTo>
                  <a:pt x="12115" y="0"/>
                  <a:pt x="13192" y="1059"/>
                  <a:pt x="13224" y="2378"/>
                </a:cubicBezTo>
                <a:cubicBezTo>
                  <a:pt x="13224" y="2397"/>
                  <a:pt x="13224" y="2416"/>
                  <a:pt x="13224" y="2435"/>
                </a:cubicBezTo>
                <a:lnTo>
                  <a:pt x="13224" y="2492"/>
                </a:lnTo>
                <a:lnTo>
                  <a:pt x="13224" y="2606"/>
                </a:lnTo>
                <a:lnTo>
                  <a:pt x="13224" y="2835"/>
                </a:lnTo>
                <a:lnTo>
                  <a:pt x="13224" y="2949"/>
                </a:lnTo>
                <a:lnTo>
                  <a:pt x="13224" y="3063"/>
                </a:lnTo>
                <a:lnTo>
                  <a:pt x="13224" y="7020"/>
                </a:lnTo>
                <a:lnTo>
                  <a:pt x="13224" y="7134"/>
                </a:lnTo>
                <a:lnTo>
                  <a:pt x="13224" y="7249"/>
                </a:lnTo>
                <a:lnTo>
                  <a:pt x="13224" y="7477"/>
                </a:lnTo>
                <a:lnTo>
                  <a:pt x="13224" y="7591"/>
                </a:lnTo>
                <a:lnTo>
                  <a:pt x="13224" y="7705"/>
                </a:lnTo>
                <a:lnTo>
                  <a:pt x="13224" y="8365"/>
                </a:lnTo>
                <a:lnTo>
                  <a:pt x="13883" y="8365"/>
                </a:lnTo>
                <a:lnTo>
                  <a:pt x="13997" y="8365"/>
                </a:lnTo>
                <a:lnTo>
                  <a:pt x="14111" y="8365"/>
                </a:lnTo>
                <a:lnTo>
                  <a:pt x="14339" y="8365"/>
                </a:lnTo>
                <a:lnTo>
                  <a:pt x="14453" y="8365"/>
                </a:lnTo>
                <a:lnTo>
                  <a:pt x="14567" y="8365"/>
                </a:lnTo>
                <a:lnTo>
                  <a:pt x="18521" y="8365"/>
                </a:lnTo>
                <a:lnTo>
                  <a:pt x="18635" y="8365"/>
                </a:lnTo>
                <a:lnTo>
                  <a:pt x="18749" y="8365"/>
                </a:lnTo>
                <a:lnTo>
                  <a:pt x="18977" y="8365"/>
                </a:lnTo>
                <a:lnTo>
                  <a:pt x="19091" y="8365"/>
                </a:lnTo>
                <a:lnTo>
                  <a:pt x="19148" y="8365"/>
                </a:lnTo>
                <a:cubicBezTo>
                  <a:pt x="19167" y="8365"/>
                  <a:pt x="19186" y="8365"/>
                  <a:pt x="19205" y="8365"/>
                </a:cubicBezTo>
                <a:cubicBezTo>
                  <a:pt x="20542" y="8396"/>
                  <a:pt x="21600" y="9475"/>
                  <a:pt x="21600" y="10800"/>
                </a:cubicBezTo>
                <a:close/>
                <a:moveTo>
                  <a:pt x="8364" y="8593"/>
                </a:moveTo>
                <a:lnTo>
                  <a:pt x="7705" y="8593"/>
                </a:lnTo>
                <a:lnTo>
                  <a:pt x="7591" y="8593"/>
                </a:lnTo>
                <a:lnTo>
                  <a:pt x="7477" y="8593"/>
                </a:lnTo>
                <a:lnTo>
                  <a:pt x="7249" y="8593"/>
                </a:lnTo>
                <a:lnTo>
                  <a:pt x="7135" y="8593"/>
                </a:lnTo>
                <a:lnTo>
                  <a:pt x="7020" y="8593"/>
                </a:lnTo>
                <a:lnTo>
                  <a:pt x="3067" y="8593"/>
                </a:lnTo>
                <a:lnTo>
                  <a:pt x="2953" y="8593"/>
                </a:lnTo>
                <a:lnTo>
                  <a:pt x="2832" y="8593"/>
                </a:lnTo>
                <a:lnTo>
                  <a:pt x="2604" y="8593"/>
                </a:lnTo>
                <a:lnTo>
                  <a:pt x="2490" y="8593"/>
                </a:lnTo>
                <a:lnTo>
                  <a:pt x="2433" y="8593"/>
                </a:lnTo>
                <a:cubicBezTo>
                  <a:pt x="2414" y="8593"/>
                  <a:pt x="2395" y="8593"/>
                  <a:pt x="2376" y="8593"/>
                </a:cubicBezTo>
                <a:cubicBezTo>
                  <a:pt x="1185" y="8625"/>
                  <a:pt x="228" y="9601"/>
                  <a:pt x="228" y="10800"/>
                </a:cubicBezTo>
                <a:cubicBezTo>
                  <a:pt x="228" y="11999"/>
                  <a:pt x="1185" y="12975"/>
                  <a:pt x="2376" y="13007"/>
                </a:cubicBezTo>
                <a:cubicBezTo>
                  <a:pt x="2395" y="13007"/>
                  <a:pt x="2414" y="13007"/>
                  <a:pt x="2433" y="13007"/>
                </a:cubicBezTo>
                <a:lnTo>
                  <a:pt x="2490" y="13007"/>
                </a:lnTo>
                <a:lnTo>
                  <a:pt x="2604" y="13007"/>
                </a:lnTo>
                <a:lnTo>
                  <a:pt x="2832" y="13007"/>
                </a:lnTo>
                <a:lnTo>
                  <a:pt x="2946" y="13007"/>
                </a:lnTo>
                <a:lnTo>
                  <a:pt x="3060" y="13007"/>
                </a:lnTo>
                <a:lnTo>
                  <a:pt x="7014" y="13007"/>
                </a:lnTo>
                <a:lnTo>
                  <a:pt x="7128" y="13007"/>
                </a:lnTo>
                <a:lnTo>
                  <a:pt x="7242" y="13007"/>
                </a:lnTo>
                <a:lnTo>
                  <a:pt x="7470" y="13007"/>
                </a:lnTo>
                <a:lnTo>
                  <a:pt x="7584" y="13007"/>
                </a:lnTo>
                <a:lnTo>
                  <a:pt x="7698" y="13007"/>
                </a:lnTo>
                <a:lnTo>
                  <a:pt x="8357" y="13007"/>
                </a:lnTo>
                <a:lnTo>
                  <a:pt x="8357" y="8593"/>
                </a:lnTo>
                <a:close/>
                <a:moveTo>
                  <a:pt x="13008" y="13235"/>
                </a:moveTo>
                <a:lnTo>
                  <a:pt x="8598" y="13235"/>
                </a:lnTo>
                <a:lnTo>
                  <a:pt x="8598" y="13895"/>
                </a:lnTo>
                <a:lnTo>
                  <a:pt x="8598" y="14009"/>
                </a:lnTo>
                <a:lnTo>
                  <a:pt x="8598" y="14123"/>
                </a:lnTo>
                <a:lnTo>
                  <a:pt x="8598" y="14351"/>
                </a:lnTo>
                <a:lnTo>
                  <a:pt x="8598" y="14466"/>
                </a:lnTo>
                <a:lnTo>
                  <a:pt x="8598" y="14580"/>
                </a:lnTo>
                <a:lnTo>
                  <a:pt x="8598" y="18537"/>
                </a:lnTo>
                <a:lnTo>
                  <a:pt x="8598" y="18651"/>
                </a:lnTo>
                <a:lnTo>
                  <a:pt x="8598" y="18765"/>
                </a:lnTo>
                <a:lnTo>
                  <a:pt x="8598" y="18994"/>
                </a:lnTo>
                <a:lnTo>
                  <a:pt x="8598" y="19108"/>
                </a:lnTo>
                <a:lnTo>
                  <a:pt x="8598" y="19165"/>
                </a:lnTo>
                <a:cubicBezTo>
                  <a:pt x="8598" y="19184"/>
                  <a:pt x="8598" y="19203"/>
                  <a:pt x="8598" y="19222"/>
                </a:cubicBezTo>
                <a:cubicBezTo>
                  <a:pt x="8630" y="20414"/>
                  <a:pt x="9606" y="21372"/>
                  <a:pt x="10803" y="21372"/>
                </a:cubicBezTo>
                <a:cubicBezTo>
                  <a:pt x="12001" y="21372"/>
                  <a:pt x="12976" y="20414"/>
                  <a:pt x="13008" y="19222"/>
                </a:cubicBezTo>
                <a:cubicBezTo>
                  <a:pt x="13008" y="19203"/>
                  <a:pt x="13008" y="19184"/>
                  <a:pt x="13008" y="19165"/>
                </a:cubicBezTo>
                <a:lnTo>
                  <a:pt x="13008" y="19108"/>
                </a:lnTo>
                <a:lnTo>
                  <a:pt x="13008" y="18994"/>
                </a:lnTo>
                <a:lnTo>
                  <a:pt x="13008" y="18765"/>
                </a:lnTo>
                <a:lnTo>
                  <a:pt x="13008" y="18651"/>
                </a:lnTo>
                <a:lnTo>
                  <a:pt x="13008" y="18537"/>
                </a:lnTo>
                <a:lnTo>
                  <a:pt x="13008" y="14580"/>
                </a:lnTo>
                <a:lnTo>
                  <a:pt x="13008" y="14466"/>
                </a:lnTo>
                <a:lnTo>
                  <a:pt x="13008" y="14351"/>
                </a:lnTo>
                <a:lnTo>
                  <a:pt x="13008" y="14123"/>
                </a:lnTo>
                <a:lnTo>
                  <a:pt x="13008" y="14009"/>
                </a:lnTo>
                <a:lnTo>
                  <a:pt x="13008" y="13895"/>
                </a:lnTo>
                <a:lnTo>
                  <a:pt x="13008" y="13235"/>
                </a:lnTo>
                <a:close/>
                <a:moveTo>
                  <a:pt x="13008" y="8593"/>
                </a:moveTo>
                <a:lnTo>
                  <a:pt x="8598" y="8593"/>
                </a:lnTo>
                <a:lnTo>
                  <a:pt x="8598" y="13007"/>
                </a:lnTo>
                <a:lnTo>
                  <a:pt x="13008" y="13007"/>
                </a:lnTo>
                <a:lnTo>
                  <a:pt x="13008" y="8593"/>
                </a:lnTo>
                <a:close/>
                <a:moveTo>
                  <a:pt x="13008" y="2429"/>
                </a:moveTo>
                <a:cubicBezTo>
                  <a:pt x="13008" y="2410"/>
                  <a:pt x="13008" y="2391"/>
                  <a:pt x="13008" y="2372"/>
                </a:cubicBezTo>
                <a:cubicBezTo>
                  <a:pt x="12976" y="1180"/>
                  <a:pt x="12001" y="222"/>
                  <a:pt x="10803" y="222"/>
                </a:cubicBezTo>
                <a:cubicBezTo>
                  <a:pt x="9606" y="222"/>
                  <a:pt x="8630" y="1180"/>
                  <a:pt x="8598" y="2372"/>
                </a:cubicBezTo>
                <a:cubicBezTo>
                  <a:pt x="8598" y="2391"/>
                  <a:pt x="8598" y="2410"/>
                  <a:pt x="8598" y="2429"/>
                </a:cubicBezTo>
                <a:lnTo>
                  <a:pt x="8598" y="2486"/>
                </a:lnTo>
                <a:lnTo>
                  <a:pt x="8598" y="2600"/>
                </a:lnTo>
                <a:lnTo>
                  <a:pt x="8598" y="2828"/>
                </a:lnTo>
                <a:lnTo>
                  <a:pt x="8598" y="2943"/>
                </a:lnTo>
                <a:lnTo>
                  <a:pt x="8598" y="3057"/>
                </a:lnTo>
                <a:lnTo>
                  <a:pt x="8598" y="7014"/>
                </a:lnTo>
                <a:lnTo>
                  <a:pt x="8598" y="7128"/>
                </a:lnTo>
                <a:lnTo>
                  <a:pt x="8598" y="7242"/>
                </a:lnTo>
                <a:lnTo>
                  <a:pt x="8598" y="7471"/>
                </a:lnTo>
                <a:lnTo>
                  <a:pt x="8598" y="7585"/>
                </a:lnTo>
                <a:lnTo>
                  <a:pt x="8598" y="7699"/>
                </a:lnTo>
                <a:lnTo>
                  <a:pt x="8598" y="8358"/>
                </a:lnTo>
                <a:lnTo>
                  <a:pt x="13008" y="8358"/>
                </a:lnTo>
                <a:lnTo>
                  <a:pt x="13008" y="7699"/>
                </a:lnTo>
                <a:lnTo>
                  <a:pt x="13008" y="7585"/>
                </a:lnTo>
                <a:lnTo>
                  <a:pt x="13008" y="7471"/>
                </a:lnTo>
                <a:lnTo>
                  <a:pt x="13008" y="7242"/>
                </a:lnTo>
                <a:lnTo>
                  <a:pt x="13008" y="7128"/>
                </a:lnTo>
                <a:lnTo>
                  <a:pt x="13008" y="7014"/>
                </a:lnTo>
                <a:lnTo>
                  <a:pt x="13008" y="3057"/>
                </a:lnTo>
                <a:lnTo>
                  <a:pt x="13008" y="2943"/>
                </a:lnTo>
                <a:lnTo>
                  <a:pt x="13008" y="2828"/>
                </a:lnTo>
                <a:lnTo>
                  <a:pt x="13008" y="2600"/>
                </a:lnTo>
                <a:lnTo>
                  <a:pt x="13008" y="2486"/>
                </a:lnTo>
                <a:lnTo>
                  <a:pt x="13008" y="2429"/>
                </a:lnTo>
                <a:close/>
                <a:moveTo>
                  <a:pt x="21372" y="10800"/>
                </a:moveTo>
                <a:cubicBezTo>
                  <a:pt x="21372" y="9601"/>
                  <a:pt x="20415" y="8625"/>
                  <a:pt x="19224" y="8593"/>
                </a:cubicBezTo>
                <a:cubicBezTo>
                  <a:pt x="19205" y="8593"/>
                  <a:pt x="19186" y="8593"/>
                  <a:pt x="19167" y="8593"/>
                </a:cubicBezTo>
                <a:lnTo>
                  <a:pt x="19110" y="8593"/>
                </a:lnTo>
                <a:lnTo>
                  <a:pt x="18996" y="8593"/>
                </a:lnTo>
                <a:lnTo>
                  <a:pt x="18768" y="8593"/>
                </a:lnTo>
                <a:lnTo>
                  <a:pt x="18654" y="8593"/>
                </a:lnTo>
                <a:lnTo>
                  <a:pt x="18540" y="8593"/>
                </a:lnTo>
                <a:lnTo>
                  <a:pt x="14586" y="8593"/>
                </a:lnTo>
                <a:lnTo>
                  <a:pt x="14472" y="8593"/>
                </a:lnTo>
                <a:lnTo>
                  <a:pt x="14358" y="8593"/>
                </a:lnTo>
                <a:lnTo>
                  <a:pt x="14130" y="8593"/>
                </a:lnTo>
                <a:lnTo>
                  <a:pt x="14016" y="8593"/>
                </a:lnTo>
                <a:lnTo>
                  <a:pt x="13902" y="8593"/>
                </a:lnTo>
                <a:lnTo>
                  <a:pt x="13243" y="8593"/>
                </a:lnTo>
                <a:lnTo>
                  <a:pt x="13243" y="13007"/>
                </a:lnTo>
                <a:lnTo>
                  <a:pt x="13902" y="13007"/>
                </a:lnTo>
                <a:lnTo>
                  <a:pt x="14016" y="13007"/>
                </a:lnTo>
                <a:lnTo>
                  <a:pt x="14130" y="13007"/>
                </a:lnTo>
                <a:lnTo>
                  <a:pt x="14358" y="13007"/>
                </a:lnTo>
                <a:lnTo>
                  <a:pt x="14472" y="13007"/>
                </a:lnTo>
                <a:lnTo>
                  <a:pt x="14586" y="13007"/>
                </a:lnTo>
                <a:lnTo>
                  <a:pt x="18540" y="13007"/>
                </a:lnTo>
                <a:lnTo>
                  <a:pt x="18654" y="13007"/>
                </a:lnTo>
                <a:lnTo>
                  <a:pt x="18768" y="13007"/>
                </a:lnTo>
                <a:lnTo>
                  <a:pt x="18996" y="13007"/>
                </a:lnTo>
                <a:lnTo>
                  <a:pt x="19110" y="13007"/>
                </a:lnTo>
                <a:lnTo>
                  <a:pt x="19167" y="13007"/>
                </a:lnTo>
                <a:cubicBezTo>
                  <a:pt x="19186" y="13007"/>
                  <a:pt x="19205" y="13007"/>
                  <a:pt x="19224" y="13007"/>
                </a:cubicBezTo>
                <a:cubicBezTo>
                  <a:pt x="20415" y="12975"/>
                  <a:pt x="21372" y="11999"/>
                  <a:pt x="21372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BD829F-EA99-4D32-B056-F807D555FCC3}"/>
              </a:ext>
            </a:extLst>
          </p:cNvPr>
          <p:cNvGrpSpPr/>
          <p:nvPr/>
        </p:nvGrpSpPr>
        <p:grpSpPr>
          <a:xfrm>
            <a:off x="1699804" y="1395976"/>
            <a:ext cx="2822991" cy="1167042"/>
            <a:chOff x="8921977" y="1466725"/>
            <a:chExt cx="2926080" cy="116704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C3BC09-BC6D-4FFE-A98E-4D006BCC4ED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754B1DC-44D8-4DC0-9AF5-5D2E5B64153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F08C77-202F-4789-A44D-A2ADC19D4E3D}"/>
              </a:ext>
            </a:extLst>
          </p:cNvPr>
          <p:cNvGrpSpPr/>
          <p:nvPr/>
        </p:nvGrpSpPr>
        <p:grpSpPr>
          <a:xfrm>
            <a:off x="1699804" y="2942298"/>
            <a:ext cx="2779428" cy="1167042"/>
            <a:chOff x="8921977" y="1466725"/>
            <a:chExt cx="2926080" cy="1167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C2F13C-D0D7-44F0-A274-694AB0FC4B5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EF4076C-A141-4833-9F96-77D9E0B06D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78CEF5-A95F-459E-81C2-B81F5D4893C4}"/>
              </a:ext>
            </a:extLst>
          </p:cNvPr>
          <p:cNvGrpSpPr/>
          <p:nvPr/>
        </p:nvGrpSpPr>
        <p:grpSpPr>
          <a:xfrm>
            <a:off x="1699804" y="4488620"/>
            <a:ext cx="2779428" cy="1167042"/>
            <a:chOff x="8921977" y="1466725"/>
            <a:chExt cx="2926080" cy="116704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A006E8-5E95-4318-8921-E0C2662B1A66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A5C124-C913-4D06-9DCE-C346F4567E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7ACAEE-5A7A-4988-B200-EE68BB9B91A9}"/>
              </a:ext>
            </a:extLst>
          </p:cNvPr>
          <p:cNvSpPr/>
          <p:nvPr/>
        </p:nvSpPr>
        <p:spPr>
          <a:xfrm>
            <a:off x="1539796" y="1504270"/>
            <a:ext cx="45719" cy="10368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9CF124F-AFC6-457E-B503-F36B0E2D7AD2}"/>
              </a:ext>
            </a:extLst>
          </p:cNvPr>
          <p:cNvSpPr/>
          <p:nvPr/>
        </p:nvSpPr>
        <p:spPr>
          <a:xfrm>
            <a:off x="1539796" y="3060509"/>
            <a:ext cx="45719" cy="103681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18B7195-5B47-4458-A1FE-A24127FD0F4A}"/>
              </a:ext>
            </a:extLst>
          </p:cNvPr>
          <p:cNvSpPr/>
          <p:nvPr/>
        </p:nvSpPr>
        <p:spPr>
          <a:xfrm>
            <a:off x="1539796" y="4581578"/>
            <a:ext cx="45719" cy="103681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Board Of Directors with solid fill">
            <a:extLst>
              <a:ext uri="{FF2B5EF4-FFF2-40B4-BE49-F238E27FC236}">
                <a16:creationId xmlns:a16="http://schemas.microsoft.com/office/drawing/2014/main" id="{863B92EA-7C79-4710-8D5E-4C806C29B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7712" y="4358674"/>
            <a:ext cx="668424" cy="668424"/>
          </a:xfrm>
          <a:prstGeom prst="rect">
            <a:avLst/>
          </a:prstGeom>
        </p:spPr>
      </p:pic>
      <p:pic>
        <p:nvPicPr>
          <p:cNvPr id="20" name="Graphic 19" descr="Briefcase with solid fill">
            <a:extLst>
              <a:ext uri="{FF2B5EF4-FFF2-40B4-BE49-F238E27FC236}">
                <a16:creationId xmlns:a16="http://schemas.microsoft.com/office/drawing/2014/main" id="{3E42B72C-8A63-4A75-867F-4619C1B78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17712" y="3080115"/>
            <a:ext cx="668424" cy="668424"/>
          </a:xfrm>
          <a:prstGeom prst="rect">
            <a:avLst/>
          </a:prstGeom>
        </p:spPr>
      </p:pic>
      <p:pic>
        <p:nvPicPr>
          <p:cNvPr id="21" name="Graphic 20" descr="Business Growth with solid fill">
            <a:extLst>
              <a:ext uri="{FF2B5EF4-FFF2-40B4-BE49-F238E27FC236}">
                <a16:creationId xmlns:a16="http://schemas.microsoft.com/office/drawing/2014/main" id="{3E254C18-EA62-4703-902B-2E707FEE5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17712" y="1801555"/>
            <a:ext cx="668424" cy="668424"/>
          </a:xfrm>
          <a:prstGeom prst="rect">
            <a:avLst/>
          </a:prstGeom>
        </p:spPr>
      </p:pic>
      <p:pic>
        <p:nvPicPr>
          <p:cNvPr id="22" name="Graphic 21" descr="Clipboard with solid fill">
            <a:extLst>
              <a:ext uri="{FF2B5EF4-FFF2-40B4-BE49-F238E27FC236}">
                <a16:creationId xmlns:a16="http://schemas.microsoft.com/office/drawing/2014/main" id="{7C48ADF3-492E-46CB-AA68-42E08F7E2B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05193" y="1801555"/>
            <a:ext cx="668424" cy="668424"/>
          </a:xfrm>
          <a:prstGeom prst="rect">
            <a:avLst/>
          </a:prstGeom>
        </p:spPr>
      </p:pic>
      <p:pic>
        <p:nvPicPr>
          <p:cNvPr id="23" name="Graphic 22" descr="Daily calendar with solid fill">
            <a:extLst>
              <a:ext uri="{FF2B5EF4-FFF2-40B4-BE49-F238E27FC236}">
                <a16:creationId xmlns:a16="http://schemas.microsoft.com/office/drawing/2014/main" id="{555709F2-4D46-4A36-A24F-0D844721EC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05193" y="3080115"/>
            <a:ext cx="668424" cy="668424"/>
          </a:xfrm>
          <a:prstGeom prst="rect">
            <a:avLst/>
          </a:prstGeom>
        </p:spPr>
      </p:pic>
      <p:pic>
        <p:nvPicPr>
          <p:cNvPr id="24" name="Graphic 23" descr="Handshake with solid fill">
            <a:extLst>
              <a:ext uri="{FF2B5EF4-FFF2-40B4-BE49-F238E27FC236}">
                <a16:creationId xmlns:a16="http://schemas.microsoft.com/office/drawing/2014/main" id="{F831EBB8-83EB-4864-AD93-71ABFCC8A1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5193" y="4358674"/>
            <a:ext cx="668424" cy="668424"/>
          </a:xfrm>
          <a:prstGeom prst="rect">
            <a:avLst/>
          </a:prstGeom>
        </p:spPr>
      </p:pic>
      <p:pic>
        <p:nvPicPr>
          <p:cNvPr id="25" name="Graphic 24" descr="Meeting with solid fill">
            <a:extLst>
              <a:ext uri="{FF2B5EF4-FFF2-40B4-BE49-F238E27FC236}">
                <a16:creationId xmlns:a16="http://schemas.microsoft.com/office/drawing/2014/main" id="{C72C85BA-298D-4948-A929-30A7F16E83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880452" y="4358674"/>
            <a:ext cx="668424" cy="668424"/>
          </a:xfrm>
          <a:prstGeom prst="rect">
            <a:avLst/>
          </a:prstGeom>
        </p:spPr>
      </p:pic>
      <p:pic>
        <p:nvPicPr>
          <p:cNvPr id="26" name="Graphic 25" descr="Register with solid fill">
            <a:extLst>
              <a:ext uri="{FF2B5EF4-FFF2-40B4-BE49-F238E27FC236}">
                <a16:creationId xmlns:a16="http://schemas.microsoft.com/office/drawing/2014/main" id="{5E215A43-660D-4C4A-8DD7-00E3BD8FE0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880452" y="3080115"/>
            <a:ext cx="668424" cy="668424"/>
          </a:xfrm>
          <a:prstGeom prst="rect">
            <a:avLst/>
          </a:prstGeom>
        </p:spPr>
      </p:pic>
      <p:pic>
        <p:nvPicPr>
          <p:cNvPr id="27" name="Graphic 26" descr="User network with solid fill">
            <a:extLst>
              <a:ext uri="{FF2B5EF4-FFF2-40B4-BE49-F238E27FC236}">
                <a16:creationId xmlns:a16="http://schemas.microsoft.com/office/drawing/2014/main" id="{A2B74FED-7A95-4FD0-8CBE-E4C9B63D1B7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880452" y="1801555"/>
            <a:ext cx="668424" cy="66842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F5FDFAB-605B-4145-AA71-296E5F0C8831}"/>
              </a:ext>
            </a:extLst>
          </p:cNvPr>
          <p:cNvSpPr txBox="1"/>
          <p:nvPr/>
        </p:nvSpPr>
        <p:spPr>
          <a:xfrm>
            <a:off x="5725601" y="198370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BE2B01-A057-47E9-A215-F998101AE039}"/>
              </a:ext>
            </a:extLst>
          </p:cNvPr>
          <p:cNvSpPr txBox="1"/>
          <p:nvPr/>
        </p:nvSpPr>
        <p:spPr>
          <a:xfrm>
            <a:off x="5730410" y="327300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61D2DF-7152-47D1-93F9-1B98016A673F}"/>
              </a:ext>
            </a:extLst>
          </p:cNvPr>
          <p:cNvSpPr txBox="1"/>
          <p:nvPr/>
        </p:nvSpPr>
        <p:spPr>
          <a:xfrm>
            <a:off x="5733616" y="452573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26BDF5-1801-4D02-9AD8-47E0B7E3489F}"/>
              </a:ext>
            </a:extLst>
          </p:cNvPr>
          <p:cNvSpPr txBox="1"/>
          <p:nvPr/>
        </p:nvSpPr>
        <p:spPr>
          <a:xfrm>
            <a:off x="9849545" y="198370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8EB23-6CFF-4A1A-BB5B-24455DBCE677}"/>
              </a:ext>
            </a:extLst>
          </p:cNvPr>
          <p:cNvSpPr txBox="1"/>
          <p:nvPr/>
        </p:nvSpPr>
        <p:spPr>
          <a:xfrm>
            <a:off x="9854354" y="327300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06128-7E81-4082-8756-57AEFF9385AC}"/>
              </a:ext>
            </a:extLst>
          </p:cNvPr>
          <p:cNvSpPr txBox="1"/>
          <p:nvPr/>
        </p:nvSpPr>
        <p:spPr>
          <a:xfrm>
            <a:off x="9857560" y="452573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BA27FD-03B2-4973-864C-643365E4D887}"/>
              </a:ext>
            </a:extLst>
          </p:cNvPr>
          <p:cNvSpPr txBox="1"/>
          <p:nvPr/>
        </p:nvSpPr>
        <p:spPr>
          <a:xfrm>
            <a:off x="6461163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5AFA1B-A47A-49E0-B44C-4427253E794D}"/>
              </a:ext>
            </a:extLst>
          </p:cNvPr>
          <p:cNvSpPr txBox="1"/>
          <p:nvPr/>
        </p:nvSpPr>
        <p:spPr>
          <a:xfrm>
            <a:off x="7759611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4C0DEB-E402-433C-B9BE-A7459633EB30}"/>
              </a:ext>
            </a:extLst>
          </p:cNvPr>
          <p:cNvSpPr txBox="1"/>
          <p:nvPr/>
        </p:nvSpPr>
        <p:spPr>
          <a:xfrm>
            <a:off x="9021483" y="11973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2D5375-E871-4100-962A-DBA7FD5EF258}"/>
              </a:ext>
            </a:extLst>
          </p:cNvPr>
          <p:cNvSpPr txBox="1"/>
          <p:nvPr/>
        </p:nvSpPr>
        <p:spPr>
          <a:xfrm>
            <a:off x="6461163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9929B4-D51E-4863-A83A-AB5CF0F38309}"/>
              </a:ext>
            </a:extLst>
          </p:cNvPr>
          <p:cNvSpPr txBox="1"/>
          <p:nvPr/>
        </p:nvSpPr>
        <p:spPr>
          <a:xfrm>
            <a:off x="7759611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512AF6-B36E-485E-BF2A-1BCF6F8C826F}"/>
              </a:ext>
            </a:extLst>
          </p:cNvPr>
          <p:cNvSpPr txBox="1"/>
          <p:nvPr/>
        </p:nvSpPr>
        <p:spPr>
          <a:xfrm>
            <a:off x="9021483" y="5293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4001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315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3x3 Matrix Diagram – Slide Template</vt:lpstr>
      <vt:lpstr>3x3 Matrix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3x3 Matrix Diagram</dc:title>
  <dc:creator>PresentationGO.com</dc:creator>
  <dc:description>© Copyright PresentationGO.com</dc:description>
  <dcterms:created xsi:type="dcterms:W3CDTF">2014-11-26T05:14:11Z</dcterms:created>
  <dcterms:modified xsi:type="dcterms:W3CDTF">2021-05-20T19:02:58Z</dcterms:modified>
  <cp:category>Charts &amp; Diagrams</cp:category>
</cp:coreProperties>
</file>