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2" d="100"/>
          <a:sy n="62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3x4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BE83FD3-E09F-D2F3-3BCA-E4A902D34543}"/>
              </a:ext>
            </a:extLst>
          </p:cNvPr>
          <p:cNvSpPr/>
          <p:nvPr/>
        </p:nvSpPr>
        <p:spPr>
          <a:xfrm>
            <a:off x="3948779" y="3461070"/>
            <a:ext cx="900940" cy="933689"/>
          </a:xfrm>
          <a:custGeom>
            <a:avLst/>
            <a:gdLst>
              <a:gd name="connsiteX0" fmla="*/ 0 w 900940"/>
              <a:gd name="connsiteY0" fmla="*/ 0 h 933689"/>
              <a:gd name="connsiteX1" fmla="*/ 731521 w 900940"/>
              <a:gd name="connsiteY1" fmla="*/ 0 h 933689"/>
              <a:gd name="connsiteX2" fmla="*/ 737219 w 900940"/>
              <a:gd name="connsiteY2" fmla="*/ 112843 h 933689"/>
              <a:gd name="connsiteX3" fmla="*/ 841281 w 900940"/>
              <a:gd name="connsiteY3" fmla="*/ 519615 h 933689"/>
              <a:gd name="connsiteX4" fmla="*/ 900940 w 900940"/>
              <a:gd name="connsiteY4" fmla="*/ 643459 h 933689"/>
              <a:gd name="connsiteX5" fmla="*/ 441142 w 900940"/>
              <a:gd name="connsiteY5" fmla="*/ 908908 h 933689"/>
              <a:gd name="connsiteX6" fmla="*/ 178339 w 900940"/>
              <a:gd name="connsiteY6" fmla="*/ 822849 h 933689"/>
              <a:gd name="connsiteX7" fmla="*/ 0 w 900940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940" h="933689">
                <a:moveTo>
                  <a:pt x="0" y="0"/>
                </a:moveTo>
                <a:lnTo>
                  <a:pt x="731521" y="0"/>
                </a:lnTo>
                <a:lnTo>
                  <a:pt x="737219" y="112843"/>
                </a:lnTo>
                <a:cubicBezTo>
                  <a:pt x="751735" y="255781"/>
                  <a:pt x="787491" y="392441"/>
                  <a:pt x="841281" y="519615"/>
                </a:cubicBezTo>
                <a:lnTo>
                  <a:pt x="900940" y="643459"/>
                </a:lnTo>
                <a:lnTo>
                  <a:pt x="441142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A30A4C-DD9C-B775-EA46-DB3977A23BE6}"/>
              </a:ext>
            </a:extLst>
          </p:cNvPr>
          <p:cNvSpPr/>
          <p:nvPr/>
        </p:nvSpPr>
        <p:spPr>
          <a:xfrm>
            <a:off x="3948780" y="2381686"/>
            <a:ext cx="904443" cy="1007427"/>
          </a:xfrm>
          <a:custGeom>
            <a:avLst/>
            <a:gdLst>
              <a:gd name="connsiteX0" fmla="*/ 270611 w 904443"/>
              <a:gd name="connsiteY0" fmla="*/ 0 h 1007427"/>
              <a:gd name="connsiteX1" fmla="*/ 904443 w 904443"/>
              <a:gd name="connsiteY1" fmla="*/ 366010 h 1007427"/>
              <a:gd name="connsiteX2" fmla="*/ 900964 w 904443"/>
              <a:gd name="connsiteY2" fmla="*/ 371735 h 1007427"/>
              <a:gd name="connsiteX3" fmla="*/ 737219 w 904443"/>
              <a:gd name="connsiteY3" fmla="*/ 902401 h 1007427"/>
              <a:gd name="connsiteX4" fmla="*/ 731915 w 904443"/>
              <a:gd name="connsiteY4" fmla="*/ 1007427 h 1007427"/>
              <a:gd name="connsiteX5" fmla="*/ 0 w 904443"/>
              <a:gd name="connsiteY5" fmla="*/ 1007427 h 1007427"/>
              <a:gd name="connsiteX6" fmla="*/ 270611 w 904443"/>
              <a:gd name="connsiteY6" fmla="*/ 0 h 10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443" h="1007427">
                <a:moveTo>
                  <a:pt x="270611" y="0"/>
                </a:moveTo>
                <a:lnTo>
                  <a:pt x="904443" y="366010"/>
                </a:lnTo>
                <a:lnTo>
                  <a:pt x="900964" y="371735"/>
                </a:lnTo>
                <a:cubicBezTo>
                  <a:pt x="813689" y="532395"/>
                  <a:pt x="756574" y="711817"/>
                  <a:pt x="737219" y="902401"/>
                </a:cubicBezTo>
                <a:lnTo>
                  <a:pt x="731915" y="1007427"/>
                </a:lnTo>
                <a:lnTo>
                  <a:pt x="0" y="1007427"/>
                </a:lnTo>
                <a:cubicBezTo>
                  <a:pt x="4685" y="641395"/>
                  <a:pt x="101685" y="29723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F7B67D1-B9EA-0351-0AC9-69F64CEEF9DF}"/>
              </a:ext>
            </a:extLst>
          </p:cNvPr>
          <p:cNvSpPr/>
          <p:nvPr/>
        </p:nvSpPr>
        <p:spPr>
          <a:xfrm>
            <a:off x="5056506" y="1291995"/>
            <a:ext cx="1007426" cy="890400"/>
          </a:xfrm>
          <a:custGeom>
            <a:avLst/>
            <a:gdLst>
              <a:gd name="connsiteX0" fmla="*/ 800951 w 1007426"/>
              <a:gd name="connsiteY0" fmla="*/ 942 h 890400"/>
              <a:gd name="connsiteX1" fmla="*/ 1007426 w 1007426"/>
              <a:gd name="connsiteY1" fmla="*/ 187081 h 890400"/>
              <a:gd name="connsiteX2" fmla="*/ 1007426 w 1007426"/>
              <a:gd name="connsiteY2" fmla="*/ 721304 h 890400"/>
              <a:gd name="connsiteX3" fmla="*/ 894582 w 1007426"/>
              <a:gd name="connsiteY3" fmla="*/ 727003 h 890400"/>
              <a:gd name="connsiteX4" fmla="*/ 487809 w 1007426"/>
              <a:gd name="connsiteY4" fmla="*/ 831065 h 890400"/>
              <a:gd name="connsiteX5" fmla="*/ 364637 w 1007426"/>
              <a:gd name="connsiteY5" fmla="*/ 890400 h 890400"/>
              <a:gd name="connsiteX6" fmla="*/ 0 w 1007426"/>
              <a:gd name="connsiteY6" fmla="*/ 257501 h 890400"/>
              <a:gd name="connsiteX7" fmla="*/ 800951 w 1007426"/>
              <a:gd name="connsiteY7" fmla="*/ 942 h 8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00">
                <a:moveTo>
                  <a:pt x="800951" y="942"/>
                </a:moveTo>
                <a:cubicBezTo>
                  <a:pt x="910415" y="-10015"/>
                  <a:pt x="1007426" y="76039"/>
                  <a:pt x="1007426" y="187081"/>
                </a:cubicBezTo>
                <a:lnTo>
                  <a:pt x="1007426" y="721304"/>
                </a:lnTo>
                <a:lnTo>
                  <a:pt x="894582" y="727003"/>
                </a:lnTo>
                <a:cubicBezTo>
                  <a:pt x="751643" y="741519"/>
                  <a:pt x="614984" y="777275"/>
                  <a:pt x="487809" y="831065"/>
                </a:cubicBezTo>
                <a:lnTo>
                  <a:pt x="364637" y="890400"/>
                </a:lnTo>
                <a:lnTo>
                  <a:pt x="0" y="257501"/>
                </a:lnTo>
                <a:cubicBezTo>
                  <a:pt x="242482" y="122941"/>
                  <a:pt x="513088" y="32210"/>
                  <a:pt x="800951" y="9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611BEBF-30D2-5CA6-BBE1-43CB71CD6D52}"/>
              </a:ext>
            </a:extLst>
          </p:cNvPr>
          <p:cNvSpPr/>
          <p:nvPr/>
        </p:nvSpPr>
        <p:spPr>
          <a:xfrm>
            <a:off x="6135890" y="1291985"/>
            <a:ext cx="1007426" cy="893546"/>
          </a:xfrm>
          <a:custGeom>
            <a:avLst/>
            <a:gdLst>
              <a:gd name="connsiteX0" fmla="*/ 206476 w 1007426"/>
              <a:gd name="connsiteY0" fmla="*/ 1212 h 893546"/>
              <a:gd name="connsiteX1" fmla="*/ 1007426 w 1007426"/>
              <a:gd name="connsiteY1" fmla="*/ 257772 h 893546"/>
              <a:gd name="connsiteX2" fmla="*/ 640279 w 1007426"/>
              <a:gd name="connsiteY2" fmla="*/ 893546 h 893546"/>
              <a:gd name="connsiteX3" fmla="*/ 635689 w 1007426"/>
              <a:gd name="connsiteY3" fmla="*/ 890758 h 893546"/>
              <a:gd name="connsiteX4" fmla="*/ 105023 w 1007426"/>
              <a:gd name="connsiteY4" fmla="*/ 727013 h 893546"/>
              <a:gd name="connsiteX5" fmla="*/ 0 w 1007426"/>
              <a:gd name="connsiteY5" fmla="*/ 721709 h 893546"/>
              <a:gd name="connsiteX6" fmla="*/ 0 w 1007426"/>
              <a:gd name="connsiteY6" fmla="*/ 185793 h 893546"/>
              <a:gd name="connsiteX7" fmla="*/ 206476 w 1007426"/>
              <a:gd name="connsiteY7" fmla="*/ 1212 h 89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54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279" y="893546"/>
                </a:lnTo>
                <a:lnTo>
                  <a:pt x="635689" y="890758"/>
                </a:lnTo>
                <a:cubicBezTo>
                  <a:pt x="475029" y="803482"/>
                  <a:pt x="295608" y="746368"/>
                  <a:pt x="105023" y="727013"/>
                </a:cubicBezTo>
                <a:lnTo>
                  <a:pt x="0" y="721709"/>
                </a:lnTo>
                <a:lnTo>
                  <a:pt x="0" y="185793"/>
                </a:lnTo>
                <a:cubicBezTo>
                  <a:pt x="0" y="74750"/>
                  <a:pt x="97012" y="-11304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1754320-6080-ED9A-E216-9CB0CCF49B00}"/>
              </a:ext>
            </a:extLst>
          </p:cNvPr>
          <p:cNvSpPr/>
          <p:nvPr/>
        </p:nvSpPr>
        <p:spPr>
          <a:xfrm>
            <a:off x="6135890" y="4672239"/>
            <a:ext cx="1007426" cy="905683"/>
          </a:xfrm>
          <a:custGeom>
            <a:avLst/>
            <a:gdLst>
              <a:gd name="connsiteX0" fmla="*/ 640657 w 1007426"/>
              <a:gd name="connsiteY0" fmla="*/ 0 h 905683"/>
              <a:gd name="connsiteX1" fmla="*/ 1007426 w 1007426"/>
              <a:gd name="connsiteY1" fmla="*/ 636634 h 905683"/>
              <a:gd name="connsiteX2" fmla="*/ 0 w 1007426"/>
              <a:gd name="connsiteY2" fmla="*/ 905683 h 905683"/>
              <a:gd name="connsiteX3" fmla="*/ 0 w 1007426"/>
              <a:gd name="connsiteY3" fmla="*/ 172067 h 905683"/>
              <a:gd name="connsiteX4" fmla="*/ 105023 w 1007426"/>
              <a:gd name="connsiteY4" fmla="*/ 166764 h 905683"/>
              <a:gd name="connsiteX5" fmla="*/ 635689 w 1007426"/>
              <a:gd name="connsiteY5" fmla="*/ 3018 h 90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5683">
                <a:moveTo>
                  <a:pt x="640657" y="0"/>
                </a:moveTo>
                <a:lnTo>
                  <a:pt x="1007426" y="636634"/>
                </a:lnTo>
                <a:cubicBezTo>
                  <a:pt x="708650" y="802437"/>
                  <a:pt x="366032" y="900998"/>
                  <a:pt x="0" y="905683"/>
                </a:cubicBezTo>
                <a:lnTo>
                  <a:pt x="0" y="172067"/>
                </a:lnTo>
                <a:lnTo>
                  <a:pt x="105023" y="166764"/>
                </a:lnTo>
                <a:cubicBezTo>
                  <a:pt x="295608" y="147409"/>
                  <a:pt x="475029" y="90294"/>
                  <a:pt x="635689" y="30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DCC9738-70B4-E625-FD08-68C0C44F3872}"/>
              </a:ext>
            </a:extLst>
          </p:cNvPr>
          <p:cNvSpPr/>
          <p:nvPr/>
        </p:nvSpPr>
        <p:spPr>
          <a:xfrm>
            <a:off x="5056506" y="4675660"/>
            <a:ext cx="1007426" cy="902262"/>
          </a:xfrm>
          <a:custGeom>
            <a:avLst/>
            <a:gdLst>
              <a:gd name="connsiteX0" fmla="*/ 364751 w 1007426"/>
              <a:gd name="connsiteY0" fmla="*/ 0 h 902262"/>
              <a:gd name="connsiteX1" fmla="*/ 487809 w 1007426"/>
              <a:gd name="connsiteY1" fmla="*/ 59280 h 902262"/>
              <a:gd name="connsiteX2" fmla="*/ 894582 w 1007426"/>
              <a:gd name="connsiteY2" fmla="*/ 163343 h 902262"/>
              <a:gd name="connsiteX3" fmla="*/ 1007426 w 1007426"/>
              <a:gd name="connsiteY3" fmla="*/ 169041 h 902262"/>
              <a:gd name="connsiteX4" fmla="*/ 1007426 w 1007426"/>
              <a:gd name="connsiteY4" fmla="*/ 902262 h 902262"/>
              <a:gd name="connsiteX5" fmla="*/ 0 w 1007426"/>
              <a:gd name="connsiteY5" fmla="*/ 631652 h 90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2262">
                <a:moveTo>
                  <a:pt x="364751" y="0"/>
                </a:moveTo>
                <a:lnTo>
                  <a:pt x="487809" y="59280"/>
                </a:lnTo>
                <a:cubicBezTo>
                  <a:pt x="614984" y="113070"/>
                  <a:pt x="751643" y="148827"/>
                  <a:pt x="894582" y="163343"/>
                </a:cubicBezTo>
                <a:lnTo>
                  <a:pt x="1007426" y="169041"/>
                </a:lnTo>
                <a:lnTo>
                  <a:pt x="1007426" y="902262"/>
                </a:lnTo>
                <a:cubicBezTo>
                  <a:pt x="642934" y="896015"/>
                  <a:pt x="298777" y="799016"/>
                  <a:pt x="0" y="6316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7FD4954-03A2-B5F4-DE66-F7B4E4A60FED}"/>
              </a:ext>
            </a:extLst>
          </p:cNvPr>
          <p:cNvSpPr/>
          <p:nvPr/>
        </p:nvSpPr>
        <p:spPr>
          <a:xfrm>
            <a:off x="4258469" y="1583647"/>
            <a:ext cx="1104473" cy="1103160"/>
          </a:xfrm>
          <a:custGeom>
            <a:avLst/>
            <a:gdLst>
              <a:gd name="connsiteX0" fmla="*/ 738340 w 1104473"/>
              <a:gd name="connsiteY0" fmla="*/ 0 h 1103160"/>
              <a:gd name="connsiteX1" fmla="*/ 1104473 w 1104473"/>
              <a:gd name="connsiteY1" fmla="*/ 634016 h 1103160"/>
              <a:gd name="connsiteX2" fmla="*/ 1045095 w 1104473"/>
              <a:gd name="connsiteY2" fmla="*/ 670089 h 1103160"/>
              <a:gd name="connsiteX3" fmla="*/ 662268 w 1104473"/>
              <a:gd name="connsiteY3" fmla="*/ 1052916 h 1103160"/>
              <a:gd name="connsiteX4" fmla="*/ 631745 w 1104473"/>
              <a:gd name="connsiteY4" fmla="*/ 1103160 h 1103160"/>
              <a:gd name="connsiteX5" fmla="*/ 0 w 1104473"/>
              <a:gd name="connsiteY5" fmla="*/ 738340 h 1103160"/>
              <a:gd name="connsiteX6" fmla="*/ 738340 w 1104473"/>
              <a:gd name="connsiteY6" fmla="*/ 0 h 110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473" h="1103160">
                <a:moveTo>
                  <a:pt x="738340" y="0"/>
                </a:moveTo>
                <a:lnTo>
                  <a:pt x="1104473" y="634016"/>
                </a:lnTo>
                <a:lnTo>
                  <a:pt x="1045095" y="670089"/>
                </a:lnTo>
                <a:cubicBezTo>
                  <a:pt x="894291" y="771970"/>
                  <a:pt x="764149" y="902112"/>
                  <a:pt x="662268" y="1052916"/>
                </a:cubicBezTo>
                <a:lnTo>
                  <a:pt x="631745" y="1103160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64ADE6-7DF6-B33D-D73D-F55264BD0F28}"/>
              </a:ext>
            </a:extLst>
          </p:cNvPr>
          <p:cNvSpPr/>
          <p:nvPr/>
        </p:nvSpPr>
        <p:spPr>
          <a:xfrm>
            <a:off x="7342256" y="3461070"/>
            <a:ext cx="900966" cy="933689"/>
          </a:xfrm>
          <a:custGeom>
            <a:avLst/>
            <a:gdLst>
              <a:gd name="connsiteX0" fmla="*/ 169445 w 900966"/>
              <a:gd name="connsiteY0" fmla="*/ 0 h 933689"/>
              <a:gd name="connsiteX1" fmla="*/ 900966 w 900966"/>
              <a:gd name="connsiteY1" fmla="*/ 0 h 933689"/>
              <a:gd name="connsiteX2" fmla="*/ 721065 w 900966"/>
              <a:gd name="connsiteY2" fmla="*/ 822849 h 933689"/>
              <a:gd name="connsiteX3" fmla="*/ 458262 w 900966"/>
              <a:gd name="connsiteY3" fmla="*/ 908908 h 933689"/>
              <a:gd name="connsiteX4" fmla="*/ 0 w 900966"/>
              <a:gd name="connsiteY4" fmla="*/ 643511 h 933689"/>
              <a:gd name="connsiteX5" fmla="*/ 1 w 900966"/>
              <a:gd name="connsiteY5" fmla="*/ 643509 h 933689"/>
              <a:gd name="connsiteX6" fmla="*/ 163747 w 900966"/>
              <a:gd name="connsiteY6" fmla="*/ 112843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966" h="933689">
                <a:moveTo>
                  <a:pt x="169445" y="0"/>
                </a:moveTo>
                <a:lnTo>
                  <a:pt x="900966" y="0"/>
                </a:lnTo>
                <a:cubicBezTo>
                  <a:pt x="897843" y="290968"/>
                  <a:pt x="833682" y="569445"/>
                  <a:pt x="721065" y="822849"/>
                </a:cubicBezTo>
                <a:cubicBezTo>
                  <a:pt x="677250" y="924522"/>
                  <a:pt x="553700" y="963648"/>
                  <a:pt x="458262" y="908908"/>
                </a:cubicBezTo>
                <a:lnTo>
                  <a:pt x="0" y="643511"/>
                </a:lnTo>
                <a:lnTo>
                  <a:pt x="1" y="643509"/>
                </a:lnTo>
                <a:cubicBezTo>
                  <a:pt x="87277" y="482849"/>
                  <a:pt x="144392" y="303427"/>
                  <a:pt x="163747" y="112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E9110A-5D28-2BC5-FFDF-85C804C107B1}"/>
              </a:ext>
            </a:extLst>
          </p:cNvPr>
          <p:cNvSpPr/>
          <p:nvPr/>
        </p:nvSpPr>
        <p:spPr>
          <a:xfrm>
            <a:off x="6839157" y="4163026"/>
            <a:ext cx="1025655" cy="1106589"/>
          </a:xfrm>
          <a:custGeom>
            <a:avLst/>
            <a:gdLst>
              <a:gd name="connsiteX0" fmla="*/ 467593 w 1025655"/>
              <a:gd name="connsiteY0" fmla="*/ 0 h 1106589"/>
              <a:gd name="connsiteX1" fmla="*/ 931655 w 1025655"/>
              <a:gd name="connsiteY1" fmla="*/ 268099 h 1106589"/>
              <a:gd name="connsiteX2" fmla="*/ 989534 w 1025655"/>
              <a:gd name="connsiteY2" fmla="*/ 540316 h 1106589"/>
              <a:gd name="connsiteX3" fmla="*/ 366925 w 1025655"/>
              <a:gd name="connsiteY3" fmla="*/ 1106589 h 1106589"/>
              <a:gd name="connsiteX4" fmla="*/ 0 w 1025655"/>
              <a:gd name="connsiteY4" fmla="*/ 471177 h 1106589"/>
              <a:gd name="connsiteX5" fmla="*/ 49280 w 1025655"/>
              <a:gd name="connsiteY5" fmla="*/ 441238 h 1106589"/>
              <a:gd name="connsiteX6" fmla="*/ 432107 w 1025655"/>
              <a:gd name="connsiteY6" fmla="*/ 58411 h 11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655" h="1106589">
                <a:moveTo>
                  <a:pt x="467593" y="0"/>
                </a:moveTo>
                <a:lnTo>
                  <a:pt x="931655" y="268099"/>
                </a:lnTo>
                <a:cubicBezTo>
                  <a:pt x="1028633" y="324414"/>
                  <a:pt x="1055213" y="451137"/>
                  <a:pt x="989534" y="540316"/>
                </a:cubicBezTo>
                <a:cubicBezTo>
                  <a:pt x="822107" y="768697"/>
                  <a:pt x="610960" y="961095"/>
                  <a:pt x="366925" y="1106589"/>
                </a:cubicBezTo>
                <a:lnTo>
                  <a:pt x="0" y="471177"/>
                </a:lnTo>
                <a:lnTo>
                  <a:pt x="49280" y="441238"/>
                </a:lnTo>
                <a:cubicBezTo>
                  <a:pt x="200084" y="339357"/>
                  <a:pt x="330226" y="209215"/>
                  <a:pt x="432107" y="584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948D29-50BC-266C-EE85-49592B34FF5B}"/>
              </a:ext>
            </a:extLst>
          </p:cNvPr>
          <p:cNvSpPr/>
          <p:nvPr/>
        </p:nvSpPr>
        <p:spPr>
          <a:xfrm>
            <a:off x="4336967" y="4169988"/>
            <a:ext cx="1025249" cy="1102798"/>
          </a:xfrm>
          <a:custGeom>
            <a:avLst/>
            <a:gdLst>
              <a:gd name="connsiteX0" fmla="*/ 552514 w 1025249"/>
              <a:gd name="connsiteY0" fmla="*/ 0 h 1102798"/>
              <a:gd name="connsiteX1" fmla="*/ 583770 w 1025249"/>
              <a:gd name="connsiteY1" fmla="*/ 51449 h 1102798"/>
              <a:gd name="connsiteX2" fmla="*/ 966597 w 1025249"/>
              <a:gd name="connsiteY2" fmla="*/ 434276 h 1102798"/>
              <a:gd name="connsiteX3" fmla="*/ 1025249 w 1025249"/>
              <a:gd name="connsiteY3" fmla="*/ 469908 h 1102798"/>
              <a:gd name="connsiteX4" fmla="*/ 658307 w 1025249"/>
              <a:gd name="connsiteY4" fmla="*/ 1102798 h 1102798"/>
              <a:gd name="connsiteX5" fmla="*/ 35745 w 1025249"/>
              <a:gd name="connsiteY5" fmla="*/ 536527 h 1102798"/>
              <a:gd name="connsiteX6" fmla="*/ 93608 w 1025249"/>
              <a:gd name="connsiteY6" fmla="*/ 264311 h 110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249" h="1102798">
                <a:moveTo>
                  <a:pt x="552514" y="0"/>
                </a:moveTo>
                <a:lnTo>
                  <a:pt x="583770" y="51449"/>
                </a:lnTo>
                <a:cubicBezTo>
                  <a:pt x="685651" y="202253"/>
                  <a:pt x="815793" y="332395"/>
                  <a:pt x="966597" y="434276"/>
                </a:cubicBezTo>
                <a:lnTo>
                  <a:pt x="1025249" y="469908"/>
                </a:lnTo>
                <a:lnTo>
                  <a:pt x="658307" y="1102798"/>
                </a:lnTo>
                <a:cubicBezTo>
                  <a:pt x="415859" y="955744"/>
                  <a:pt x="203115" y="763347"/>
                  <a:pt x="35745" y="536527"/>
                </a:cubicBezTo>
                <a:cubicBezTo>
                  <a:pt x="-29980" y="447348"/>
                  <a:pt x="-1819" y="319066"/>
                  <a:pt x="93608" y="2643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77C68DF-B40E-94CF-35B7-2F02AC380F3D}"/>
              </a:ext>
            </a:extLst>
          </p:cNvPr>
          <p:cNvSpPr/>
          <p:nvPr/>
        </p:nvSpPr>
        <p:spPr>
          <a:xfrm>
            <a:off x="6838490" y="1586822"/>
            <a:ext cx="1105947" cy="1106997"/>
          </a:xfrm>
          <a:custGeom>
            <a:avLst/>
            <a:gdLst>
              <a:gd name="connsiteX0" fmla="*/ 367607 w 1105947"/>
              <a:gd name="connsiteY0" fmla="*/ 0 h 1106997"/>
              <a:gd name="connsiteX1" fmla="*/ 1105947 w 1105947"/>
              <a:gd name="connsiteY1" fmla="*/ 738340 h 1106997"/>
              <a:gd name="connsiteX2" fmla="*/ 467559 w 1105947"/>
              <a:gd name="connsiteY2" fmla="*/ 1106997 h 1106997"/>
              <a:gd name="connsiteX3" fmla="*/ 432775 w 1105947"/>
              <a:gd name="connsiteY3" fmla="*/ 1049741 h 1106997"/>
              <a:gd name="connsiteX4" fmla="*/ 49948 w 1105947"/>
              <a:gd name="connsiteY4" fmla="*/ 666914 h 1106997"/>
              <a:gd name="connsiteX5" fmla="*/ 0 w 1105947"/>
              <a:gd name="connsiteY5" fmla="*/ 636570 h 1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47" h="1106997">
                <a:moveTo>
                  <a:pt x="367607" y="0"/>
                </a:moveTo>
                <a:cubicBezTo>
                  <a:pt x="671076" y="181478"/>
                  <a:pt x="924469" y="436431"/>
                  <a:pt x="1105947" y="738340"/>
                </a:cubicBezTo>
                <a:lnTo>
                  <a:pt x="467559" y="1106997"/>
                </a:lnTo>
                <a:lnTo>
                  <a:pt x="432775" y="1049741"/>
                </a:lnTo>
                <a:cubicBezTo>
                  <a:pt x="330894" y="898937"/>
                  <a:pt x="200752" y="768795"/>
                  <a:pt x="49948" y="666914"/>
                </a:cubicBezTo>
                <a:lnTo>
                  <a:pt x="0" y="63657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E1DD6E5-AC0B-F95F-A905-3BB12CBB34E4}"/>
              </a:ext>
            </a:extLst>
          </p:cNvPr>
          <p:cNvSpPr/>
          <p:nvPr/>
        </p:nvSpPr>
        <p:spPr>
          <a:xfrm>
            <a:off x="7338798" y="2381686"/>
            <a:ext cx="904424" cy="1007424"/>
          </a:xfrm>
          <a:custGeom>
            <a:avLst/>
            <a:gdLst>
              <a:gd name="connsiteX0" fmla="*/ 635374 w 904424"/>
              <a:gd name="connsiteY0" fmla="*/ 0 h 1007424"/>
              <a:gd name="connsiteX1" fmla="*/ 904424 w 904424"/>
              <a:gd name="connsiteY1" fmla="*/ 1007424 h 1007424"/>
              <a:gd name="connsiteX2" fmla="*/ 172508 w 904424"/>
              <a:gd name="connsiteY2" fmla="*/ 1007424 h 1007424"/>
              <a:gd name="connsiteX3" fmla="*/ 167205 w 904424"/>
              <a:gd name="connsiteY3" fmla="*/ 902401 h 1007424"/>
              <a:gd name="connsiteX4" fmla="*/ 3459 w 904424"/>
              <a:gd name="connsiteY4" fmla="*/ 371735 h 1007424"/>
              <a:gd name="connsiteX5" fmla="*/ 0 w 904424"/>
              <a:gd name="connsiteY5" fmla="*/ 36604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424" h="1007424">
                <a:moveTo>
                  <a:pt x="635374" y="0"/>
                </a:moveTo>
                <a:cubicBezTo>
                  <a:pt x="801177" y="298776"/>
                  <a:pt x="899739" y="641393"/>
                  <a:pt x="904424" y="1007424"/>
                </a:cubicBezTo>
                <a:lnTo>
                  <a:pt x="172508" y="1007424"/>
                </a:lnTo>
                <a:lnTo>
                  <a:pt x="167205" y="902401"/>
                </a:lnTo>
                <a:cubicBezTo>
                  <a:pt x="147850" y="711817"/>
                  <a:pt x="90735" y="532395"/>
                  <a:pt x="3459" y="371735"/>
                </a:cubicBezTo>
                <a:lnTo>
                  <a:pt x="0" y="3660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824B35C-DFE1-EB9A-39F8-A0E11D32EAAC}"/>
              </a:ext>
            </a:extLst>
          </p:cNvPr>
          <p:cNvSpPr/>
          <p:nvPr/>
        </p:nvSpPr>
        <p:spPr>
          <a:xfrm>
            <a:off x="4787814" y="2122466"/>
            <a:ext cx="1275471" cy="1934875"/>
          </a:xfrm>
          <a:custGeom>
            <a:avLst/>
            <a:gdLst>
              <a:gd name="connsiteX0" fmla="*/ 1275471 w 1275471"/>
              <a:gd name="connsiteY0" fmla="*/ 0 h 1934875"/>
              <a:gd name="connsiteX1" fmla="*/ 1264986 w 1275471"/>
              <a:gd name="connsiteY1" fmla="*/ 211574 h 1934875"/>
              <a:gd name="connsiteX2" fmla="*/ 1103896 w 1275471"/>
              <a:gd name="connsiteY2" fmla="*/ 852926 h 1934875"/>
              <a:gd name="connsiteX3" fmla="*/ 814716 w 1275471"/>
              <a:gd name="connsiteY3" fmla="*/ 1355413 h 1934875"/>
              <a:gd name="connsiteX4" fmla="*/ 169955 w 1275471"/>
              <a:gd name="connsiteY4" fmla="*/ 1929064 h 1934875"/>
              <a:gd name="connsiteX5" fmla="*/ 160796 w 1275471"/>
              <a:gd name="connsiteY5" fmla="*/ 1934875 h 1934875"/>
              <a:gd name="connsiteX6" fmla="*/ 157891 w 1275471"/>
              <a:gd name="connsiteY6" fmla="*/ 1930093 h 1934875"/>
              <a:gd name="connsiteX7" fmla="*/ 0 w 1275471"/>
              <a:gd name="connsiteY7" fmla="*/ 1306534 h 1934875"/>
              <a:gd name="connsiteX8" fmla="*/ 1174432 w 1275471"/>
              <a:gd name="connsiteY8" fmla="*/ 5102 h 19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471" h="1934875">
                <a:moveTo>
                  <a:pt x="1275471" y="0"/>
                </a:moveTo>
                <a:lnTo>
                  <a:pt x="1264986" y="211574"/>
                </a:lnTo>
                <a:cubicBezTo>
                  <a:pt x="1242844" y="434234"/>
                  <a:pt x="1188042" y="650217"/>
                  <a:pt x="1103896" y="852926"/>
                </a:cubicBezTo>
                <a:cubicBezTo>
                  <a:pt x="1029576" y="1031423"/>
                  <a:pt x="931615" y="1200517"/>
                  <a:pt x="814716" y="1355413"/>
                </a:cubicBezTo>
                <a:cubicBezTo>
                  <a:pt x="640886" y="1583011"/>
                  <a:pt x="424358" y="1778870"/>
                  <a:pt x="169955" y="1929064"/>
                </a:cubicBezTo>
                <a:lnTo>
                  <a:pt x="160796" y="1934875"/>
                </a:lnTo>
                <a:lnTo>
                  <a:pt x="157891" y="1930093"/>
                </a:lnTo>
                <a:cubicBezTo>
                  <a:pt x="57197" y="1744732"/>
                  <a:pt x="0" y="1532313"/>
                  <a:pt x="0" y="1306534"/>
                </a:cubicBezTo>
                <a:cubicBezTo>
                  <a:pt x="0" y="629199"/>
                  <a:pt x="514771" y="72094"/>
                  <a:pt x="1174432" y="510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0ED6EC-2A47-6F97-0284-B45AE1681D14}"/>
              </a:ext>
            </a:extLst>
          </p:cNvPr>
          <p:cNvSpPr/>
          <p:nvPr/>
        </p:nvSpPr>
        <p:spPr>
          <a:xfrm>
            <a:off x="6136557" y="2122862"/>
            <a:ext cx="1267629" cy="1930897"/>
          </a:xfrm>
          <a:custGeom>
            <a:avLst/>
            <a:gdLst>
              <a:gd name="connsiteX0" fmla="*/ 0 w 1267629"/>
              <a:gd name="connsiteY0" fmla="*/ 0 h 1930897"/>
              <a:gd name="connsiteX1" fmla="*/ 93198 w 1267629"/>
              <a:gd name="connsiteY1" fmla="*/ 4706 h 1930897"/>
              <a:gd name="connsiteX2" fmla="*/ 1267629 w 1267629"/>
              <a:gd name="connsiteY2" fmla="*/ 1306138 h 1930897"/>
              <a:gd name="connsiteX3" fmla="*/ 1109738 w 1267629"/>
              <a:gd name="connsiteY3" fmla="*/ 1929697 h 1930897"/>
              <a:gd name="connsiteX4" fmla="*/ 1109009 w 1267629"/>
              <a:gd name="connsiteY4" fmla="*/ 1930897 h 1930897"/>
              <a:gd name="connsiteX5" fmla="*/ 1105496 w 1267629"/>
              <a:gd name="connsiteY5" fmla="*/ 1928668 h 1930897"/>
              <a:gd name="connsiteX6" fmla="*/ 460736 w 1267629"/>
              <a:gd name="connsiteY6" fmla="*/ 1355017 h 1930897"/>
              <a:gd name="connsiteX7" fmla="*/ 171555 w 1267629"/>
              <a:gd name="connsiteY7" fmla="*/ 852530 h 1930897"/>
              <a:gd name="connsiteX8" fmla="*/ 10466 w 1267629"/>
              <a:gd name="connsiteY8" fmla="*/ 211178 h 193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7629" h="1930897">
                <a:moveTo>
                  <a:pt x="0" y="0"/>
                </a:moveTo>
                <a:lnTo>
                  <a:pt x="93198" y="4706"/>
                </a:lnTo>
                <a:cubicBezTo>
                  <a:pt x="752858" y="71698"/>
                  <a:pt x="1267629" y="628803"/>
                  <a:pt x="1267629" y="1306138"/>
                </a:cubicBezTo>
                <a:cubicBezTo>
                  <a:pt x="1267629" y="1531917"/>
                  <a:pt x="1210432" y="1744336"/>
                  <a:pt x="1109738" y="1929697"/>
                </a:cubicBezTo>
                <a:lnTo>
                  <a:pt x="1109009" y="1930897"/>
                </a:lnTo>
                <a:lnTo>
                  <a:pt x="1105496" y="1928668"/>
                </a:lnTo>
                <a:cubicBezTo>
                  <a:pt x="851093" y="1778474"/>
                  <a:pt x="634565" y="1582615"/>
                  <a:pt x="460736" y="1355017"/>
                </a:cubicBezTo>
                <a:cubicBezTo>
                  <a:pt x="343837" y="1200121"/>
                  <a:pt x="245875" y="1031027"/>
                  <a:pt x="171555" y="852530"/>
                </a:cubicBezTo>
                <a:cubicBezTo>
                  <a:pt x="87409" y="649821"/>
                  <a:pt x="32607" y="433838"/>
                  <a:pt x="10466" y="21117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3026CFE-C5DA-647B-CE34-8196C68B684E}"/>
              </a:ext>
            </a:extLst>
          </p:cNvPr>
          <p:cNvSpPr/>
          <p:nvPr/>
        </p:nvSpPr>
        <p:spPr>
          <a:xfrm>
            <a:off x="4984422" y="3817934"/>
            <a:ext cx="2228743" cy="919252"/>
          </a:xfrm>
          <a:custGeom>
            <a:avLst/>
            <a:gdLst>
              <a:gd name="connsiteX0" fmla="*/ 1109232 w 2228743"/>
              <a:gd name="connsiteY0" fmla="*/ 19 h 919252"/>
              <a:gd name="connsiteX1" fmla="*/ 1399201 w 2228743"/>
              <a:gd name="connsiteY1" fmla="*/ 17387 h 919252"/>
              <a:gd name="connsiteX2" fmla="*/ 2036712 w 2228743"/>
              <a:gd name="connsiteY2" fmla="*/ 193182 h 919252"/>
              <a:gd name="connsiteX3" fmla="*/ 2228743 w 2228743"/>
              <a:gd name="connsiteY3" fmla="*/ 289162 h 919252"/>
              <a:gd name="connsiteX4" fmla="*/ 2196348 w 2228743"/>
              <a:gd name="connsiteY4" fmla="*/ 342485 h 919252"/>
              <a:gd name="connsiteX5" fmla="*/ 1111579 w 2228743"/>
              <a:gd name="connsiteY5" fmla="*/ 919252 h 919252"/>
              <a:gd name="connsiteX6" fmla="*/ 26811 w 2228743"/>
              <a:gd name="connsiteY6" fmla="*/ 342485 h 919252"/>
              <a:gd name="connsiteX7" fmla="*/ 0 w 2228743"/>
              <a:gd name="connsiteY7" fmla="*/ 298352 h 919252"/>
              <a:gd name="connsiteX8" fmla="*/ 2299 w 2228743"/>
              <a:gd name="connsiteY8" fmla="*/ 297098 h 919252"/>
              <a:gd name="connsiteX9" fmla="*/ 819263 w 2228743"/>
              <a:gd name="connsiteY9" fmla="*/ 20555 h 919252"/>
              <a:gd name="connsiteX10" fmla="*/ 1109232 w 2228743"/>
              <a:gd name="connsiteY10" fmla="*/ 19 h 91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8743" h="919252">
                <a:moveTo>
                  <a:pt x="1109232" y="19"/>
                </a:moveTo>
                <a:cubicBezTo>
                  <a:pt x="1206019" y="-378"/>
                  <a:pt x="1302806" y="5544"/>
                  <a:pt x="1399201" y="17387"/>
                </a:cubicBezTo>
                <a:cubicBezTo>
                  <a:pt x="1617265" y="44657"/>
                  <a:pt x="1831749" y="103043"/>
                  <a:pt x="2036712" y="193182"/>
                </a:cubicBezTo>
                <a:lnTo>
                  <a:pt x="2228743" y="289162"/>
                </a:lnTo>
                <a:lnTo>
                  <a:pt x="2196348" y="342485"/>
                </a:lnTo>
                <a:cubicBezTo>
                  <a:pt x="1961257" y="690465"/>
                  <a:pt x="1563136" y="919252"/>
                  <a:pt x="1111579" y="919252"/>
                </a:cubicBezTo>
                <a:cubicBezTo>
                  <a:pt x="660022" y="919252"/>
                  <a:pt x="261901" y="690465"/>
                  <a:pt x="26811" y="342485"/>
                </a:cubicBezTo>
                <a:lnTo>
                  <a:pt x="0" y="298352"/>
                </a:lnTo>
                <a:lnTo>
                  <a:pt x="2299" y="297098"/>
                </a:lnTo>
                <a:cubicBezTo>
                  <a:pt x="258207" y="150152"/>
                  <a:pt x="536335" y="58473"/>
                  <a:pt x="819263" y="20555"/>
                </a:cubicBezTo>
                <a:cubicBezTo>
                  <a:pt x="915658" y="7128"/>
                  <a:pt x="1012445" y="415"/>
                  <a:pt x="1109232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71E4F7-C626-FFCF-9F46-881F032A35B8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32D8473-787C-5F64-79EE-48C6B848611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DB2B1E-E940-E369-A149-84ACC5246F6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8F34EC5-0A09-B784-63FA-43DC2DD3CE0D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6F4062-3AC0-905E-F30E-AB3E83E5AAA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2FF4CE-9D51-7708-B65A-A3C8CD94C6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C3E53F-E738-E4F3-5205-015AB6636C75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342D37-482C-A1F4-EFFD-2120D6A30A0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CB9A4C3-7348-7174-293F-9EBB09C2B6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53A460-7A00-D518-A3A9-F48C56BA7373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B3AB8B-60A9-0B3F-FF90-42C4146C738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F2F612-81A3-8E0C-BFBF-C7BDCF8367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Bar graph with upward trend with solid fill">
            <a:extLst>
              <a:ext uri="{FF2B5EF4-FFF2-40B4-BE49-F238E27FC236}">
                <a16:creationId xmlns:a16="http://schemas.microsoft.com/office/drawing/2014/main" id="{1DB5F289-801A-2368-053A-147D089B5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2025" y="2725622"/>
            <a:ext cx="562787" cy="562787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52070AA-A595-8847-070D-F3CCA4CF42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204" y="4001329"/>
            <a:ext cx="562787" cy="562787"/>
          </a:xfrm>
          <a:prstGeom prst="rect">
            <a:avLst/>
          </a:prstGeom>
        </p:spPr>
      </p:pic>
      <p:pic>
        <p:nvPicPr>
          <p:cNvPr id="32" name="Graphic 31" descr="Lights On with solid fill">
            <a:extLst>
              <a:ext uri="{FF2B5EF4-FFF2-40B4-BE49-F238E27FC236}">
                <a16:creationId xmlns:a16="http://schemas.microsoft.com/office/drawing/2014/main" id="{04A82774-FA17-BFC3-8654-9C461E7411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0178" y="272562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5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3x4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BE83FD3-E09F-D2F3-3BCA-E4A902D34543}"/>
              </a:ext>
            </a:extLst>
          </p:cNvPr>
          <p:cNvSpPr/>
          <p:nvPr/>
        </p:nvSpPr>
        <p:spPr>
          <a:xfrm>
            <a:off x="3948779" y="3461070"/>
            <a:ext cx="900940" cy="933689"/>
          </a:xfrm>
          <a:custGeom>
            <a:avLst/>
            <a:gdLst>
              <a:gd name="connsiteX0" fmla="*/ 0 w 900940"/>
              <a:gd name="connsiteY0" fmla="*/ 0 h 933689"/>
              <a:gd name="connsiteX1" fmla="*/ 731521 w 900940"/>
              <a:gd name="connsiteY1" fmla="*/ 0 h 933689"/>
              <a:gd name="connsiteX2" fmla="*/ 737219 w 900940"/>
              <a:gd name="connsiteY2" fmla="*/ 112843 h 933689"/>
              <a:gd name="connsiteX3" fmla="*/ 841281 w 900940"/>
              <a:gd name="connsiteY3" fmla="*/ 519615 h 933689"/>
              <a:gd name="connsiteX4" fmla="*/ 900940 w 900940"/>
              <a:gd name="connsiteY4" fmla="*/ 643459 h 933689"/>
              <a:gd name="connsiteX5" fmla="*/ 441142 w 900940"/>
              <a:gd name="connsiteY5" fmla="*/ 908908 h 933689"/>
              <a:gd name="connsiteX6" fmla="*/ 178339 w 900940"/>
              <a:gd name="connsiteY6" fmla="*/ 822849 h 933689"/>
              <a:gd name="connsiteX7" fmla="*/ 0 w 900940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940" h="933689">
                <a:moveTo>
                  <a:pt x="0" y="0"/>
                </a:moveTo>
                <a:lnTo>
                  <a:pt x="731521" y="0"/>
                </a:lnTo>
                <a:lnTo>
                  <a:pt x="737219" y="112843"/>
                </a:lnTo>
                <a:cubicBezTo>
                  <a:pt x="751735" y="255781"/>
                  <a:pt x="787491" y="392441"/>
                  <a:pt x="841281" y="519615"/>
                </a:cubicBezTo>
                <a:lnTo>
                  <a:pt x="900940" y="643459"/>
                </a:lnTo>
                <a:lnTo>
                  <a:pt x="441142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A30A4C-DD9C-B775-EA46-DB3977A23BE6}"/>
              </a:ext>
            </a:extLst>
          </p:cNvPr>
          <p:cNvSpPr/>
          <p:nvPr/>
        </p:nvSpPr>
        <p:spPr>
          <a:xfrm>
            <a:off x="3948780" y="2381686"/>
            <a:ext cx="904443" cy="1007427"/>
          </a:xfrm>
          <a:custGeom>
            <a:avLst/>
            <a:gdLst>
              <a:gd name="connsiteX0" fmla="*/ 270611 w 904443"/>
              <a:gd name="connsiteY0" fmla="*/ 0 h 1007427"/>
              <a:gd name="connsiteX1" fmla="*/ 904443 w 904443"/>
              <a:gd name="connsiteY1" fmla="*/ 366010 h 1007427"/>
              <a:gd name="connsiteX2" fmla="*/ 900964 w 904443"/>
              <a:gd name="connsiteY2" fmla="*/ 371735 h 1007427"/>
              <a:gd name="connsiteX3" fmla="*/ 737219 w 904443"/>
              <a:gd name="connsiteY3" fmla="*/ 902401 h 1007427"/>
              <a:gd name="connsiteX4" fmla="*/ 731915 w 904443"/>
              <a:gd name="connsiteY4" fmla="*/ 1007427 h 1007427"/>
              <a:gd name="connsiteX5" fmla="*/ 0 w 904443"/>
              <a:gd name="connsiteY5" fmla="*/ 1007427 h 1007427"/>
              <a:gd name="connsiteX6" fmla="*/ 270611 w 904443"/>
              <a:gd name="connsiteY6" fmla="*/ 0 h 10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443" h="1007427">
                <a:moveTo>
                  <a:pt x="270611" y="0"/>
                </a:moveTo>
                <a:lnTo>
                  <a:pt x="904443" y="366010"/>
                </a:lnTo>
                <a:lnTo>
                  <a:pt x="900964" y="371735"/>
                </a:lnTo>
                <a:cubicBezTo>
                  <a:pt x="813689" y="532395"/>
                  <a:pt x="756574" y="711817"/>
                  <a:pt x="737219" y="902401"/>
                </a:cubicBezTo>
                <a:lnTo>
                  <a:pt x="731915" y="1007427"/>
                </a:lnTo>
                <a:lnTo>
                  <a:pt x="0" y="1007427"/>
                </a:lnTo>
                <a:cubicBezTo>
                  <a:pt x="4685" y="641395"/>
                  <a:pt x="101685" y="29723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F7B67D1-B9EA-0351-0AC9-69F64CEEF9DF}"/>
              </a:ext>
            </a:extLst>
          </p:cNvPr>
          <p:cNvSpPr/>
          <p:nvPr/>
        </p:nvSpPr>
        <p:spPr>
          <a:xfrm>
            <a:off x="5056506" y="1291995"/>
            <a:ext cx="1007426" cy="890400"/>
          </a:xfrm>
          <a:custGeom>
            <a:avLst/>
            <a:gdLst>
              <a:gd name="connsiteX0" fmla="*/ 800951 w 1007426"/>
              <a:gd name="connsiteY0" fmla="*/ 942 h 890400"/>
              <a:gd name="connsiteX1" fmla="*/ 1007426 w 1007426"/>
              <a:gd name="connsiteY1" fmla="*/ 187081 h 890400"/>
              <a:gd name="connsiteX2" fmla="*/ 1007426 w 1007426"/>
              <a:gd name="connsiteY2" fmla="*/ 721304 h 890400"/>
              <a:gd name="connsiteX3" fmla="*/ 894582 w 1007426"/>
              <a:gd name="connsiteY3" fmla="*/ 727003 h 890400"/>
              <a:gd name="connsiteX4" fmla="*/ 487809 w 1007426"/>
              <a:gd name="connsiteY4" fmla="*/ 831065 h 890400"/>
              <a:gd name="connsiteX5" fmla="*/ 364637 w 1007426"/>
              <a:gd name="connsiteY5" fmla="*/ 890400 h 890400"/>
              <a:gd name="connsiteX6" fmla="*/ 0 w 1007426"/>
              <a:gd name="connsiteY6" fmla="*/ 257501 h 890400"/>
              <a:gd name="connsiteX7" fmla="*/ 800951 w 1007426"/>
              <a:gd name="connsiteY7" fmla="*/ 942 h 8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00">
                <a:moveTo>
                  <a:pt x="800951" y="942"/>
                </a:moveTo>
                <a:cubicBezTo>
                  <a:pt x="910415" y="-10015"/>
                  <a:pt x="1007426" y="76039"/>
                  <a:pt x="1007426" y="187081"/>
                </a:cubicBezTo>
                <a:lnTo>
                  <a:pt x="1007426" y="721304"/>
                </a:lnTo>
                <a:lnTo>
                  <a:pt x="894582" y="727003"/>
                </a:lnTo>
                <a:cubicBezTo>
                  <a:pt x="751643" y="741519"/>
                  <a:pt x="614984" y="777275"/>
                  <a:pt x="487809" y="831065"/>
                </a:cubicBezTo>
                <a:lnTo>
                  <a:pt x="364637" y="890400"/>
                </a:lnTo>
                <a:lnTo>
                  <a:pt x="0" y="257501"/>
                </a:lnTo>
                <a:cubicBezTo>
                  <a:pt x="242482" y="122941"/>
                  <a:pt x="513088" y="32210"/>
                  <a:pt x="800951" y="9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611BEBF-30D2-5CA6-BBE1-43CB71CD6D52}"/>
              </a:ext>
            </a:extLst>
          </p:cNvPr>
          <p:cNvSpPr/>
          <p:nvPr/>
        </p:nvSpPr>
        <p:spPr>
          <a:xfrm>
            <a:off x="6135890" y="1291985"/>
            <a:ext cx="1007426" cy="893546"/>
          </a:xfrm>
          <a:custGeom>
            <a:avLst/>
            <a:gdLst>
              <a:gd name="connsiteX0" fmla="*/ 206476 w 1007426"/>
              <a:gd name="connsiteY0" fmla="*/ 1212 h 893546"/>
              <a:gd name="connsiteX1" fmla="*/ 1007426 w 1007426"/>
              <a:gd name="connsiteY1" fmla="*/ 257772 h 893546"/>
              <a:gd name="connsiteX2" fmla="*/ 640279 w 1007426"/>
              <a:gd name="connsiteY2" fmla="*/ 893546 h 893546"/>
              <a:gd name="connsiteX3" fmla="*/ 635689 w 1007426"/>
              <a:gd name="connsiteY3" fmla="*/ 890758 h 893546"/>
              <a:gd name="connsiteX4" fmla="*/ 105023 w 1007426"/>
              <a:gd name="connsiteY4" fmla="*/ 727013 h 893546"/>
              <a:gd name="connsiteX5" fmla="*/ 0 w 1007426"/>
              <a:gd name="connsiteY5" fmla="*/ 721709 h 893546"/>
              <a:gd name="connsiteX6" fmla="*/ 0 w 1007426"/>
              <a:gd name="connsiteY6" fmla="*/ 185793 h 893546"/>
              <a:gd name="connsiteX7" fmla="*/ 206476 w 1007426"/>
              <a:gd name="connsiteY7" fmla="*/ 1212 h 89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54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279" y="893546"/>
                </a:lnTo>
                <a:lnTo>
                  <a:pt x="635689" y="890758"/>
                </a:lnTo>
                <a:cubicBezTo>
                  <a:pt x="475029" y="803482"/>
                  <a:pt x="295608" y="746368"/>
                  <a:pt x="105023" y="727013"/>
                </a:cubicBezTo>
                <a:lnTo>
                  <a:pt x="0" y="721709"/>
                </a:lnTo>
                <a:lnTo>
                  <a:pt x="0" y="185793"/>
                </a:lnTo>
                <a:cubicBezTo>
                  <a:pt x="0" y="74750"/>
                  <a:pt x="97012" y="-11304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1754320-6080-ED9A-E216-9CB0CCF49B00}"/>
              </a:ext>
            </a:extLst>
          </p:cNvPr>
          <p:cNvSpPr/>
          <p:nvPr/>
        </p:nvSpPr>
        <p:spPr>
          <a:xfrm>
            <a:off x="6135890" y="4672239"/>
            <a:ext cx="1007426" cy="905683"/>
          </a:xfrm>
          <a:custGeom>
            <a:avLst/>
            <a:gdLst>
              <a:gd name="connsiteX0" fmla="*/ 640657 w 1007426"/>
              <a:gd name="connsiteY0" fmla="*/ 0 h 905683"/>
              <a:gd name="connsiteX1" fmla="*/ 1007426 w 1007426"/>
              <a:gd name="connsiteY1" fmla="*/ 636634 h 905683"/>
              <a:gd name="connsiteX2" fmla="*/ 0 w 1007426"/>
              <a:gd name="connsiteY2" fmla="*/ 905683 h 905683"/>
              <a:gd name="connsiteX3" fmla="*/ 0 w 1007426"/>
              <a:gd name="connsiteY3" fmla="*/ 172067 h 905683"/>
              <a:gd name="connsiteX4" fmla="*/ 105023 w 1007426"/>
              <a:gd name="connsiteY4" fmla="*/ 166764 h 905683"/>
              <a:gd name="connsiteX5" fmla="*/ 635689 w 1007426"/>
              <a:gd name="connsiteY5" fmla="*/ 3018 h 90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5683">
                <a:moveTo>
                  <a:pt x="640657" y="0"/>
                </a:moveTo>
                <a:lnTo>
                  <a:pt x="1007426" y="636634"/>
                </a:lnTo>
                <a:cubicBezTo>
                  <a:pt x="708650" y="802437"/>
                  <a:pt x="366032" y="900998"/>
                  <a:pt x="0" y="905683"/>
                </a:cubicBezTo>
                <a:lnTo>
                  <a:pt x="0" y="172067"/>
                </a:lnTo>
                <a:lnTo>
                  <a:pt x="105023" y="166764"/>
                </a:lnTo>
                <a:cubicBezTo>
                  <a:pt x="295608" y="147409"/>
                  <a:pt x="475029" y="90294"/>
                  <a:pt x="635689" y="30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DCC9738-70B4-E625-FD08-68C0C44F3872}"/>
              </a:ext>
            </a:extLst>
          </p:cNvPr>
          <p:cNvSpPr/>
          <p:nvPr/>
        </p:nvSpPr>
        <p:spPr>
          <a:xfrm>
            <a:off x="5056506" y="4675660"/>
            <a:ext cx="1007426" cy="902262"/>
          </a:xfrm>
          <a:custGeom>
            <a:avLst/>
            <a:gdLst>
              <a:gd name="connsiteX0" fmla="*/ 364751 w 1007426"/>
              <a:gd name="connsiteY0" fmla="*/ 0 h 902262"/>
              <a:gd name="connsiteX1" fmla="*/ 487809 w 1007426"/>
              <a:gd name="connsiteY1" fmla="*/ 59280 h 902262"/>
              <a:gd name="connsiteX2" fmla="*/ 894582 w 1007426"/>
              <a:gd name="connsiteY2" fmla="*/ 163343 h 902262"/>
              <a:gd name="connsiteX3" fmla="*/ 1007426 w 1007426"/>
              <a:gd name="connsiteY3" fmla="*/ 169041 h 902262"/>
              <a:gd name="connsiteX4" fmla="*/ 1007426 w 1007426"/>
              <a:gd name="connsiteY4" fmla="*/ 902262 h 902262"/>
              <a:gd name="connsiteX5" fmla="*/ 0 w 1007426"/>
              <a:gd name="connsiteY5" fmla="*/ 631652 h 90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2262">
                <a:moveTo>
                  <a:pt x="364751" y="0"/>
                </a:moveTo>
                <a:lnTo>
                  <a:pt x="487809" y="59280"/>
                </a:lnTo>
                <a:cubicBezTo>
                  <a:pt x="614984" y="113070"/>
                  <a:pt x="751643" y="148827"/>
                  <a:pt x="894582" y="163343"/>
                </a:cubicBezTo>
                <a:lnTo>
                  <a:pt x="1007426" y="169041"/>
                </a:lnTo>
                <a:lnTo>
                  <a:pt x="1007426" y="902262"/>
                </a:lnTo>
                <a:cubicBezTo>
                  <a:pt x="642934" y="896015"/>
                  <a:pt x="298777" y="799016"/>
                  <a:pt x="0" y="6316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7FD4954-03A2-B5F4-DE66-F7B4E4A60FED}"/>
              </a:ext>
            </a:extLst>
          </p:cNvPr>
          <p:cNvSpPr/>
          <p:nvPr/>
        </p:nvSpPr>
        <p:spPr>
          <a:xfrm>
            <a:off x="4258469" y="1583647"/>
            <a:ext cx="1104473" cy="1103160"/>
          </a:xfrm>
          <a:custGeom>
            <a:avLst/>
            <a:gdLst>
              <a:gd name="connsiteX0" fmla="*/ 738340 w 1104473"/>
              <a:gd name="connsiteY0" fmla="*/ 0 h 1103160"/>
              <a:gd name="connsiteX1" fmla="*/ 1104473 w 1104473"/>
              <a:gd name="connsiteY1" fmla="*/ 634016 h 1103160"/>
              <a:gd name="connsiteX2" fmla="*/ 1045095 w 1104473"/>
              <a:gd name="connsiteY2" fmla="*/ 670089 h 1103160"/>
              <a:gd name="connsiteX3" fmla="*/ 662268 w 1104473"/>
              <a:gd name="connsiteY3" fmla="*/ 1052916 h 1103160"/>
              <a:gd name="connsiteX4" fmla="*/ 631745 w 1104473"/>
              <a:gd name="connsiteY4" fmla="*/ 1103160 h 1103160"/>
              <a:gd name="connsiteX5" fmla="*/ 0 w 1104473"/>
              <a:gd name="connsiteY5" fmla="*/ 738340 h 1103160"/>
              <a:gd name="connsiteX6" fmla="*/ 738340 w 1104473"/>
              <a:gd name="connsiteY6" fmla="*/ 0 h 110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473" h="1103160">
                <a:moveTo>
                  <a:pt x="738340" y="0"/>
                </a:moveTo>
                <a:lnTo>
                  <a:pt x="1104473" y="634016"/>
                </a:lnTo>
                <a:lnTo>
                  <a:pt x="1045095" y="670089"/>
                </a:lnTo>
                <a:cubicBezTo>
                  <a:pt x="894291" y="771970"/>
                  <a:pt x="764149" y="902112"/>
                  <a:pt x="662268" y="1052916"/>
                </a:cubicBezTo>
                <a:lnTo>
                  <a:pt x="631745" y="1103160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64ADE6-7DF6-B33D-D73D-F55264BD0F28}"/>
              </a:ext>
            </a:extLst>
          </p:cNvPr>
          <p:cNvSpPr/>
          <p:nvPr/>
        </p:nvSpPr>
        <p:spPr>
          <a:xfrm>
            <a:off x="7342256" y="3461070"/>
            <a:ext cx="900966" cy="933689"/>
          </a:xfrm>
          <a:custGeom>
            <a:avLst/>
            <a:gdLst>
              <a:gd name="connsiteX0" fmla="*/ 169445 w 900966"/>
              <a:gd name="connsiteY0" fmla="*/ 0 h 933689"/>
              <a:gd name="connsiteX1" fmla="*/ 900966 w 900966"/>
              <a:gd name="connsiteY1" fmla="*/ 0 h 933689"/>
              <a:gd name="connsiteX2" fmla="*/ 721065 w 900966"/>
              <a:gd name="connsiteY2" fmla="*/ 822849 h 933689"/>
              <a:gd name="connsiteX3" fmla="*/ 458262 w 900966"/>
              <a:gd name="connsiteY3" fmla="*/ 908908 h 933689"/>
              <a:gd name="connsiteX4" fmla="*/ 0 w 900966"/>
              <a:gd name="connsiteY4" fmla="*/ 643511 h 933689"/>
              <a:gd name="connsiteX5" fmla="*/ 1 w 900966"/>
              <a:gd name="connsiteY5" fmla="*/ 643509 h 933689"/>
              <a:gd name="connsiteX6" fmla="*/ 163747 w 900966"/>
              <a:gd name="connsiteY6" fmla="*/ 112843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966" h="933689">
                <a:moveTo>
                  <a:pt x="169445" y="0"/>
                </a:moveTo>
                <a:lnTo>
                  <a:pt x="900966" y="0"/>
                </a:lnTo>
                <a:cubicBezTo>
                  <a:pt x="897843" y="290968"/>
                  <a:pt x="833682" y="569445"/>
                  <a:pt x="721065" y="822849"/>
                </a:cubicBezTo>
                <a:cubicBezTo>
                  <a:pt x="677250" y="924522"/>
                  <a:pt x="553700" y="963648"/>
                  <a:pt x="458262" y="908908"/>
                </a:cubicBezTo>
                <a:lnTo>
                  <a:pt x="0" y="643511"/>
                </a:lnTo>
                <a:lnTo>
                  <a:pt x="1" y="643509"/>
                </a:lnTo>
                <a:cubicBezTo>
                  <a:pt x="87277" y="482849"/>
                  <a:pt x="144392" y="303427"/>
                  <a:pt x="163747" y="112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E9110A-5D28-2BC5-FFDF-85C804C107B1}"/>
              </a:ext>
            </a:extLst>
          </p:cNvPr>
          <p:cNvSpPr/>
          <p:nvPr/>
        </p:nvSpPr>
        <p:spPr>
          <a:xfrm>
            <a:off x="6839157" y="4163026"/>
            <a:ext cx="1025655" cy="1106589"/>
          </a:xfrm>
          <a:custGeom>
            <a:avLst/>
            <a:gdLst>
              <a:gd name="connsiteX0" fmla="*/ 467593 w 1025655"/>
              <a:gd name="connsiteY0" fmla="*/ 0 h 1106589"/>
              <a:gd name="connsiteX1" fmla="*/ 931655 w 1025655"/>
              <a:gd name="connsiteY1" fmla="*/ 268099 h 1106589"/>
              <a:gd name="connsiteX2" fmla="*/ 989534 w 1025655"/>
              <a:gd name="connsiteY2" fmla="*/ 540316 h 1106589"/>
              <a:gd name="connsiteX3" fmla="*/ 366925 w 1025655"/>
              <a:gd name="connsiteY3" fmla="*/ 1106589 h 1106589"/>
              <a:gd name="connsiteX4" fmla="*/ 0 w 1025655"/>
              <a:gd name="connsiteY4" fmla="*/ 471177 h 1106589"/>
              <a:gd name="connsiteX5" fmla="*/ 49280 w 1025655"/>
              <a:gd name="connsiteY5" fmla="*/ 441238 h 1106589"/>
              <a:gd name="connsiteX6" fmla="*/ 432107 w 1025655"/>
              <a:gd name="connsiteY6" fmla="*/ 58411 h 11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655" h="1106589">
                <a:moveTo>
                  <a:pt x="467593" y="0"/>
                </a:moveTo>
                <a:lnTo>
                  <a:pt x="931655" y="268099"/>
                </a:lnTo>
                <a:cubicBezTo>
                  <a:pt x="1028633" y="324414"/>
                  <a:pt x="1055213" y="451137"/>
                  <a:pt x="989534" y="540316"/>
                </a:cubicBezTo>
                <a:cubicBezTo>
                  <a:pt x="822107" y="768697"/>
                  <a:pt x="610960" y="961095"/>
                  <a:pt x="366925" y="1106589"/>
                </a:cubicBezTo>
                <a:lnTo>
                  <a:pt x="0" y="471177"/>
                </a:lnTo>
                <a:lnTo>
                  <a:pt x="49280" y="441238"/>
                </a:lnTo>
                <a:cubicBezTo>
                  <a:pt x="200084" y="339357"/>
                  <a:pt x="330226" y="209215"/>
                  <a:pt x="432107" y="584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948D29-50BC-266C-EE85-49592B34FF5B}"/>
              </a:ext>
            </a:extLst>
          </p:cNvPr>
          <p:cNvSpPr/>
          <p:nvPr/>
        </p:nvSpPr>
        <p:spPr>
          <a:xfrm>
            <a:off x="4336967" y="4169988"/>
            <a:ext cx="1025249" cy="1102798"/>
          </a:xfrm>
          <a:custGeom>
            <a:avLst/>
            <a:gdLst>
              <a:gd name="connsiteX0" fmla="*/ 552514 w 1025249"/>
              <a:gd name="connsiteY0" fmla="*/ 0 h 1102798"/>
              <a:gd name="connsiteX1" fmla="*/ 583770 w 1025249"/>
              <a:gd name="connsiteY1" fmla="*/ 51449 h 1102798"/>
              <a:gd name="connsiteX2" fmla="*/ 966597 w 1025249"/>
              <a:gd name="connsiteY2" fmla="*/ 434276 h 1102798"/>
              <a:gd name="connsiteX3" fmla="*/ 1025249 w 1025249"/>
              <a:gd name="connsiteY3" fmla="*/ 469908 h 1102798"/>
              <a:gd name="connsiteX4" fmla="*/ 658307 w 1025249"/>
              <a:gd name="connsiteY4" fmla="*/ 1102798 h 1102798"/>
              <a:gd name="connsiteX5" fmla="*/ 35745 w 1025249"/>
              <a:gd name="connsiteY5" fmla="*/ 536527 h 1102798"/>
              <a:gd name="connsiteX6" fmla="*/ 93608 w 1025249"/>
              <a:gd name="connsiteY6" fmla="*/ 264311 h 110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249" h="1102798">
                <a:moveTo>
                  <a:pt x="552514" y="0"/>
                </a:moveTo>
                <a:lnTo>
                  <a:pt x="583770" y="51449"/>
                </a:lnTo>
                <a:cubicBezTo>
                  <a:pt x="685651" y="202253"/>
                  <a:pt x="815793" y="332395"/>
                  <a:pt x="966597" y="434276"/>
                </a:cubicBezTo>
                <a:lnTo>
                  <a:pt x="1025249" y="469908"/>
                </a:lnTo>
                <a:lnTo>
                  <a:pt x="658307" y="1102798"/>
                </a:lnTo>
                <a:cubicBezTo>
                  <a:pt x="415859" y="955744"/>
                  <a:pt x="203115" y="763347"/>
                  <a:pt x="35745" y="536527"/>
                </a:cubicBezTo>
                <a:cubicBezTo>
                  <a:pt x="-29980" y="447348"/>
                  <a:pt x="-1819" y="319066"/>
                  <a:pt x="93608" y="2643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77C68DF-B40E-94CF-35B7-2F02AC380F3D}"/>
              </a:ext>
            </a:extLst>
          </p:cNvPr>
          <p:cNvSpPr/>
          <p:nvPr/>
        </p:nvSpPr>
        <p:spPr>
          <a:xfrm>
            <a:off x="6838490" y="1586822"/>
            <a:ext cx="1105947" cy="1106997"/>
          </a:xfrm>
          <a:custGeom>
            <a:avLst/>
            <a:gdLst>
              <a:gd name="connsiteX0" fmla="*/ 367607 w 1105947"/>
              <a:gd name="connsiteY0" fmla="*/ 0 h 1106997"/>
              <a:gd name="connsiteX1" fmla="*/ 1105947 w 1105947"/>
              <a:gd name="connsiteY1" fmla="*/ 738340 h 1106997"/>
              <a:gd name="connsiteX2" fmla="*/ 467559 w 1105947"/>
              <a:gd name="connsiteY2" fmla="*/ 1106997 h 1106997"/>
              <a:gd name="connsiteX3" fmla="*/ 432775 w 1105947"/>
              <a:gd name="connsiteY3" fmla="*/ 1049741 h 1106997"/>
              <a:gd name="connsiteX4" fmla="*/ 49948 w 1105947"/>
              <a:gd name="connsiteY4" fmla="*/ 666914 h 1106997"/>
              <a:gd name="connsiteX5" fmla="*/ 0 w 1105947"/>
              <a:gd name="connsiteY5" fmla="*/ 636570 h 1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47" h="1106997">
                <a:moveTo>
                  <a:pt x="367607" y="0"/>
                </a:moveTo>
                <a:cubicBezTo>
                  <a:pt x="671076" y="181478"/>
                  <a:pt x="924469" y="436431"/>
                  <a:pt x="1105947" y="738340"/>
                </a:cubicBezTo>
                <a:lnTo>
                  <a:pt x="467559" y="1106997"/>
                </a:lnTo>
                <a:lnTo>
                  <a:pt x="432775" y="1049741"/>
                </a:lnTo>
                <a:cubicBezTo>
                  <a:pt x="330894" y="898937"/>
                  <a:pt x="200752" y="768795"/>
                  <a:pt x="49948" y="666914"/>
                </a:cubicBezTo>
                <a:lnTo>
                  <a:pt x="0" y="63657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E1DD6E5-AC0B-F95F-A905-3BB12CBB34E4}"/>
              </a:ext>
            </a:extLst>
          </p:cNvPr>
          <p:cNvSpPr/>
          <p:nvPr/>
        </p:nvSpPr>
        <p:spPr>
          <a:xfrm>
            <a:off x="7338798" y="2381686"/>
            <a:ext cx="904424" cy="1007424"/>
          </a:xfrm>
          <a:custGeom>
            <a:avLst/>
            <a:gdLst>
              <a:gd name="connsiteX0" fmla="*/ 635374 w 904424"/>
              <a:gd name="connsiteY0" fmla="*/ 0 h 1007424"/>
              <a:gd name="connsiteX1" fmla="*/ 904424 w 904424"/>
              <a:gd name="connsiteY1" fmla="*/ 1007424 h 1007424"/>
              <a:gd name="connsiteX2" fmla="*/ 172508 w 904424"/>
              <a:gd name="connsiteY2" fmla="*/ 1007424 h 1007424"/>
              <a:gd name="connsiteX3" fmla="*/ 167205 w 904424"/>
              <a:gd name="connsiteY3" fmla="*/ 902401 h 1007424"/>
              <a:gd name="connsiteX4" fmla="*/ 3459 w 904424"/>
              <a:gd name="connsiteY4" fmla="*/ 371735 h 1007424"/>
              <a:gd name="connsiteX5" fmla="*/ 0 w 904424"/>
              <a:gd name="connsiteY5" fmla="*/ 36604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424" h="1007424">
                <a:moveTo>
                  <a:pt x="635374" y="0"/>
                </a:moveTo>
                <a:cubicBezTo>
                  <a:pt x="801177" y="298776"/>
                  <a:pt x="899739" y="641393"/>
                  <a:pt x="904424" y="1007424"/>
                </a:cubicBezTo>
                <a:lnTo>
                  <a:pt x="172508" y="1007424"/>
                </a:lnTo>
                <a:lnTo>
                  <a:pt x="167205" y="902401"/>
                </a:lnTo>
                <a:cubicBezTo>
                  <a:pt x="147850" y="711817"/>
                  <a:pt x="90735" y="532395"/>
                  <a:pt x="3459" y="371735"/>
                </a:cubicBezTo>
                <a:lnTo>
                  <a:pt x="0" y="3660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824B35C-DFE1-EB9A-39F8-A0E11D32EAAC}"/>
              </a:ext>
            </a:extLst>
          </p:cNvPr>
          <p:cNvSpPr/>
          <p:nvPr/>
        </p:nvSpPr>
        <p:spPr>
          <a:xfrm>
            <a:off x="4787814" y="2122466"/>
            <a:ext cx="1275471" cy="1934875"/>
          </a:xfrm>
          <a:custGeom>
            <a:avLst/>
            <a:gdLst>
              <a:gd name="connsiteX0" fmla="*/ 1275471 w 1275471"/>
              <a:gd name="connsiteY0" fmla="*/ 0 h 1934875"/>
              <a:gd name="connsiteX1" fmla="*/ 1264986 w 1275471"/>
              <a:gd name="connsiteY1" fmla="*/ 211574 h 1934875"/>
              <a:gd name="connsiteX2" fmla="*/ 1103896 w 1275471"/>
              <a:gd name="connsiteY2" fmla="*/ 852926 h 1934875"/>
              <a:gd name="connsiteX3" fmla="*/ 814716 w 1275471"/>
              <a:gd name="connsiteY3" fmla="*/ 1355413 h 1934875"/>
              <a:gd name="connsiteX4" fmla="*/ 169955 w 1275471"/>
              <a:gd name="connsiteY4" fmla="*/ 1929064 h 1934875"/>
              <a:gd name="connsiteX5" fmla="*/ 160796 w 1275471"/>
              <a:gd name="connsiteY5" fmla="*/ 1934875 h 1934875"/>
              <a:gd name="connsiteX6" fmla="*/ 157891 w 1275471"/>
              <a:gd name="connsiteY6" fmla="*/ 1930093 h 1934875"/>
              <a:gd name="connsiteX7" fmla="*/ 0 w 1275471"/>
              <a:gd name="connsiteY7" fmla="*/ 1306534 h 1934875"/>
              <a:gd name="connsiteX8" fmla="*/ 1174432 w 1275471"/>
              <a:gd name="connsiteY8" fmla="*/ 5102 h 19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471" h="1934875">
                <a:moveTo>
                  <a:pt x="1275471" y="0"/>
                </a:moveTo>
                <a:lnTo>
                  <a:pt x="1264986" y="211574"/>
                </a:lnTo>
                <a:cubicBezTo>
                  <a:pt x="1242844" y="434234"/>
                  <a:pt x="1188042" y="650217"/>
                  <a:pt x="1103896" y="852926"/>
                </a:cubicBezTo>
                <a:cubicBezTo>
                  <a:pt x="1029576" y="1031423"/>
                  <a:pt x="931615" y="1200517"/>
                  <a:pt x="814716" y="1355413"/>
                </a:cubicBezTo>
                <a:cubicBezTo>
                  <a:pt x="640886" y="1583011"/>
                  <a:pt x="424358" y="1778870"/>
                  <a:pt x="169955" y="1929064"/>
                </a:cubicBezTo>
                <a:lnTo>
                  <a:pt x="160796" y="1934875"/>
                </a:lnTo>
                <a:lnTo>
                  <a:pt x="157891" y="1930093"/>
                </a:lnTo>
                <a:cubicBezTo>
                  <a:pt x="57197" y="1744732"/>
                  <a:pt x="0" y="1532313"/>
                  <a:pt x="0" y="1306534"/>
                </a:cubicBezTo>
                <a:cubicBezTo>
                  <a:pt x="0" y="629199"/>
                  <a:pt x="514771" y="72094"/>
                  <a:pt x="1174432" y="510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0ED6EC-2A47-6F97-0284-B45AE1681D14}"/>
              </a:ext>
            </a:extLst>
          </p:cNvPr>
          <p:cNvSpPr/>
          <p:nvPr/>
        </p:nvSpPr>
        <p:spPr>
          <a:xfrm>
            <a:off x="6136557" y="2122862"/>
            <a:ext cx="1267629" cy="1930897"/>
          </a:xfrm>
          <a:custGeom>
            <a:avLst/>
            <a:gdLst>
              <a:gd name="connsiteX0" fmla="*/ 0 w 1267629"/>
              <a:gd name="connsiteY0" fmla="*/ 0 h 1930897"/>
              <a:gd name="connsiteX1" fmla="*/ 93198 w 1267629"/>
              <a:gd name="connsiteY1" fmla="*/ 4706 h 1930897"/>
              <a:gd name="connsiteX2" fmla="*/ 1267629 w 1267629"/>
              <a:gd name="connsiteY2" fmla="*/ 1306138 h 1930897"/>
              <a:gd name="connsiteX3" fmla="*/ 1109738 w 1267629"/>
              <a:gd name="connsiteY3" fmla="*/ 1929697 h 1930897"/>
              <a:gd name="connsiteX4" fmla="*/ 1109009 w 1267629"/>
              <a:gd name="connsiteY4" fmla="*/ 1930897 h 1930897"/>
              <a:gd name="connsiteX5" fmla="*/ 1105496 w 1267629"/>
              <a:gd name="connsiteY5" fmla="*/ 1928668 h 1930897"/>
              <a:gd name="connsiteX6" fmla="*/ 460736 w 1267629"/>
              <a:gd name="connsiteY6" fmla="*/ 1355017 h 1930897"/>
              <a:gd name="connsiteX7" fmla="*/ 171555 w 1267629"/>
              <a:gd name="connsiteY7" fmla="*/ 852530 h 1930897"/>
              <a:gd name="connsiteX8" fmla="*/ 10466 w 1267629"/>
              <a:gd name="connsiteY8" fmla="*/ 211178 h 193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7629" h="1930897">
                <a:moveTo>
                  <a:pt x="0" y="0"/>
                </a:moveTo>
                <a:lnTo>
                  <a:pt x="93198" y="4706"/>
                </a:lnTo>
                <a:cubicBezTo>
                  <a:pt x="752858" y="71698"/>
                  <a:pt x="1267629" y="628803"/>
                  <a:pt x="1267629" y="1306138"/>
                </a:cubicBezTo>
                <a:cubicBezTo>
                  <a:pt x="1267629" y="1531917"/>
                  <a:pt x="1210432" y="1744336"/>
                  <a:pt x="1109738" y="1929697"/>
                </a:cubicBezTo>
                <a:lnTo>
                  <a:pt x="1109009" y="1930897"/>
                </a:lnTo>
                <a:lnTo>
                  <a:pt x="1105496" y="1928668"/>
                </a:lnTo>
                <a:cubicBezTo>
                  <a:pt x="851093" y="1778474"/>
                  <a:pt x="634565" y="1582615"/>
                  <a:pt x="460736" y="1355017"/>
                </a:cubicBezTo>
                <a:cubicBezTo>
                  <a:pt x="343837" y="1200121"/>
                  <a:pt x="245875" y="1031027"/>
                  <a:pt x="171555" y="852530"/>
                </a:cubicBezTo>
                <a:cubicBezTo>
                  <a:pt x="87409" y="649821"/>
                  <a:pt x="32607" y="433838"/>
                  <a:pt x="10466" y="21117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3026CFE-C5DA-647B-CE34-8196C68B684E}"/>
              </a:ext>
            </a:extLst>
          </p:cNvPr>
          <p:cNvSpPr/>
          <p:nvPr/>
        </p:nvSpPr>
        <p:spPr>
          <a:xfrm>
            <a:off x="4984422" y="3817934"/>
            <a:ext cx="2228743" cy="919252"/>
          </a:xfrm>
          <a:custGeom>
            <a:avLst/>
            <a:gdLst>
              <a:gd name="connsiteX0" fmla="*/ 1109232 w 2228743"/>
              <a:gd name="connsiteY0" fmla="*/ 19 h 919252"/>
              <a:gd name="connsiteX1" fmla="*/ 1399201 w 2228743"/>
              <a:gd name="connsiteY1" fmla="*/ 17387 h 919252"/>
              <a:gd name="connsiteX2" fmla="*/ 2036712 w 2228743"/>
              <a:gd name="connsiteY2" fmla="*/ 193182 h 919252"/>
              <a:gd name="connsiteX3" fmla="*/ 2228743 w 2228743"/>
              <a:gd name="connsiteY3" fmla="*/ 289162 h 919252"/>
              <a:gd name="connsiteX4" fmla="*/ 2196348 w 2228743"/>
              <a:gd name="connsiteY4" fmla="*/ 342485 h 919252"/>
              <a:gd name="connsiteX5" fmla="*/ 1111579 w 2228743"/>
              <a:gd name="connsiteY5" fmla="*/ 919252 h 919252"/>
              <a:gd name="connsiteX6" fmla="*/ 26811 w 2228743"/>
              <a:gd name="connsiteY6" fmla="*/ 342485 h 919252"/>
              <a:gd name="connsiteX7" fmla="*/ 0 w 2228743"/>
              <a:gd name="connsiteY7" fmla="*/ 298352 h 919252"/>
              <a:gd name="connsiteX8" fmla="*/ 2299 w 2228743"/>
              <a:gd name="connsiteY8" fmla="*/ 297098 h 919252"/>
              <a:gd name="connsiteX9" fmla="*/ 819263 w 2228743"/>
              <a:gd name="connsiteY9" fmla="*/ 20555 h 919252"/>
              <a:gd name="connsiteX10" fmla="*/ 1109232 w 2228743"/>
              <a:gd name="connsiteY10" fmla="*/ 19 h 91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8743" h="919252">
                <a:moveTo>
                  <a:pt x="1109232" y="19"/>
                </a:moveTo>
                <a:cubicBezTo>
                  <a:pt x="1206019" y="-378"/>
                  <a:pt x="1302806" y="5544"/>
                  <a:pt x="1399201" y="17387"/>
                </a:cubicBezTo>
                <a:cubicBezTo>
                  <a:pt x="1617265" y="44657"/>
                  <a:pt x="1831749" y="103043"/>
                  <a:pt x="2036712" y="193182"/>
                </a:cubicBezTo>
                <a:lnTo>
                  <a:pt x="2228743" y="289162"/>
                </a:lnTo>
                <a:lnTo>
                  <a:pt x="2196348" y="342485"/>
                </a:lnTo>
                <a:cubicBezTo>
                  <a:pt x="1961257" y="690465"/>
                  <a:pt x="1563136" y="919252"/>
                  <a:pt x="1111579" y="919252"/>
                </a:cubicBezTo>
                <a:cubicBezTo>
                  <a:pt x="660022" y="919252"/>
                  <a:pt x="261901" y="690465"/>
                  <a:pt x="26811" y="342485"/>
                </a:cubicBezTo>
                <a:lnTo>
                  <a:pt x="0" y="298352"/>
                </a:lnTo>
                <a:lnTo>
                  <a:pt x="2299" y="297098"/>
                </a:lnTo>
                <a:cubicBezTo>
                  <a:pt x="258207" y="150152"/>
                  <a:pt x="536335" y="58473"/>
                  <a:pt x="819263" y="20555"/>
                </a:cubicBezTo>
                <a:cubicBezTo>
                  <a:pt x="915658" y="7128"/>
                  <a:pt x="1012445" y="415"/>
                  <a:pt x="1109232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71E4F7-C626-FFCF-9F46-881F032A35B8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32D8473-787C-5F64-79EE-48C6B848611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DB2B1E-E940-E369-A149-84ACC5246F6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8F34EC5-0A09-B784-63FA-43DC2DD3CE0D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6F4062-3AC0-905E-F30E-AB3E83E5AAA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2FF4CE-9D51-7708-B65A-A3C8CD94C6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C3E53F-E738-E4F3-5205-015AB6636C75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342D37-482C-A1F4-EFFD-2120D6A30A0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CB9A4C3-7348-7174-293F-9EBB09C2B6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53A460-7A00-D518-A3A9-F48C56BA7373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B3AB8B-60A9-0B3F-FF90-42C4146C738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F2F612-81A3-8E0C-BFBF-C7BDCF8367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Bar graph with upward trend with solid fill">
            <a:extLst>
              <a:ext uri="{FF2B5EF4-FFF2-40B4-BE49-F238E27FC236}">
                <a16:creationId xmlns:a16="http://schemas.microsoft.com/office/drawing/2014/main" id="{1DB5F289-801A-2368-053A-147D089B5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2025" y="2725622"/>
            <a:ext cx="562787" cy="562787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52070AA-A595-8847-070D-F3CCA4CF42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204" y="4001329"/>
            <a:ext cx="562787" cy="562787"/>
          </a:xfrm>
          <a:prstGeom prst="rect">
            <a:avLst/>
          </a:prstGeom>
        </p:spPr>
      </p:pic>
      <p:pic>
        <p:nvPicPr>
          <p:cNvPr id="32" name="Graphic 31" descr="Lights On with solid fill">
            <a:extLst>
              <a:ext uri="{FF2B5EF4-FFF2-40B4-BE49-F238E27FC236}">
                <a16:creationId xmlns:a16="http://schemas.microsoft.com/office/drawing/2014/main" id="{04A82774-FA17-BFC3-8654-9C461E7411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0178" y="272562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3x4 Two-Level Chart – Slide Template</vt:lpstr>
      <vt:lpstr>3x4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3x4 Two-Level Chart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2023-03-28T02:38:17Z</dcterms:modified>
  <cp:category>Charts &amp; Diagrams</cp:category>
</cp:coreProperties>
</file>