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8" r:id="rId4"/>
    <p:sldId id="32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54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Arrows Diagram for PowerPoint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91483" y="1922670"/>
            <a:ext cx="2202816" cy="1300113"/>
            <a:chOff x="7881041" y="1247260"/>
            <a:chExt cx="2937088" cy="1733484"/>
          </a:xfrm>
        </p:grpSpPr>
        <p:sp>
          <p:nvSpPr>
            <p:cNvPr id="78" name="TextBox 77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91483" y="3877667"/>
            <a:ext cx="2202816" cy="1300113"/>
            <a:chOff x="8940033" y="3853921"/>
            <a:chExt cx="2937088" cy="1733484"/>
          </a:xfrm>
        </p:grpSpPr>
        <p:sp>
          <p:nvSpPr>
            <p:cNvPr id="80" name="TextBox 79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9702" y="1922671"/>
            <a:ext cx="2202816" cy="1300113"/>
            <a:chOff x="350992" y="2752573"/>
            <a:chExt cx="2937088" cy="1733484"/>
          </a:xfrm>
        </p:grpSpPr>
        <p:sp>
          <p:nvSpPr>
            <p:cNvPr id="82" name="TextBox 81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9702" y="3877667"/>
            <a:ext cx="2202816" cy="1300113"/>
            <a:chOff x="1253244" y="4504795"/>
            <a:chExt cx="2937088" cy="1733484"/>
          </a:xfrm>
        </p:grpSpPr>
        <p:sp>
          <p:nvSpPr>
            <p:cNvPr id="84" name="TextBox 83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610548" y="2904402"/>
            <a:ext cx="1804635" cy="490469"/>
            <a:chOff x="280139" y="2811256"/>
            <a:chExt cx="2406180" cy="653958"/>
          </a:xfrm>
        </p:grpSpPr>
        <p:sp>
          <p:nvSpPr>
            <p:cNvPr id="43" name="Freeform: Shape 42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1"/>
                </a:gs>
                <a:gs pos="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5" name="Freeform: Shape 44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 rot="5400000">
            <a:off x="4071734" y="2247319"/>
            <a:ext cx="1804635" cy="490469"/>
            <a:chOff x="280139" y="2811256"/>
            <a:chExt cx="2406180" cy="653958"/>
          </a:xfrm>
        </p:grpSpPr>
        <p:sp>
          <p:nvSpPr>
            <p:cNvPr id="57" name="Freeform: Shape 5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/>
                </a:gs>
                <a:gs pos="100000">
                  <a:schemeClr val="accent2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8" name="Freeform: Shape 5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0800000">
            <a:off x="4728818" y="3705579"/>
            <a:ext cx="1804635" cy="490469"/>
            <a:chOff x="280139" y="2811256"/>
            <a:chExt cx="2406180" cy="653959"/>
          </a:xfrm>
        </p:grpSpPr>
        <p:sp>
          <p:nvSpPr>
            <p:cNvPr id="62" name="Freeform: Shape 61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50000"/>
                  </a:schemeClr>
                </a:gs>
                <a:gs pos="35000">
                  <a:schemeClr val="accent3"/>
                </a:gs>
                <a:gs pos="100000">
                  <a:schemeClr val="accent3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3" name="Freeform: Shape 62"/>
            <p:cNvSpPr/>
            <p:nvPr/>
          </p:nvSpPr>
          <p:spPr>
            <a:xfrm flipH="1" flipV="1">
              <a:off x="280139" y="3122929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 rot="16200000">
            <a:off x="3267632" y="4362662"/>
            <a:ext cx="1804635" cy="490469"/>
            <a:chOff x="280139" y="2811256"/>
            <a:chExt cx="2406180" cy="653958"/>
          </a:xfrm>
        </p:grpSpPr>
        <p:sp>
          <p:nvSpPr>
            <p:cNvPr id="67" name="Freeform: Shape 6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35000">
                  <a:schemeClr val="accent4"/>
                </a:gs>
                <a:gs pos="100000">
                  <a:schemeClr val="accent4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8" name="Freeform: Shape 6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706536" y="174507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769398" y="370824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80700" y="4726940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17545" y="289858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3173735" y="2153291"/>
            <a:ext cx="2793867" cy="2793867"/>
            <a:chOff x="529089" y="1361588"/>
            <a:chExt cx="3725156" cy="3725156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529089" y="1361588"/>
              <a:ext cx="3725156" cy="372515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612567" y="1445066"/>
              <a:ext cx="3558201" cy="35582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45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Arrows Diagram for PowerPoint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91483" y="1922670"/>
            <a:ext cx="2202816" cy="1300113"/>
            <a:chOff x="7881041" y="1247260"/>
            <a:chExt cx="2937088" cy="1733484"/>
          </a:xfrm>
        </p:grpSpPr>
        <p:sp>
          <p:nvSpPr>
            <p:cNvPr id="78" name="TextBox 77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91483" y="3877667"/>
            <a:ext cx="2202816" cy="1300113"/>
            <a:chOff x="8940033" y="3853921"/>
            <a:chExt cx="2937088" cy="1733484"/>
          </a:xfrm>
        </p:grpSpPr>
        <p:sp>
          <p:nvSpPr>
            <p:cNvPr id="80" name="TextBox 79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9702" y="1922671"/>
            <a:ext cx="2202816" cy="1300113"/>
            <a:chOff x="350992" y="2752573"/>
            <a:chExt cx="2937088" cy="1733484"/>
          </a:xfrm>
        </p:grpSpPr>
        <p:sp>
          <p:nvSpPr>
            <p:cNvPr id="82" name="TextBox 81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9702" y="3877667"/>
            <a:ext cx="2202816" cy="1300113"/>
            <a:chOff x="1253244" y="4504795"/>
            <a:chExt cx="2937088" cy="1733484"/>
          </a:xfrm>
        </p:grpSpPr>
        <p:sp>
          <p:nvSpPr>
            <p:cNvPr id="84" name="TextBox 83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610548" y="2904402"/>
            <a:ext cx="1804635" cy="490469"/>
            <a:chOff x="280139" y="2811256"/>
            <a:chExt cx="2406180" cy="653958"/>
          </a:xfrm>
        </p:grpSpPr>
        <p:sp>
          <p:nvSpPr>
            <p:cNvPr id="43" name="Freeform: Shape 42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1"/>
                </a:gs>
                <a:gs pos="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5" name="Freeform: Shape 44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 rot="5400000">
            <a:off x="4071734" y="2247319"/>
            <a:ext cx="1804635" cy="490469"/>
            <a:chOff x="280139" y="2811256"/>
            <a:chExt cx="2406180" cy="653958"/>
          </a:xfrm>
        </p:grpSpPr>
        <p:sp>
          <p:nvSpPr>
            <p:cNvPr id="57" name="Freeform: Shape 5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/>
                </a:gs>
                <a:gs pos="100000">
                  <a:schemeClr val="accent2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8" name="Freeform: Shape 5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0800000">
            <a:off x="4728818" y="3705579"/>
            <a:ext cx="1804635" cy="490469"/>
            <a:chOff x="280139" y="2811256"/>
            <a:chExt cx="2406180" cy="653959"/>
          </a:xfrm>
        </p:grpSpPr>
        <p:sp>
          <p:nvSpPr>
            <p:cNvPr id="62" name="Freeform: Shape 61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50000"/>
                  </a:schemeClr>
                </a:gs>
                <a:gs pos="35000">
                  <a:schemeClr val="accent3"/>
                </a:gs>
                <a:gs pos="100000">
                  <a:schemeClr val="accent3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3" name="Freeform: Shape 62"/>
            <p:cNvSpPr/>
            <p:nvPr/>
          </p:nvSpPr>
          <p:spPr>
            <a:xfrm flipH="1" flipV="1">
              <a:off x="280139" y="3122929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 rot="16200000">
            <a:off x="3267632" y="4362662"/>
            <a:ext cx="1804635" cy="490469"/>
            <a:chOff x="280139" y="2811256"/>
            <a:chExt cx="2406180" cy="653958"/>
          </a:xfrm>
        </p:grpSpPr>
        <p:sp>
          <p:nvSpPr>
            <p:cNvPr id="67" name="Freeform: Shape 6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35000">
                  <a:schemeClr val="accent4"/>
                </a:gs>
                <a:gs pos="100000">
                  <a:schemeClr val="accent4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8" name="Freeform: Shape 6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706536" y="174507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rgbClr val="2B323B"/>
                </a:solidFill>
              </a:rPr>
              <a:t>01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769398" y="370824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rgbClr val="2B323B"/>
                </a:solidFill>
              </a:rPr>
              <a:t>02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880700" y="4726940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rgbClr val="2B323B"/>
                </a:solidFill>
              </a:rPr>
              <a:t>03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17545" y="289858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>
                <a:solidFill>
                  <a:srgbClr val="2B323B"/>
                </a:solidFill>
              </a:rPr>
              <a:t>04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3173735" y="2153291"/>
            <a:ext cx="2793867" cy="2793867"/>
            <a:chOff x="529089" y="1361588"/>
            <a:chExt cx="3725156" cy="3725156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529089" y="1361588"/>
              <a:ext cx="3725156" cy="372515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612567" y="1445066"/>
              <a:ext cx="3558201" cy="35582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073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Arrows Diagram for PowerPoint</vt:lpstr>
      <vt:lpstr>4 Arrows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Arrows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2017-04-05T15:33:17Z</dcterms:modified>
</cp:coreProperties>
</file>