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4"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varScale="1">
        <p:scale>
          <a:sx n="153" d="100"/>
          <a:sy n="153" d="100"/>
        </p:scale>
        <p:origin x="1902" y="13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1/17/2022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42810397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7" name="Group 6">
            <a:extLst>
              <a:ext uri="{FF2B5EF4-FFF2-40B4-BE49-F238E27FC236}">
                <a16:creationId xmlns:a16="http://schemas.microsoft.com/office/drawing/2014/main" id="{9FBC2BD7-7C99-476A-824B-34AEACBE09E4}"/>
              </a:ext>
            </a:extLst>
          </p:cNvPr>
          <p:cNvGrpSpPr/>
          <p:nvPr userDrawn="1"/>
        </p:nvGrpSpPr>
        <p:grpSpPr>
          <a:xfrm>
            <a:off x="9433981" y="1"/>
            <a:ext cx="1644047" cy="1816099"/>
            <a:chOff x="9433981" y="1"/>
            <a:chExt cx="1644047" cy="1816099"/>
          </a:xfrm>
        </p:grpSpPr>
        <p:sp>
          <p:nvSpPr>
            <p:cNvPr id="4" name="Rectangle: Folded Corner 3">
              <a:extLst>
                <a:ext uri="{FF2B5EF4-FFF2-40B4-BE49-F238E27FC236}">
                  <a16:creationId xmlns:a16="http://schemas.microsoft.com/office/drawing/2014/main" id="{C7ACA455-4437-4416-A6F0-33D534A6AE9F}"/>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6" name="Picture 5">
              <a:extLst>
                <a:ext uri="{FF2B5EF4-FFF2-40B4-BE49-F238E27FC236}">
                  <a16:creationId xmlns:a16="http://schemas.microsoft.com/office/drawing/2014/main" id="{97388A6D-F2E7-41F0-830B-6957780585C2}"/>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03FB2F2C-9238-4D45-94A7-5C35D93D1392}"/>
              </a:ext>
            </a:extLst>
          </p:cNvPr>
          <p:cNvGrpSpPr/>
          <p:nvPr userDrawn="1"/>
        </p:nvGrpSpPr>
        <p:grpSpPr>
          <a:xfrm>
            <a:off x="9433981" y="1"/>
            <a:ext cx="1644047" cy="1816099"/>
            <a:chOff x="9433981" y="1"/>
            <a:chExt cx="1644047" cy="1816099"/>
          </a:xfrm>
        </p:grpSpPr>
        <p:sp>
          <p:nvSpPr>
            <p:cNvPr id="7" name="Rectangle: Folded Corner 6">
              <a:extLst>
                <a:ext uri="{FF2B5EF4-FFF2-40B4-BE49-F238E27FC236}">
                  <a16:creationId xmlns:a16="http://schemas.microsoft.com/office/drawing/2014/main" id="{A21EA9FF-346A-4403-99E1-6330E0E642DA}"/>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F52EC167-F9B1-4085-86E7-C378D6346E24}"/>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1/17/2022</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slides/_rels/slide2.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(Four) Circle Relationship – Slide Template</a:t>
            </a:r>
          </a:p>
        </p:txBody>
      </p:sp>
      <p:sp>
        <p:nvSpPr>
          <p:cNvPr id="3" name="Shape">
            <a:extLst>
              <a:ext uri="{FF2B5EF4-FFF2-40B4-BE49-F238E27FC236}">
                <a16:creationId xmlns:a16="http://schemas.microsoft.com/office/drawing/2014/main" id="{6599A2D3-BAB2-9944-B94F-F9B320D12372}"/>
              </a:ext>
            </a:extLst>
          </p:cNvPr>
          <p:cNvSpPr/>
          <p:nvPr/>
        </p:nvSpPr>
        <p:spPr>
          <a:xfrm>
            <a:off x="2288392" y="1328100"/>
            <a:ext cx="6429724" cy="4677928"/>
          </a:xfrm>
          <a:custGeom>
            <a:avLst/>
            <a:gdLst/>
            <a:ahLst/>
            <a:cxnLst>
              <a:cxn ang="0">
                <a:pos x="wd2" y="hd2"/>
              </a:cxn>
              <a:cxn ang="5400000">
                <a:pos x="wd2" y="hd2"/>
              </a:cxn>
              <a:cxn ang="10800000">
                <a:pos x="wd2" y="hd2"/>
              </a:cxn>
              <a:cxn ang="16200000">
                <a:pos x="wd2" y="hd2"/>
              </a:cxn>
            </a:cxnLst>
            <a:rect l="0" t="0" r="r" b="b"/>
            <a:pathLst>
              <a:path w="21600" h="21600" extrusionOk="0">
                <a:moveTo>
                  <a:pt x="21600" y="11798"/>
                </a:moveTo>
                <a:cubicBezTo>
                  <a:pt x="21600" y="12737"/>
                  <a:pt x="21047" y="13496"/>
                  <a:pt x="20364" y="13496"/>
                </a:cubicBezTo>
                <a:cubicBezTo>
                  <a:pt x="20364" y="13496"/>
                  <a:pt x="20364" y="13496"/>
                  <a:pt x="20364" y="13496"/>
                </a:cubicBezTo>
                <a:cubicBezTo>
                  <a:pt x="20364" y="13571"/>
                  <a:pt x="20364" y="13645"/>
                  <a:pt x="20364" y="13735"/>
                </a:cubicBezTo>
                <a:cubicBezTo>
                  <a:pt x="20364" y="16446"/>
                  <a:pt x="18760" y="18650"/>
                  <a:pt x="16788" y="18650"/>
                </a:cubicBezTo>
                <a:cubicBezTo>
                  <a:pt x="15780" y="18650"/>
                  <a:pt x="14859" y="18070"/>
                  <a:pt x="14209" y="17131"/>
                </a:cubicBezTo>
                <a:cubicBezTo>
                  <a:pt x="13461" y="19738"/>
                  <a:pt x="11607" y="21600"/>
                  <a:pt x="9440" y="21600"/>
                </a:cubicBezTo>
                <a:cubicBezTo>
                  <a:pt x="7543" y="21600"/>
                  <a:pt x="5885" y="20185"/>
                  <a:pt x="5007" y="18084"/>
                </a:cubicBezTo>
                <a:cubicBezTo>
                  <a:pt x="4888" y="18204"/>
                  <a:pt x="4758" y="18263"/>
                  <a:pt x="4595" y="18263"/>
                </a:cubicBezTo>
                <a:cubicBezTo>
                  <a:pt x="4216" y="18263"/>
                  <a:pt x="3902" y="17831"/>
                  <a:pt x="3902" y="17310"/>
                </a:cubicBezTo>
                <a:cubicBezTo>
                  <a:pt x="3902" y="16833"/>
                  <a:pt x="4151" y="16446"/>
                  <a:pt x="4487" y="16371"/>
                </a:cubicBezTo>
                <a:cubicBezTo>
                  <a:pt x="4379" y="15790"/>
                  <a:pt x="4313" y="15180"/>
                  <a:pt x="4313" y="14554"/>
                </a:cubicBezTo>
                <a:cubicBezTo>
                  <a:pt x="4313" y="14405"/>
                  <a:pt x="4313" y="14256"/>
                  <a:pt x="4324" y="14092"/>
                </a:cubicBezTo>
                <a:cubicBezTo>
                  <a:pt x="3956" y="14301"/>
                  <a:pt x="3555" y="14420"/>
                  <a:pt x="3132" y="14420"/>
                </a:cubicBezTo>
                <a:cubicBezTo>
                  <a:pt x="1409" y="14420"/>
                  <a:pt x="0" y="12483"/>
                  <a:pt x="0" y="10115"/>
                </a:cubicBezTo>
                <a:cubicBezTo>
                  <a:pt x="0" y="7746"/>
                  <a:pt x="1409" y="5810"/>
                  <a:pt x="3132" y="5810"/>
                </a:cubicBezTo>
                <a:cubicBezTo>
                  <a:pt x="4606" y="5810"/>
                  <a:pt x="5852" y="7225"/>
                  <a:pt x="6178" y="9117"/>
                </a:cubicBezTo>
                <a:cubicBezTo>
                  <a:pt x="7066" y="8104"/>
                  <a:pt x="8204" y="7508"/>
                  <a:pt x="9440" y="7508"/>
                </a:cubicBezTo>
                <a:cubicBezTo>
                  <a:pt x="9711" y="7508"/>
                  <a:pt x="9982" y="7538"/>
                  <a:pt x="10242" y="7597"/>
                </a:cubicBezTo>
                <a:cubicBezTo>
                  <a:pt x="10090" y="7016"/>
                  <a:pt x="10014" y="6391"/>
                  <a:pt x="10014" y="5735"/>
                </a:cubicBezTo>
                <a:cubicBezTo>
                  <a:pt x="10014" y="5348"/>
                  <a:pt x="10047" y="4961"/>
                  <a:pt x="10101" y="4603"/>
                </a:cubicBezTo>
                <a:cubicBezTo>
                  <a:pt x="9765" y="4543"/>
                  <a:pt x="9494" y="4141"/>
                  <a:pt x="9494" y="3665"/>
                </a:cubicBezTo>
                <a:cubicBezTo>
                  <a:pt x="9494" y="3143"/>
                  <a:pt x="9808" y="2711"/>
                  <a:pt x="10188" y="2711"/>
                </a:cubicBezTo>
                <a:cubicBezTo>
                  <a:pt x="10329" y="2711"/>
                  <a:pt x="10469" y="2771"/>
                  <a:pt x="10578" y="2875"/>
                </a:cubicBezTo>
                <a:cubicBezTo>
                  <a:pt x="11304" y="1162"/>
                  <a:pt x="12648" y="0"/>
                  <a:pt x="14187" y="0"/>
                </a:cubicBezTo>
                <a:cubicBezTo>
                  <a:pt x="16484" y="0"/>
                  <a:pt x="18359" y="2577"/>
                  <a:pt x="18359" y="5735"/>
                </a:cubicBezTo>
                <a:cubicBezTo>
                  <a:pt x="18359" y="6927"/>
                  <a:pt x="18089" y="8044"/>
                  <a:pt x="17633" y="8953"/>
                </a:cubicBezTo>
                <a:cubicBezTo>
                  <a:pt x="18392" y="9206"/>
                  <a:pt x="19053" y="9787"/>
                  <a:pt x="19530" y="10577"/>
                </a:cubicBezTo>
                <a:cubicBezTo>
                  <a:pt x="19747" y="10293"/>
                  <a:pt x="20039" y="10115"/>
                  <a:pt x="20364" y="10115"/>
                </a:cubicBezTo>
                <a:cubicBezTo>
                  <a:pt x="21047" y="10100"/>
                  <a:pt x="21600" y="10860"/>
                  <a:pt x="21600" y="11798"/>
                </a:cubicBezTo>
                <a:close/>
                <a:moveTo>
                  <a:pt x="14545" y="19023"/>
                </a:moveTo>
                <a:cubicBezTo>
                  <a:pt x="14349" y="19023"/>
                  <a:pt x="14187" y="19246"/>
                  <a:pt x="14187" y="19514"/>
                </a:cubicBezTo>
                <a:cubicBezTo>
                  <a:pt x="14187" y="19783"/>
                  <a:pt x="14349" y="20006"/>
                  <a:pt x="14545" y="20006"/>
                </a:cubicBezTo>
                <a:cubicBezTo>
                  <a:pt x="14740" y="20006"/>
                  <a:pt x="14902" y="19783"/>
                  <a:pt x="14902" y="19514"/>
                </a:cubicBezTo>
                <a:cubicBezTo>
                  <a:pt x="14902" y="19246"/>
                  <a:pt x="14740" y="19023"/>
                  <a:pt x="14545" y="19023"/>
                </a:cubicBezTo>
                <a:close/>
                <a:moveTo>
                  <a:pt x="8432" y="4871"/>
                </a:moveTo>
                <a:cubicBezTo>
                  <a:pt x="8627" y="4871"/>
                  <a:pt x="8790" y="4648"/>
                  <a:pt x="8790" y="4380"/>
                </a:cubicBezTo>
                <a:cubicBezTo>
                  <a:pt x="8790" y="4111"/>
                  <a:pt x="8627" y="3888"/>
                  <a:pt x="8432" y="3888"/>
                </a:cubicBezTo>
                <a:cubicBezTo>
                  <a:pt x="8237" y="3888"/>
                  <a:pt x="8074" y="4111"/>
                  <a:pt x="8074" y="4380"/>
                </a:cubicBezTo>
                <a:cubicBezTo>
                  <a:pt x="8074" y="4648"/>
                  <a:pt x="8237" y="4871"/>
                  <a:pt x="8432" y="4871"/>
                </a:cubicBezTo>
                <a:close/>
                <a:moveTo>
                  <a:pt x="9158" y="6599"/>
                </a:moveTo>
                <a:cubicBezTo>
                  <a:pt x="9353" y="6599"/>
                  <a:pt x="9516" y="6376"/>
                  <a:pt x="9516" y="6108"/>
                </a:cubicBezTo>
                <a:cubicBezTo>
                  <a:pt x="9516" y="5839"/>
                  <a:pt x="9353" y="5616"/>
                  <a:pt x="9158" y="5616"/>
                </a:cubicBezTo>
                <a:cubicBezTo>
                  <a:pt x="8963" y="5616"/>
                  <a:pt x="8800" y="5839"/>
                  <a:pt x="8800" y="6108"/>
                </a:cubicBezTo>
                <a:cubicBezTo>
                  <a:pt x="8800" y="6376"/>
                  <a:pt x="8952" y="6599"/>
                  <a:pt x="9158" y="6599"/>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4" name="Circle">
            <a:extLst>
              <a:ext uri="{FF2B5EF4-FFF2-40B4-BE49-F238E27FC236}">
                <a16:creationId xmlns:a16="http://schemas.microsoft.com/office/drawing/2014/main" id="{E3B77EE8-37B9-B142-97D3-61861EBD70B4}"/>
              </a:ext>
            </a:extLst>
          </p:cNvPr>
          <p:cNvSpPr/>
          <p:nvPr/>
        </p:nvSpPr>
        <p:spPr>
          <a:xfrm>
            <a:off x="3869206" y="3231530"/>
            <a:ext cx="2471233" cy="2471237"/>
          </a:xfrm>
          <a:prstGeom prst="ellipse">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5" name="Circle">
            <a:extLst>
              <a:ext uri="{FF2B5EF4-FFF2-40B4-BE49-F238E27FC236}">
                <a16:creationId xmlns:a16="http://schemas.microsoft.com/office/drawing/2014/main" id="{9527AA0B-BBBE-3440-A2EF-4AE48BFED716}"/>
              </a:ext>
            </a:extLst>
          </p:cNvPr>
          <p:cNvSpPr/>
          <p:nvPr/>
        </p:nvSpPr>
        <p:spPr>
          <a:xfrm>
            <a:off x="6514649" y="3521882"/>
            <a:ext cx="1548553" cy="1548554"/>
          </a:xfrm>
          <a:prstGeom prst="ellipse">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6" name="Circle">
            <a:extLst>
              <a:ext uri="{FF2B5EF4-FFF2-40B4-BE49-F238E27FC236}">
                <a16:creationId xmlns:a16="http://schemas.microsoft.com/office/drawing/2014/main" id="{469ABD93-DA86-C146-BFE8-7114D7299070}"/>
              </a:ext>
            </a:extLst>
          </p:cNvPr>
          <p:cNvSpPr/>
          <p:nvPr/>
        </p:nvSpPr>
        <p:spPr>
          <a:xfrm>
            <a:off x="5546806" y="1586192"/>
            <a:ext cx="1903429" cy="1903430"/>
          </a:xfrm>
          <a:prstGeom prst="ellipse">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7" name="Circle">
            <a:extLst>
              <a:ext uri="{FF2B5EF4-FFF2-40B4-BE49-F238E27FC236}">
                <a16:creationId xmlns:a16="http://schemas.microsoft.com/office/drawing/2014/main" id="{C209517A-FFAF-A44C-B2DC-1B6FB9771082}"/>
              </a:ext>
            </a:extLst>
          </p:cNvPr>
          <p:cNvSpPr/>
          <p:nvPr/>
        </p:nvSpPr>
        <p:spPr>
          <a:xfrm>
            <a:off x="2578746" y="2876654"/>
            <a:ext cx="1284008" cy="1284008"/>
          </a:xfrm>
          <a:prstGeom prst="ellipse">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pic>
        <p:nvPicPr>
          <p:cNvPr id="8" name="Graphic 8" descr="Gears">
            <a:extLst>
              <a:ext uri="{FF2B5EF4-FFF2-40B4-BE49-F238E27FC236}">
                <a16:creationId xmlns:a16="http://schemas.microsoft.com/office/drawing/2014/main" id="{B5613B23-7E11-4F44-BD08-E460202CADD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063302" y="3650944"/>
            <a:ext cx="508985" cy="508985"/>
          </a:xfrm>
          <a:prstGeom prst="rect">
            <a:avLst/>
          </a:prstGeom>
          <a:effectLst>
            <a:outerShdw blurRad="50800" dist="38100" dir="2700000" algn="tl" rotWithShape="0">
              <a:prstClr val="black">
                <a:alpha val="40000"/>
              </a:prstClr>
            </a:outerShdw>
          </a:effectLst>
        </p:spPr>
      </p:pic>
      <p:pic>
        <p:nvPicPr>
          <p:cNvPr id="9" name="Graphic 9" descr="Hourglass Finished">
            <a:extLst>
              <a:ext uri="{FF2B5EF4-FFF2-40B4-BE49-F238E27FC236}">
                <a16:creationId xmlns:a16="http://schemas.microsoft.com/office/drawing/2014/main" id="{56F08854-91B7-464B-B2B5-296CFED6194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932923" y="3230830"/>
            <a:ext cx="575655" cy="575655"/>
          </a:xfrm>
          <a:prstGeom prst="rect">
            <a:avLst/>
          </a:prstGeom>
        </p:spPr>
      </p:pic>
      <p:pic>
        <p:nvPicPr>
          <p:cNvPr id="10" name="Graphic 10" descr="Lights On">
            <a:extLst>
              <a:ext uri="{FF2B5EF4-FFF2-40B4-BE49-F238E27FC236}">
                <a16:creationId xmlns:a16="http://schemas.microsoft.com/office/drawing/2014/main" id="{5D43AA41-3825-5440-AD8C-11E2E7E43AA2}"/>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781204" y="3788437"/>
            <a:ext cx="1015444" cy="1015444"/>
          </a:xfrm>
          <a:prstGeom prst="rect">
            <a:avLst/>
          </a:prstGeom>
        </p:spPr>
      </p:pic>
      <p:pic>
        <p:nvPicPr>
          <p:cNvPr id="11" name="Graphic 11" descr="Presentation with bar chart">
            <a:extLst>
              <a:ext uri="{FF2B5EF4-FFF2-40B4-BE49-F238E27FC236}">
                <a16:creationId xmlns:a16="http://schemas.microsoft.com/office/drawing/2014/main" id="{E5EC1FB7-F27E-0644-88B9-19BE6459EA5B}"/>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816995" y="3523725"/>
            <a:ext cx="575655" cy="575655"/>
          </a:xfrm>
          <a:prstGeom prst="rect">
            <a:avLst/>
          </a:prstGeom>
        </p:spPr>
      </p:pic>
      <p:grpSp>
        <p:nvGrpSpPr>
          <p:cNvPr id="12" name="Group 11">
            <a:extLst>
              <a:ext uri="{FF2B5EF4-FFF2-40B4-BE49-F238E27FC236}">
                <a16:creationId xmlns:a16="http://schemas.microsoft.com/office/drawing/2014/main" id="{CFADEBF3-104D-594C-9214-D5155FCABB41}"/>
              </a:ext>
            </a:extLst>
          </p:cNvPr>
          <p:cNvGrpSpPr/>
          <p:nvPr/>
        </p:nvGrpSpPr>
        <p:grpSpPr>
          <a:xfrm>
            <a:off x="4169113" y="4215816"/>
            <a:ext cx="1871420" cy="751371"/>
            <a:chOff x="332922" y="2772431"/>
            <a:chExt cx="3380903" cy="703538"/>
          </a:xfrm>
        </p:grpSpPr>
        <p:sp>
          <p:nvSpPr>
            <p:cNvPr id="16" name="TextBox 14">
              <a:extLst>
                <a:ext uri="{FF2B5EF4-FFF2-40B4-BE49-F238E27FC236}">
                  <a16:creationId xmlns:a16="http://schemas.microsoft.com/office/drawing/2014/main" id="{B55DD239-E344-264F-A8B3-781388EB3CBA}"/>
                </a:ext>
              </a:extLst>
            </p:cNvPr>
            <p:cNvSpPr txBox="1"/>
            <p:nvPr/>
          </p:nvSpPr>
          <p:spPr>
            <a:xfrm>
              <a:off x="332929" y="2772431"/>
              <a:ext cx="3380896" cy="317001"/>
            </a:xfrm>
            <a:prstGeom prst="rect">
              <a:avLst/>
            </a:prstGeom>
            <a:noFill/>
          </p:spPr>
          <p:txBody>
            <a:bodyPr wrap="square" lIns="0" rIns="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b="1" noProof="1"/>
                <a:t>Lorem Ipsum</a:t>
              </a:r>
            </a:p>
          </p:txBody>
        </p:sp>
        <p:sp>
          <p:nvSpPr>
            <p:cNvPr id="17" name="TextBox 15">
              <a:extLst>
                <a:ext uri="{FF2B5EF4-FFF2-40B4-BE49-F238E27FC236}">
                  <a16:creationId xmlns:a16="http://schemas.microsoft.com/office/drawing/2014/main" id="{8551B156-F86A-E343-9161-5E2BFAF6CA44}"/>
                </a:ext>
              </a:extLst>
            </p:cNvPr>
            <p:cNvSpPr txBox="1"/>
            <p:nvPr/>
          </p:nvSpPr>
          <p:spPr>
            <a:xfrm>
              <a:off x="332922" y="3086922"/>
              <a:ext cx="3380892" cy="389047"/>
            </a:xfrm>
            <a:prstGeom prst="rect">
              <a:avLst/>
            </a:prstGeom>
            <a:noFill/>
          </p:spPr>
          <p:txBody>
            <a:bodyPr wrap="square" lIns="0" r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050" noProof="1">
                  <a:solidFill>
                    <a:schemeClr val="tx1">
                      <a:lumMod val="65000"/>
                      <a:lumOff val="35000"/>
                    </a:schemeClr>
                  </a:solidFill>
                </a:rPr>
                <a:t>Lorem ipsum dolor sit amet, nibh est. A magna maecenas, quam. </a:t>
              </a:r>
            </a:p>
          </p:txBody>
        </p:sp>
      </p:grpSp>
      <p:grpSp>
        <p:nvGrpSpPr>
          <p:cNvPr id="13" name="Group 12">
            <a:extLst>
              <a:ext uri="{FF2B5EF4-FFF2-40B4-BE49-F238E27FC236}">
                <a16:creationId xmlns:a16="http://schemas.microsoft.com/office/drawing/2014/main" id="{FAC7CB6B-8DC8-3649-95FD-DBD823394E48}"/>
              </a:ext>
            </a:extLst>
          </p:cNvPr>
          <p:cNvGrpSpPr/>
          <p:nvPr/>
        </p:nvGrpSpPr>
        <p:grpSpPr>
          <a:xfrm>
            <a:off x="5661308" y="2072227"/>
            <a:ext cx="1674424" cy="912955"/>
            <a:chOff x="332936" y="2772431"/>
            <a:chExt cx="3025026" cy="854834"/>
          </a:xfrm>
        </p:grpSpPr>
        <p:sp>
          <p:nvSpPr>
            <p:cNvPr id="14" name="TextBox 17">
              <a:extLst>
                <a:ext uri="{FF2B5EF4-FFF2-40B4-BE49-F238E27FC236}">
                  <a16:creationId xmlns:a16="http://schemas.microsoft.com/office/drawing/2014/main" id="{BD2EA18F-5233-E144-B54B-692059EFE5A8}"/>
                </a:ext>
              </a:extLst>
            </p:cNvPr>
            <p:cNvSpPr txBox="1"/>
            <p:nvPr/>
          </p:nvSpPr>
          <p:spPr>
            <a:xfrm>
              <a:off x="332936" y="2772431"/>
              <a:ext cx="3025026" cy="317001"/>
            </a:xfrm>
            <a:prstGeom prst="rect">
              <a:avLst/>
            </a:prstGeom>
            <a:noFill/>
          </p:spPr>
          <p:txBody>
            <a:bodyPr wrap="square" lIns="0" rIns="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b="1" noProof="1"/>
                <a:t>Lorem Ipsum</a:t>
              </a:r>
            </a:p>
          </p:txBody>
        </p:sp>
        <p:sp>
          <p:nvSpPr>
            <p:cNvPr id="15" name="TextBox 18">
              <a:extLst>
                <a:ext uri="{FF2B5EF4-FFF2-40B4-BE49-F238E27FC236}">
                  <a16:creationId xmlns:a16="http://schemas.microsoft.com/office/drawing/2014/main" id="{76B5E6E4-BEB7-1D40-8EEE-8E17CCD06F4E}"/>
                </a:ext>
              </a:extLst>
            </p:cNvPr>
            <p:cNvSpPr txBox="1"/>
            <p:nvPr/>
          </p:nvSpPr>
          <p:spPr>
            <a:xfrm>
              <a:off x="332936" y="3086922"/>
              <a:ext cx="3025026" cy="540343"/>
            </a:xfrm>
            <a:prstGeom prst="rect">
              <a:avLst/>
            </a:prstGeom>
            <a:noFill/>
          </p:spPr>
          <p:txBody>
            <a:bodyPr wrap="square" lIns="0" r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050" noProof="1">
                  <a:solidFill>
                    <a:schemeClr val="tx1">
                      <a:lumMod val="65000"/>
                      <a:lumOff val="35000"/>
                    </a:schemeClr>
                  </a:solidFill>
                </a:rPr>
                <a:t>Lorem ipsum dolor sit amet, nibh est. A magna maecenas, quam. </a:t>
              </a:r>
            </a:p>
          </p:txBody>
        </p:sp>
      </p:grpSp>
      <p:grpSp>
        <p:nvGrpSpPr>
          <p:cNvPr id="18" name="Group 17">
            <a:extLst>
              <a:ext uri="{FF2B5EF4-FFF2-40B4-BE49-F238E27FC236}">
                <a16:creationId xmlns:a16="http://schemas.microsoft.com/office/drawing/2014/main" id="{2327716E-8552-4AC8-878B-E97E91C59669}"/>
              </a:ext>
            </a:extLst>
          </p:cNvPr>
          <p:cNvGrpSpPr/>
          <p:nvPr/>
        </p:nvGrpSpPr>
        <p:grpSpPr>
          <a:xfrm>
            <a:off x="561275" y="4567629"/>
            <a:ext cx="2194560" cy="1290780"/>
            <a:chOff x="332936" y="2596988"/>
            <a:chExt cx="2926080" cy="1721041"/>
          </a:xfrm>
        </p:grpSpPr>
        <p:sp>
          <p:nvSpPr>
            <p:cNvPr id="19" name="TextBox 18">
              <a:extLst>
                <a:ext uri="{FF2B5EF4-FFF2-40B4-BE49-F238E27FC236}">
                  <a16:creationId xmlns:a16="http://schemas.microsoft.com/office/drawing/2014/main" id="{BB968C90-1694-4A3C-BB34-EF80C40D770A}"/>
                </a:ext>
              </a:extLst>
            </p:cNvPr>
            <p:cNvSpPr txBox="1"/>
            <p:nvPr/>
          </p:nvSpPr>
          <p:spPr>
            <a:xfrm>
              <a:off x="332936" y="2596988"/>
              <a:ext cx="2926080" cy="492443"/>
            </a:xfrm>
            <a:prstGeom prst="rect">
              <a:avLst/>
            </a:prstGeom>
            <a:noFill/>
          </p:spPr>
          <p:txBody>
            <a:bodyPr wrap="square" lIns="0" rIns="0" rtlCol="0" anchor="b">
              <a:spAutoFit/>
            </a:bodyPr>
            <a:lstStyle/>
            <a:p>
              <a:pPr algn="r"/>
              <a:r>
                <a:rPr lang="en-US" b="1" noProof="1"/>
                <a:t>Lorem Ipsum</a:t>
              </a:r>
            </a:p>
          </p:txBody>
        </p:sp>
        <p:sp>
          <p:nvSpPr>
            <p:cNvPr id="20" name="TextBox 19">
              <a:extLst>
                <a:ext uri="{FF2B5EF4-FFF2-40B4-BE49-F238E27FC236}">
                  <a16:creationId xmlns:a16="http://schemas.microsoft.com/office/drawing/2014/main" id="{4EB697CC-43FD-4FE2-A178-56707A07A27C}"/>
                </a:ext>
              </a:extLst>
            </p:cNvPr>
            <p:cNvSpPr txBox="1"/>
            <p:nvPr/>
          </p:nvSpPr>
          <p:spPr>
            <a:xfrm>
              <a:off x="332936" y="3086922"/>
              <a:ext cx="2926080" cy="1231107"/>
            </a:xfrm>
            <a:prstGeom prst="rect">
              <a:avLst/>
            </a:prstGeom>
            <a:noFill/>
          </p:spPr>
          <p:txBody>
            <a:bodyPr wrap="square" lIns="0" rIns="0" rtlCol="0" anchor="t">
              <a:spAutoFit/>
            </a:bodyPr>
            <a:lstStyle/>
            <a:p>
              <a:pPr algn="just">
                <a:spcAft>
                  <a:spcPts val="900"/>
                </a:spcAft>
              </a:pPr>
              <a:r>
                <a:rPr lang="en-US" sz="9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22" name="Group 21">
            <a:extLst>
              <a:ext uri="{FF2B5EF4-FFF2-40B4-BE49-F238E27FC236}">
                <a16:creationId xmlns:a16="http://schemas.microsoft.com/office/drawing/2014/main" id="{F63005FC-9351-445F-AA02-84C4E04F4A10}"/>
              </a:ext>
            </a:extLst>
          </p:cNvPr>
          <p:cNvGrpSpPr/>
          <p:nvPr/>
        </p:nvGrpSpPr>
        <p:grpSpPr>
          <a:xfrm>
            <a:off x="561275" y="1328100"/>
            <a:ext cx="2194560" cy="1290780"/>
            <a:chOff x="332936" y="2596988"/>
            <a:chExt cx="2926080" cy="1721041"/>
          </a:xfrm>
        </p:grpSpPr>
        <p:sp>
          <p:nvSpPr>
            <p:cNvPr id="23" name="TextBox 22">
              <a:extLst>
                <a:ext uri="{FF2B5EF4-FFF2-40B4-BE49-F238E27FC236}">
                  <a16:creationId xmlns:a16="http://schemas.microsoft.com/office/drawing/2014/main" id="{5B185848-7300-4581-916C-A94CC2D9D868}"/>
                </a:ext>
              </a:extLst>
            </p:cNvPr>
            <p:cNvSpPr txBox="1"/>
            <p:nvPr/>
          </p:nvSpPr>
          <p:spPr>
            <a:xfrm>
              <a:off x="332936" y="2596988"/>
              <a:ext cx="2926080" cy="492443"/>
            </a:xfrm>
            <a:prstGeom prst="rect">
              <a:avLst/>
            </a:prstGeom>
            <a:noFill/>
          </p:spPr>
          <p:txBody>
            <a:bodyPr wrap="square" lIns="0" rIns="0" rtlCol="0" anchor="b">
              <a:spAutoFit/>
            </a:bodyPr>
            <a:lstStyle/>
            <a:p>
              <a:pPr algn="r"/>
              <a:r>
                <a:rPr lang="en-US" b="1" noProof="1"/>
                <a:t>Lorem Ipsum</a:t>
              </a:r>
            </a:p>
          </p:txBody>
        </p:sp>
        <p:sp>
          <p:nvSpPr>
            <p:cNvPr id="24" name="TextBox 23">
              <a:extLst>
                <a:ext uri="{FF2B5EF4-FFF2-40B4-BE49-F238E27FC236}">
                  <a16:creationId xmlns:a16="http://schemas.microsoft.com/office/drawing/2014/main" id="{CE8F0ADA-86B7-49B1-B188-759A4C1ADC0F}"/>
                </a:ext>
              </a:extLst>
            </p:cNvPr>
            <p:cNvSpPr txBox="1"/>
            <p:nvPr/>
          </p:nvSpPr>
          <p:spPr>
            <a:xfrm>
              <a:off x="332936" y="3086922"/>
              <a:ext cx="2926080" cy="1231107"/>
            </a:xfrm>
            <a:prstGeom prst="rect">
              <a:avLst/>
            </a:prstGeom>
            <a:noFill/>
          </p:spPr>
          <p:txBody>
            <a:bodyPr wrap="square" lIns="0" rIns="0" rtlCol="0" anchor="t">
              <a:spAutoFit/>
            </a:bodyPr>
            <a:lstStyle/>
            <a:p>
              <a:pPr algn="just">
                <a:spcAft>
                  <a:spcPts val="900"/>
                </a:spcAft>
              </a:pPr>
              <a:r>
                <a:rPr lang="en-US" sz="9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(Four) Circle Relationship – Slide Template</a:t>
            </a:r>
          </a:p>
        </p:txBody>
      </p:sp>
      <p:sp>
        <p:nvSpPr>
          <p:cNvPr id="26" name="Shape">
            <a:extLst>
              <a:ext uri="{FF2B5EF4-FFF2-40B4-BE49-F238E27FC236}">
                <a16:creationId xmlns:a16="http://schemas.microsoft.com/office/drawing/2014/main" id="{2FC2BA28-E50A-4098-ABF0-0CC03ABF0854}"/>
              </a:ext>
            </a:extLst>
          </p:cNvPr>
          <p:cNvSpPr/>
          <p:nvPr/>
        </p:nvSpPr>
        <p:spPr>
          <a:xfrm>
            <a:off x="2288392" y="1328100"/>
            <a:ext cx="6429724" cy="4677928"/>
          </a:xfrm>
          <a:custGeom>
            <a:avLst/>
            <a:gdLst/>
            <a:ahLst/>
            <a:cxnLst>
              <a:cxn ang="0">
                <a:pos x="wd2" y="hd2"/>
              </a:cxn>
              <a:cxn ang="5400000">
                <a:pos x="wd2" y="hd2"/>
              </a:cxn>
              <a:cxn ang="10800000">
                <a:pos x="wd2" y="hd2"/>
              </a:cxn>
              <a:cxn ang="16200000">
                <a:pos x="wd2" y="hd2"/>
              </a:cxn>
            </a:cxnLst>
            <a:rect l="0" t="0" r="r" b="b"/>
            <a:pathLst>
              <a:path w="21600" h="21600" extrusionOk="0">
                <a:moveTo>
                  <a:pt x="21600" y="11798"/>
                </a:moveTo>
                <a:cubicBezTo>
                  <a:pt x="21600" y="12737"/>
                  <a:pt x="21047" y="13496"/>
                  <a:pt x="20364" y="13496"/>
                </a:cubicBezTo>
                <a:cubicBezTo>
                  <a:pt x="20364" y="13496"/>
                  <a:pt x="20364" y="13496"/>
                  <a:pt x="20364" y="13496"/>
                </a:cubicBezTo>
                <a:cubicBezTo>
                  <a:pt x="20364" y="13571"/>
                  <a:pt x="20364" y="13645"/>
                  <a:pt x="20364" y="13735"/>
                </a:cubicBezTo>
                <a:cubicBezTo>
                  <a:pt x="20364" y="16446"/>
                  <a:pt x="18760" y="18650"/>
                  <a:pt x="16788" y="18650"/>
                </a:cubicBezTo>
                <a:cubicBezTo>
                  <a:pt x="15780" y="18650"/>
                  <a:pt x="14859" y="18070"/>
                  <a:pt x="14209" y="17131"/>
                </a:cubicBezTo>
                <a:cubicBezTo>
                  <a:pt x="13461" y="19738"/>
                  <a:pt x="11607" y="21600"/>
                  <a:pt x="9440" y="21600"/>
                </a:cubicBezTo>
                <a:cubicBezTo>
                  <a:pt x="7543" y="21600"/>
                  <a:pt x="5885" y="20185"/>
                  <a:pt x="5007" y="18084"/>
                </a:cubicBezTo>
                <a:cubicBezTo>
                  <a:pt x="4888" y="18204"/>
                  <a:pt x="4758" y="18263"/>
                  <a:pt x="4595" y="18263"/>
                </a:cubicBezTo>
                <a:cubicBezTo>
                  <a:pt x="4216" y="18263"/>
                  <a:pt x="3902" y="17831"/>
                  <a:pt x="3902" y="17310"/>
                </a:cubicBezTo>
                <a:cubicBezTo>
                  <a:pt x="3902" y="16833"/>
                  <a:pt x="4151" y="16446"/>
                  <a:pt x="4487" y="16371"/>
                </a:cubicBezTo>
                <a:cubicBezTo>
                  <a:pt x="4379" y="15790"/>
                  <a:pt x="4313" y="15180"/>
                  <a:pt x="4313" y="14554"/>
                </a:cubicBezTo>
                <a:cubicBezTo>
                  <a:pt x="4313" y="14405"/>
                  <a:pt x="4313" y="14256"/>
                  <a:pt x="4324" y="14092"/>
                </a:cubicBezTo>
                <a:cubicBezTo>
                  <a:pt x="3956" y="14301"/>
                  <a:pt x="3555" y="14420"/>
                  <a:pt x="3132" y="14420"/>
                </a:cubicBezTo>
                <a:cubicBezTo>
                  <a:pt x="1409" y="14420"/>
                  <a:pt x="0" y="12483"/>
                  <a:pt x="0" y="10115"/>
                </a:cubicBezTo>
                <a:cubicBezTo>
                  <a:pt x="0" y="7746"/>
                  <a:pt x="1409" y="5810"/>
                  <a:pt x="3132" y="5810"/>
                </a:cubicBezTo>
                <a:cubicBezTo>
                  <a:pt x="4606" y="5810"/>
                  <a:pt x="5852" y="7225"/>
                  <a:pt x="6178" y="9117"/>
                </a:cubicBezTo>
                <a:cubicBezTo>
                  <a:pt x="7066" y="8104"/>
                  <a:pt x="8204" y="7508"/>
                  <a:pt x="9440" y="7508"/>
                </a:cubicBezTo>
                <a:cubicBezTo>
                  <a:pt x="9711" y="7508"/>
                  <a:pt x="9982" y="7538"/>
                  <a:pt x="10242" y="7597"/>
                </a:cubicBezTo>
                <a:cubicBezTo>
                  <a:pt x="10090" y="7016"/>
                  <a:pt x="10014" y="6391"/>
                  <a:pt x="10014" y="5735"/>
                </a:cubicBezTo>
                <a:cubicBezTo>
                  <a:pt x="10014" y="5348"/>
                  <a:pt x="10047" y="4961"/>
                  <a:pt x="10101" y="4603"/>
                </a:cubicBezTo>
                <a:cubicBezTo>
                  <a:pt x="9765" y="4543"/>
                  <a:pt x="9494" y="4141"/>
                  <a:pt x="9494" y="3665"/>
                </a:cubicBezTo>
                <a:cubicBezTo>
                  <a:pt x="9494" y="3143"/>
                  <a:pt x="9808" y="2711"/>
                  <a:pt x="10188" y="2711"/>
                </a:cubicBezTo>
                <a:cubicBezTo>
                  <a:pt x="10329" y="2711"/>
                  <a:pt x="10469" y="2771"/>
                  <a:pt x="10578" y="2875"/>
                </a:cubicBezTo>
                <a:cubicBezTo>
                  <a:pt x="11304" y="1162"/>
                  <a:pt x="12648" y="0"/>
                  <a:pt x="14187" y="0"/>
                </a:cubicBezTo>
                <a:cubicBezTo>
                  <a:pt x="16484" y="0"/>
                  <a:pt x="18359" y="2577"/>
                  <a:pt x="18359" y="5735"/>
                </a:cubicBezTo>
                <a:cubicBezTo>
                  <a:pt x="18359" y="6927"/>
                  <a:pt x="18089" y="8044"/>
                  <a:pt x="17633" y="8953"/>
                </a:cubicBezTo>
                <a:cubicBezTo>
                  <a:pt x="18392" y="9206"/>
                  <a:pt x="19053" y="9787"/>
                  <a:pt x="19530" y="10577"/>
                </a:cubicBezTo>
                <a:cubicBezTo>
                  <a:pt x="19747" y="10293"/>
                  <a:pt x="20039" y="10115"/>
                  <a:pt x="20364" y="10115"/>
                </a:cubicBezTo>
                <a:cubicBezTo>
                  <a:pt x="21047" y="10100"/>
                  <a:pt x="21600" y="10860"/>
                  <a:pt x="21600" y="11798"/>
                </a:cubicBezTo>
                <a:close/>
                <a:moveTo>
                  <a:pt x="14545" y="19023"/>
                </a:moveTo>
                <a:cubicBezTo>
                  <a:pt x="14349" y="19023"/>
                  <a:pt x="14187" y="19246"/>
                  <a:pt x="14187" y="19514"/>
                </a:cubicBezTo>
                <a:cubicBezTo>
                  <a:pt x="14187" y="19783"/>
                  <a:pt x="14349" y="20006"/>
                  <a:pt x="14545" y="20006"/>
                </a:cubicBezTo>
                <a:cubicBezTo>
                  <a:pt x="14740" y="20006"/>
                  <a:pt x="14902" y="19783"/>
                  <a:pt x="14902" y="19514"/>
                </a:cubicBezTo>
                <a:cubicBezTo>
                  <a:pt x="14902" y="19246"/>
                  <a:pt x="14740" y="19023"/>
                  <a:pt x="14545" y="19023"/>
                </a:cubicBezTo>
                <a:close/>
                <a:moveTo>
                  <a:pt x="8432" y="4871"/>
                </a:moveTo>
                <a:cubicBezTo>
                  <a:pt x="8627" y="4871"/>
                  <a:pt x="8790" y="4648"/>
                  <a:pt x="8790" y="4380"/>
                </a:cubicBezTo>
                <a:cubicBezTo>
                  <a:pt x="8790" y="4111"/>
                  <a:pt x="8627" y="3888"/>
                  <a:pt x="8432" y="3888"/>
                </a:cubicBezTo>
                <a:cubicBezTo>
                  <a:pt x="8237" y="3888"/>
                  <a:pt x="8074" y="4111"/>
                  <a:pt x="8074" y="4380"/>
                </a:cubicBezTo>
                <a:cubicBezTo>
                  <a:pt x="8074" y="4648"/>
                  <a:pt x="8237" y="4871"/>
                  <a:pt x="8432" y="4871"/>
                </a:cubicBezTo>
                <a:close/>
                <a:moveTo>
                  <a:pt x="9158" y="6599"/>
                </a:moveTo>
                <a:cubicBezTo>
                  <a:pt x="9353" y="6599"/>
                  <a:pt x="9516" y="6376"/>
                  <a:pt x="9516" y="6108"/>
                </a:cubicBezTo>
                <a:cubicBezTo>
                  <a:pt x="9516" y="5839"/>
                  <a:pt x="9353" y="5616"/>
                  <a:pt x="9158" y="5616"/>
                </a:cubicBezTo>
                <a:cubicBezTo>
                  <a:pt x="8963" y="5616"/>
                  <a:pt x="8800" y="5839"/>
                  <a:pt x="8800" y="6108"/>
                </a:cubicBezTo>
                <a:cubicBezTo>
                  <a:pt x="8800" y="6376"/>
                  <a:pt x="8952" y="6599"/>
                  <a:pt x="9158" y="6599"/>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27" name="Circle">
            <a:extLst>
              <a:ext uri="{FF2B5EF4-FFF2-40B4-BE49-F238E27FC236}">
                <a16:creationId xmlns:a16="http://schemas.microsoft.com/office/drawing/2014/main" id="{19F60AC1-86A9-432F-9568-E38C1B19D890}"/>
              </a:ext>
            </a:extLst>
          </p:cNvPr>
          <p:cNvSpPr/>
          <p:nvPr/>
        </p:nvSpPr>
        <p:spPr>
          <a:xfrm>
            <a:off x="3869206" y="3231530"/>
            <a:ext cx="2471233" cy="2471237"/>
          </a:xfrm>
          <a:prstGeom prst="ellipse">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28" name="Circle">
            <a:extLst>
              <a:ext uri="{FF2B5EF4-FFF2-40B4-BE49-F238E27FC236}">
                <a16:creationId xmlns:a16="http://schemas.microsoft.com/office/drawing/2014/main" id="{08115112-3CB1-429A-8AA1-72EC26F02FD4}"/>
              </a:ext>
            </a:extLst>
          </p:cNvPr>
          <p:cNvSpPr/>
          <p:nvPr/>
        </p:nvSpPr>
        <p:spPr>
          <a:xfrm>
            <a:off x="6514649" y="3521882"/>
            <a:ext cx="1548553" cy="1548554"/>
          </a:xfrm>
          <a:prstGeom prst="ellipse">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29" name="Circle">
            <a:extLst>
              <a:ext uri="{FF2B5EF4-FFF2-40B4-BE49-F238E27FC236}">
                <a16:creationId xmlns:a16="http://schemas.microsoft.com/office/drawing/2014/main" id="{E02A3529-BDBB-43AE-A343-20487B641183}"/>
              </a:ext>
            </a:extLst>
          </p:cNvPr>
          <p:cNvSpPr/>
          <p:nvPr/>
        </p:nvSpPr>
        <p:spPr>
          <a:xfrm>
            <a:off x="5546806" y="1586192"/>
            <a:ext cx="1903429" cy="1903430"/>
          </a:xfrm>
          <a:prstGeom prst="ellipse">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30" name="Circle">
            <a:extLst>
              <a:ext uri="{FF2B5EF4-FFF2-40B4-BE49-F238E27FC236}">
                <a16:creationId xmlns:a16="http://schemas.microsoft.com/office/drawing/2014/main" id="{15F3689C-A079-4B72-ACFE-BD1B91338AF0}"/>
              </a:ext>
            </a:extLst>
          </p:cNvPr>
          <p:cNvSpPr/>
          <p:nvPr/>
        </p:nvSpPr>
        <p:spPr>
          <a:xfrm>
            <a:off x="2578746" y="2876654"/>
            <a:ext cx="1284008" cy="1284008"/>
          </a:xfrm>
          <a:prstGeom prst="ellipse">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pic>
        <p:nvPicPr>
          <p:cNvPr id="31" name="Graphic 8" descr="Gears">
            <a:extLst>
              <a:ext uri="{FF2B5EF4-FFF2-40B4-BE49-F238E27FC236}">
                <a16:creationId xmlns:a16="http://schemas.microsoft.com/office/drawing/2014/main" id="{BB1C6D9D-1303-4C63-BC61-1FA42B11E2B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063302" y="3650944"/>
            <a:ext cx="508985" cy="508985"/>
          </a:xfrm>
          <a:prstGeom prst="rect">
            <a:avLst/>
          </a:prstGeom>
          <a:effectLst>
            <a:outerShdw blurRad="50800" dist="38100" dir="2700000" algn="tl" rotWithShape="0">
              <a:prstClr val="black">
                <a:alpha val="40000"/>
              </a:prstClr>
            </a:outerShdw>
          </a:effectLst>
        </p:spPr>
      </p:pic>
      <p:pic>
        <p:nvPicPr>
          <p:cNvPr id="32" name="Graphic 9" descr="Hourglass Finished">
            <a:extLst>
              <a:ext uri="{FF2B5EF4-FFF2-40B4-BE49-F238E27FC236}">
                <a16:creationId xmlns:a16="http://schemas.microsoft.com/office/drawing/2014/main" id="{AF308AB1-1C4E-4108-B4F2-38BC6F896DD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932923" y="3230830"/>
            <a:ext cx="575655" cy="575655"/>
          </a:xfrm>
          <a:prstGeom prst="rect">
            <a:avLst/>
          </a:prstGeom>
        </p:spPr>
      </p:pic>
      <p:pic>
        <p:nvPicPr>
          <p:cNvPr id="33" name="Graphic 10" descr="Lights On">
            <a:extLst>
              <a:ext uri="{FF2B5EF4-FFF2-40B4-BE49-F238E27FC236}">
                <a16:creationId xmlns:a16="http://schemas.microsoft.com/office/drawing/2014/main" id="{0D225334-0967-4C45-AF51-08591D9E3B66}"/>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781204" y="3788437"/>
            <a:ext cx="1015444" cy="1015444"/>
          </a:xfrm>
          <a:prstGeom prst="rect">
            <a:avLst/>
          </a:prstGeom>
        </p:spPr>
      </p:pic>
      <p:pic>
        <p:nvPicPr>
          <p:cNvPr id="34" name="Graphic 11" descr="Presentation with bar chart">
            <a:extLst>
              <a:ext uri="{FF2B5EF4-FFF2-40B4-BE49-F238E27FC236}">
                <a16:creationId xmlns:a16="http://schemas.microsoft.com/office/drawing/2014/main" id="{D2D4C578-A81B-4CD6-9CF7-52454320F420}"/>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816995" y="3523725"/>
            <a:ext cx="575655" cy="575655"/>
          </a:xfrm>
          <a:prstGeom prst="rect">
            <a:avLst/>
          </a:prstGeom>
        </p:spPr>
      </p:pic>
      <p:grpSp>
        <p:nvGrpSpPr>
          <p:cNvPr id="35" name="Group 34">
            <a:extLst>
              <a:ext uri="{FF2B5EF4-FFF2-40B4-BE49-F238E27FC236}">
                <a16:creationId xmlns:a16="http://schemas.microsoft.com/office/drawing/2014/main" id="{F2C4F95C-D21A-488C-A4B9-7F75E2886BEB}"/>
              </a:ext>
            </a:extLst>
          </p:cNvPr>
          <p:cNvGrpSpPr/>
          <p:nvPr/>
        </p:nvGrpSpPr>
        <p:grpSpPr>
          <a:xfrm>
            <a:off x="4169113" y="4215816"/>
            <a:ext cx="1871420" cy="751371"/>
            <a:chOff x="332922" y="2772431"/>
            <a:chExt cx="3380903" cy="703538"/>
          </a:xfrm>
        </p:grpSpPr>
        <p:sp>
          <p:nvSpPr>
            <p:cNvPr id="36" name="TextBox 14">
              <a:extLst>
                <a:ext uri="{FF2B5EF4-FFF2-40B4-BE49-F238E27FC236}">
                  <a16:creationId xmlns:a16="http://schemas.microsoft.com/office/drawing/2014/main" id="{C6E04ED5-E0A3-448D-9B14-0C15C978532E}"/>
                </a:ext>
              </a:extLst>
            </p:cNvPr>
            <p:cNvSpPr txBox="1"/>
            <p:nvPr/>
          </p:nvSpPr>
          <p:spPr>
            <a:xfrm>
              <a:off x="332929" y="2772431"/>
              <a:ext cx="3380896" cy="317001"/>
            </a:xfrm>
            <a:prstGeom prst="rect">
              <a:avLst/>
            </a:prstGeom>
            <a:noFill/>
          </p:spPr>
          <p:txBody>
            <a:bodyPr wrap="square" lIns="0" rIns="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b="1" noProof="1"/>
                <a:t>Lorem Ipsum</a:t>
              </a:r>
            </a:p>
          </p:txBody>
        </p:sp>
        <p:sp>
          <p:nvSpPr>
            <p:cNvPr id="37" name="TextBox 15">
              <a:extLst>
                <a:ext uri="{FF2B5EF4-FFF2-40B4-BE49-F238E27FC236}">
                  <a16:creationId xmlns:a16="http://schemas.microsoft.com/office/drawing/2014/main" id="{36555DAC-B044-4C62-ABAB-269A9B941840}"/>
                </a:ext>
              </a:extLst>
            </p:cNvPr>
            <p:cNvSpPr txBox="1"/>
            <p:nvPr/>
          </p:nvSpPr>
          <p:spPr>
            <a:xfrm>
              <a:off x="332922" y="3086922"/>
              <a:ext cx="3380892" cy="389047"/>
            </a:xfrm>
            <a:prstGeom prst="rect">
              <a:avLst/>
            </a:prstGeom>
            <a:noFill/>
          </p:spPr>
          <p:txBody>
            <a:bodyPr wrap="square" lIns="0" r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050" noProof="1">
                  <a:solidFill>
                    <a:schemeClr val="tx1">
                      <a:lumMod val="65000"/>
                      <a:lumOff val="35000"/>
                    </a:schemeClr>
                  </a:solidFill>
                </a:rPr>
                <a:t>Lorem ipsum dolor sit amet, nibh est. A magna maecenas, quam. </a:t>
              </a:r>
            </a:p>
          </p:txBody>
        </p:sp>
      </p:grpSp>
      <p:grpSp>
        <p:nvGrpSpPr>
          <p:cNvPr id="38" name="Group 37">
            <a:extLst>
              <a:ext uri="{FF2B5EF4-FFF2-40B4-BE49-F238E27FC236}">
                <a16:creationId xmlns:a16="http://schemas.microsoft.com/office/drawing/2014/main" id="{36FAE715-52DC-4A53-A175-2EACF90C6B6D}"/>
              </a:ext>
            </a:extLst>
          </p:cNvPr>
          <p:cNvGrpSpPr/>
          <p:nvPr/>
        </p:nvGrpSpPr>
        <p:grpSpPr>
          <a:xfrm>
            <a:off x="5661308" y="2072227"/>
            <a:ext cx="1674424" cy="912955"/>
            <a:chOff x="332936" y="2772431"/>
            <a:chExt cx="3025026" cy="854834"/>
          </a:xfrm>
        </p:grpSpPr>
        <p:sp>
          <p:nvSpPr>
            <p:cNvPr id="39" name="TextBox 17">
              <a:extLst>
                <a:ext uri="{FF2B5EF4-FFF2-40B4-BE49-F238E27FC236}">
                  <a16:creationId xmlns:a16="http://schemas.microsoft.com/office/drawing/2014/main" id="{F3323FA4-8596-4B76-BA18-887D73A26D16}"/>
                </a:ext>
              </a:extLst>
            </p:cNvPr>
            <p:cNvSpPr txBox="1"/>
            <p:nvPr/>
          </p:nvSpPr>
          <p:spPr>
            <a:xfrm>
              <a:off x="332936" y="2772431"/>
              <a:ext cx="3025026" cy="317001"/>
            </a:xfrm>
            <a:prstGeom prst="rect">
              <a:avLst/>
            </a:prstGeom>
            <a:noFill/>
          </p:spPr>
          <p:txBody>
            <a:bodyPr wrap="square" lIns="0" rIns="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b="1" noProof="1"/>
                <a:t>Lorem Ipsum</a:t>
              </a:r>
            </a:p>
          </p:txBody>
        </p:sp>
        <p:sp>
          <p:nvSpPr>
            <p:cNvPr id="40" name="TextBox 18">
              <a:extLst>
                <a:ext uri="{FF2B5EF4-FFF2-40B4-BE49-F238E27FC236}">
                  <a16:creationId xmlns:a16="http://schemas.microsoft.com/office/drawing/2014/main" id="{A3843E2F-1650-4D9C-B018-264CFDFEE2DD}"/>
                </a:ext>
              </a:extLst>
            </p:cNvPr>
            <p:cNvSpPr txBox="1"/>
            <p:nvPr/>
          </p:nvSpPr>
          <p:spPr>
            <a:xfrm>
              <a:off x="332936" y="3086922"/>
              <a:ext cx="3025026" cy="540343"/>
            </a:xfrm>
            <a:prstGeom prst="rect">
              <a:avLst/>
            </a:prstGeom>
            <a:noFill/>
          </p:spPr>
          <p:txBody>
            <a:bodyPr wrap="square" lIns="0" r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050" noProof="1">
                  <a:solidFill>
                    <a:schemeClr val="tx1">
                      <a:lumMod val="65000"/>
                      <a:lumOff val="35000"/>
                    </a:schemeClr>
                  </a:solidFill>
                </a:rPr>
                <a:t>Lorem ipsum dolor sit amet, nibh est. A magna maecenas, quam. </a:t>
              </a:r>
            </a:p>
          </p:txBody>
        </p:sp>
      </p:grpSp>
      <p:grpSp>
        <p:nvGrpSpPr>
          <p:cNvPr id="41" name="Group 40">
            <a:extLst>
              <a:ext uri="{FF2B5EF4-FFF2-40B4-BE49-F238E27FC236}">
                <a16:creationId xmlns:a16="http://schemas.microsoft.com/office/drawing/2014/main" id="{2E3DE1F4-1806-4130-9111-21E5A6DECD13}"/>
              </a:ext>
            </a:extLst>
          </p:cNvPr>
          <p:cNvGrpSpPr/>
          <p:nvPr/>
        </p:nvGrpSpPr>
        <p:grpSpPr>
          <a:xfrm>
            <a:off x="561275" y="4567629"/>
            <a:ext cx="2194560" cy="1290780"/>
            <a:chOff x="332936" y="2596988"/>
            <a:chExt cx="2926080" cy="1721041"/>
          </a:xfrm>
        </p:grpSpPr>
        <p:sp>
          <p:nvSpPr>
            <p:cNvPr id="42" name="TextBox 41">
              <a:extLst>
                <a:ext uri="{FF2B5EF4-FFF2-40B4-BE49-F238E27FC236}">
                  <a16:creationId xmlns:a16="http://schemas.microsoft.com/office/drawing/2014/main" id="{DD6E6966-1749-4FD0-8B97-B2FF2579B954}"/>
                </a:ext>
              </a:extLst>
            </p:cNvPr>
            <p:cNvSpPr txBox="1"/>
            <p:nvPr/>
          </p:nvSpPr>
          <p:spPr>
            <a:xfrm>
              <a:off x="332936" y="2596988"/>
              <a:ext cx="2926080" cy="492443"/>
            </a:xfrm>
            <a:prstGeom prst="rect">
              <a:avLst/>
            </a:prstGeom>
            <a:noFill/>
          </p:spPr>
          <p:txBody>
            <a:bodyPr wrap="square" lIns="0" rIns="0" rtlCol="0" anchor="b">
              <a:spAutoFit/>
            </a:bodyPr>
            <a:lstStyle/>
            <a:p>
              <a:pPr algn="r"/>
              <a:r>
                <a:rPr lang="en-US" b="1" noProof="1">
                  <a:solidFill>
                    <a:schemeClr val="bg1"/>
                  </a:solidFill>
                </a:rPr>
                <a:t>Lorem Ipsum</a:t>
              </a:r>
            </a:p>
          </p:txBody>
        </p:sp>
        <p:sp>
          <p:nvSpPr>
            <p:cNvPr id="43" name="TextBox 42">
              <a:extLst>
                <a:ext uri="{FF2B5EF4-FFF2-40B4-BE49-F238E27FC236}">
                  <a16:creationId xmlns:a16="http://schemas.microsoft.com/office/drawing/2014/main" id="{4B787EFA-B09D-45F0-BE30-E91759DC5009}"/>
                </a:ext>
              </a:extLst>
            </p:cNvPr>
            <p:cNvSpPr txBox="1"/>
            <p:nvPr/>
          </p:nvSpPr>
          <p:spPr>
            <a:xfrm>
              <a:off x="332936" y="3086922"/>
              <a:ext cx="2926080" cy="1231107"/>
            </a:xfrm>
            <a:prstGeom prst="rect">
              <a:avLst/>
            </a:prstGeom>
            <a:noFill/>
          </p:spPr>
          <p:txBody>
            <a:bodyPr wrap="square" lIns="0" rIns="0" rtlCol="0" anchor="t">
              <a:spAutoFit/>
            </a:bodyPr>
            <a:lstStyle/>
            <a:p>
              <a:pPr algn="just">
                <a:spcAft>
                  <a:spcPts val="900"/>
                </a:spcAft>
              </a:pPr>
              <a:r>
                <a:rPr lang="en-US" sz="9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44" name="Group 43">
            <a:extLst>
              <a:ext uri="{FF2B5EF4-FFF2-40B4-BE49-F238E27FC236}">
                <a16:creationId xmlns:a16="http://schemas.microsoft.com/office/drawing/2014/main" id="{83CFD14B-27B2-479F-9053-7B4E7C166D82}"/>
              </a:ext>
            </a:extLst>
          </p:cNvPr>
          <p:cNvGrpSpPr/>
          <p:nvPr/>
        </p:nvGrpSpPr>
        <p:grpSpPr>
          <a:xfrm>
            <a:off x="561275" y="1328100"/>
            <a:ext cx="2194560" cy="1290780"/>
            <a:chOff x="332936" y="2596988"/>
            <a:chExt cx="2926080" cy="1721041"/>
          </a:xfrm>
        </p:grpSpPr>
        <p:sp>
          <p:nvSpPr>
            <p:cNvPr id="45" name="TextBox 44">
              <a:extLst>
                <a:ext uri="{FF2B5EF4-FFF2-40B4-BE49-F238E27FC236}">
                  <a16:creationId xmlns:a16="http://schemas.microsoft.com/office/drawing/2014/main" id="{C87A67DD-8E03-4DFB-95A5-716D32DC13B9}"/>
                </a:ext>
              </a:extLst>
            </p:cNvPr>
            <p:cNvSpPr txBox="1"/>
            <p:nvPr/>
          </p:nvSpPr>
          <p:spPr>
            <a:xfrm>
              <a:off x="332936" y="2596988"/>
              <a:ext cx="2926080" cy="492443"/>
            </a:xfrm>
            <a:prstGeom prst="rect">
              <a:avLst/>
            </a:prstGeom>
            <a:noFill/>
          </p:spPr>
          <p:txBody>
            <a:bodyPr wrap="square" lIns="0" rIns="0" rtlCol="0" anchor="b">
              <a:spAutoFit/>
            </a:bodyPr>
            <a:lstStyle/>
            <a:p>
              <a:pPr algn="r"/>
              <a:r>
                <a:rPr lang="en-US" b="1" noProof="1">
                  <a:solidFill>
                    <a:schemeClr val="bg1"/>
                  </a:solidFill>
                </a:rPr>
                <a:t>Lorem Ipsum</a:t>
              </a:r>
            </a:p>
          </p:txBody>
        </p:sp>
        <p:sp>
          <p:nvSpPr>
            <p:cNvPr id="46" name="TextBox 45">
              <a:extLst>
                <a:ext uri="{FF2B5EF4-FFF2-40B4-BE49-F238E27FC236}">
                  <a16:creationId xmlns:a16="http://schemas.microsoft.com/office/drawing/2014/main" id="{D28B5BD8-ED80-484B-8EF8-065EAFB9B980}"/>
                </a:ext>
              </a:extLst>
            </p:cNvPr>
            <p:cNvSpPr txBox="1"/>
            <p:nvPr/>
          </p:nvSpPr>
          <p:spPr>
            <a:xfrm>
              <a:off x="332936" y="3086922"/>
              <a:ext cx="2926080" cy="1231107"/>
            </a:xfrm>
            <a:prstGeom prst="rect">
              <a:avLst/>
            </a:prstGeom>
            <a:noFill/>
          </p:spPr>
          <p:txBody>
            <a:bodyPr wrap="square" lIns="0" rIns="0" rtlCol="0" anchor="t">
              <a:spAutoFit/>
            </a:bodyPr>
            <a:lstStyle/>
            <a:p>
              <a:pPr algn="just">
                <a:spcAft>
                  <a:spcPts val="900"/>
                </a:spcAft>
              </a:pPr>
              <a:r>
                <a:rPr lang="en-US" sz="9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spTree>
    <p:extLst>
      <p:ext uri="{BB962C8B-B14F-4D97-AF65-F5344CB8AC3E}">
        <p14:creationId xmlns:p14="http://schemas.microsoft.com/office/powerpoint/2010/main" val="19718288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10286</TotalTime>
  <Words>299</Words>
  <PresentationFormat>On-screen Show (4:3)</PresentationFormat>
  <Paragraphs>24</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(Four) Circle Relationship – Slide Template</vt:lpstr>
      <vt:lpstr>(Four) Circle Relationship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 Circle Relationship</dc:title>
  <dc:creator>PresentationGO.com</dc:creator>
  <dc:description>© Copyright PresentationGO.com - Do not distribute or sale without written permission.</dc:description>
  <dcterms:created xsi:type="dcterms:W3CDTF">2014-11-26T05:14:11Z</dcterms:created>
  <dcterms:modified xsi:type="dcterms:W3CDTF">2022-01-17T22:04:24Z</dcterms:modified>
  <cp:category>Charts &amp; Diagrams</cp:category>
</cp:coreProperties>
</file>