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3" d="100"/>
          <a:sy n="153" d="100"/>
        </p:scale>
        <p:origin x="348" y="13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9928489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1/17/2022</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(Four) Circle Relationship – Slide Template</a:t>
            </a:r>
          </a:p>
        </p:txBody>
      </p:sp>
      <p:sp>
        <p:nvSpPr>
          <p:cNvPr id="3" name="Shape">
            <a:extLst>
              <a:ext uri="{FF2B5EF4-FFF2-40B4-BE49-F238E27FC236}">
                <a16:creationId xmlns:a16="http://schemas.microsoft.com/office/drawing/2014/main" id="{6599A2D3-BAB2-9944-B94F-F9B320D12372}"/>
              </a:ext>
            </a:extLst>
          </p:cNvPr>
          <p:cNvSpPr/>
          <p:nvPr/>
        </p:nvSpPr>
        <p:spPr>
          <a:xfrm>
            <a:off x="4444701" y="1238938"/>
            <a:ext cx="6020398" cy="4380124"/>
          </a:xfrm>
          <a:custGeom>
            <a:avLst/>
            <a:gdLst/>
            <a:ahLst/>
            <a:cxnLst>
              <a:cxn ang="0">
                <a:pos x="wd2" y="hd2"/>
              </a:cxn>
              <a:cxn ang="5400000">
                <a:pos x="wd2" y="hd2"/>
              </a:cxn>
              <a:cxn ang="10800000">
                <a:pos x="wd2" y="hd2"/>
              </a:cxn>
              <a:cxn ang="16200000">
                <a:pos x="wd2" y="hd2"/>
              </a:cxn>
            </a:cxnLst>
            <a:rect l="0" t="0" r="r" b="b"/>
            <a:pathLst>
              <a:path w="21600" h="21600" extrusionOk="0">
                <a:moveTo>
                  <a:pt x="21600" y="11798"/>
                </a:moveTo>
                <a:cubicBezTo>
                  <a:pt x="21600" y="12737"/>
                  <a:pt x="21047" y="13496"/>
                  <a:pt x="20364" y="13496"/>
                </a:cubicBezTo>
                <a:cubicBezTo>
                  <a:pt x="20364" y="13496"/>
                  <a:pt x="20364" y="13496"/>
                  <a:pt x="20364" y="13496"/>
                </a:cubicBezTo>
                <a:cubicBezTo>
                  <a:pt x="20364" y="13571"/>
                  <a:pt x="20364" y="13645"/>
                  <a:pt x="20364" y="13735"/>
                </a:cubicBezTo>
                <a:cubicBezTo>
                  <a:pt x="20364" y="16446"/>
                  <a:pt x="18760" y="18650"/>
                  <a:pt x="16788" y="18650"/>
                </a:cubicBezTo>
                <a:cubicBezTo>
                  <a:pt x="15780" y="18650"/>
                  <a:pt x="14859" y="18070"/>
                  <a:pt x="14209" y="17131"/>
                </a:cubicBezTo>
                <a:cubicBezTo>
                  <a:pt x="13461" y="19738"/>
                  <a:pt x="11607" y="21600"/>
                  <a:pt x="9440" y="21600"/>
                </a:cubicBezTo>
                <a:cubicBezTo>
                  <a:pt x="7543" y="21600"/>
                  <a:pt x="5885" y="20185"/>
                  <a:pt x="5007" y="18084"/>
                </a:cubicBezTo>
                <a:cubicBezTo>
                  <a:pt x="4888" y="18204"/>
                  <a:pt x="4758" y="18263"/>
                  <a:pt x="4595" y="18263"/>
                </a:cubicBezTo>
                <a:cubicBezTo>
                  <a:pt x="4216" y="18263"/>
                  <a:pt x="3902" y="17831"/>
                  <a:pt x="3902" y="17310"/>
                </a:cubicBezTo>
                <a:cubicBezTo>
                  <a:pt x="3902" y="16833"/>
                  <a:pt x="4151" y="16446"/>
                  <a:pt x="4487" y="16371"/>
                </a:cubicBezTo>
                <a:cubicBezTo>
                  <a:pt x="4379" y="15790"/>
                  <a:pt x="4313" y="15180"/>
                  <a:pt x="4313" y="14554"/>
                </a:cubicBezTo>
                <a:cubicBezTo>
                  <a:pt x="4313" y="14405"/>
                  <a:pt x="4313" y="14256"/>
                  <a:pt x="4324" y="14092"/>
                </a:cubicBezTo>
                <a:cubicBezTo>
                  <a:pt x="3956" y="14301"/>
                  <a:pt x="3555" y="14420"/>
                  <a:pt x="3132" y="14420"/>
                </a:cubicBezTo>
                <a:cubicBezTo>
                  <a:pt x="1409" y="14420"/>
                  <a:pt x="0" y="12483"/>
                  <a:pt x="0" y="10115"/>
                </a:cubicBezTo>
                <a:cubicBezTo>
                  <a:pt x="0" y="7746"/>
                  <a:pt x="1409" y="5810"/>
                  <a:pt x="3132" y="5810"/>
                </a:cubicBezTo>
                <a:cubicBezTo>
                  <a:pt x="4606" y="5810"/>
                  <a:pt x="5852" y="7225"/>
                  <a:pt x="6178" y="9117"/>
                </a:cubicBezTo>
                <a:cubicBezTo>
                  <a:pt x="7066" y="8104"/>
                  <a:pt x="8204" y="7508"/>
                  <a:pt x="9440" y="7508"/>
                </a:cubicBezTo>
                <a:cubicBezTo>
                  <a:pt x="9711" y="7508"/>
                  <a:pt x="9982" y="7538"/>
                  <a:pt x="10242" y="7597"/>
                </a:cubicBezTo>
                <a:cubicBezTo>
                  <a:pt x="10090" y="7016"/>
                  <a:pt x="10014" y="6391"/>
                  <a:pt x="10014" y="5735"/>
                </a:cubicBezTo>
                <a:cubicBezTo>
                  <a:pt x="10014" y="5348"/>
                  <a:pt x="10047" y="4961"/>
                  <a:pt x="10101" y="4603"/>
                </a:cubicBezTo>
                <a:cubicBezTo>
                  <a:pt x="9765" y="4543"/>
                  <a:pt x="9494" y="4141"/>
                  <a:pt x="9494" y="3665"/>
                </a:cubicBezTo>
                <a:cubicBezTo>
                  <a:pt x="9494" y="3143"/>
                  <a:pt x="9808" y="2711"/>
                  <a:pt x="10188" y="2711"/>
                </a:cubicBezTo>
                <a:cubicBezTo>
                  <a:pt x="10329" y="2711"/>
                  <a:pt x="10469" y="2771"/>
                  <a:pt x="10578" y="2875"/>
                </a:cubicBezTo>
                <a:cubicBezTo>
                  <a:pt x="11304" y="1162"/>
                  <a:pt x="12648" y="0"/>
                  <a:pt x="14187" y="0"/>
                </a:cubicBezTo>
                <a:cubicBezTo>
                  <a:pt x="16484" y="0"/>
                  <a:pt x="18359" y="2577"/>
                  <a:pt x="18359" y="5735"/>
                </a:cubicBezTo>
                <a:cubicBezTo>
                  <a:pt x="18359" y="6927"/>
                  <a:pt x="18089" y="8044"/>
                  <a:pt x="17633" y="8953"/>
                </a:cubicBezTo>
                <a:cubicBezTo>
                  <a:pt x="18392" y="9206"/>
                  <a:pt x="19053" y="9787"/>
                  <a:pt x="19530" y="10577"/>
                </a:cubicBezTo>
                <a:cubicBezTo>
                  <a:pt x="19747" y="10293"/>
                  <a:pt x="20039" y="10115"/>
                  <a:pt x="20364" y="10115"/>
                </a:cubicBezTo>
                <a:cubicBezTo>
                  <a:pt x="21047" y="10100"/>
                  <a:pt x="21600" y="10860"/>
                  <a:pt x="21600" y="11798"/>
                </a:cubicBezTo>
                <a:close/>
                <a:moveTo>
                  <a:pt x="14545" y="19023"/>
                </a:moveTo>
                <a:cubicBezTo>
                  <a:pt x="14349" y="19023"/>
                  <a:pt x="14187" y="19246"/>
                  <a:pt x="14187" y="19514"/>
                </a:cubicBezTo>
                <a:cubicBezTo>
                  <a:pt x="14187" y="19783"/>
                  <a:pt x="14349" y="20006"/>
                  <a:pt x="14545" y="20006"/>
                </a:cubicBezTo>
                <a:cubicBezTo>
                  <a:pt x="14740" y="20006"/>
                  <a:pt x="14902" y="19783"/>
                  <a:pt x="14902" y="19514"/>
                </a:cubicBezTo>
                <a:cubicBezTo>
                  <a:pt x="14902" y="19246"/>
                  <a:pt x="14740" y="19023"/>
                  <a:pt x="14545" y="19023"/>
                </a:cubicBezTo>
                <a:close/>
                <a:moveTo>
                  <a:pt x="8432" y="4871"/>
                </a:moveTo>
                <a:cubicBezTo>
                  <a:pt x="8627" y="4871"/>
                  <a:pt x="8790" y="4648"/>
                  <a:pt x="8790" y="4380"/>
                </a:cubicBezTo>
                <a:cubicBezTo>
                  <a:pt x="8790" y="4111"/>
                  <a:pt x="8627" y="3888"/>
                  <a:pt x="8432" y="3888"/>
                </a:cubicBezTo>
                <a:cubicBezTo>
                  <a:pt x="8237" y="3888"/>
                  <a:pt x="8074" y="4111"/>
                  <a:pt x="8074" y="4380"/>
                </a:cubicBezTo>
                <a:cubicBezTo>
                  <a:pt x="8074" y="4648"/>
                  <a:pt x="8237" y="4871"/>
                  <a:pt x="8432" y="4871"/>
                </a:cubicBezTo>
                <a:close/>
                <a:moveTo>
                  <a:pt x="9158" y="6599"/>
                </a:moveTo>
                <a:cubicBezTo>
                  <a:pt x="9353" y="6599"/>
                  <a:pt x="9516" y="6376"/>
                  <a:pt x="9516" y="6108"/>
                </a:cubicBezTo>
                <a:cubicBezTo>
                  <a:pt x="9516" y="5839"/>
                  <a:pt x="9353" y="5616"/>
                  <a:pt x="9158" y="5616"/>
                </a:cubicBezTo>
                <a:cubicBezTo>
                  <a:pt x="8963" y="5616"/>
                  <a:pt x="8800" y="5839"/>
                  <a:pt x="8800" y="6108"/>
                </a:cubicBezTo>
                <a:cubicBezTo>
                  <a:pt x="8800" y="6376"/>
                  <a:pt x="8952" y="6599"/>
                  <a:pt x="9158" y="6599"/>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4" name="Circle">
            <a:extLst>
              <a:ext uri="{FF2B5EF4-FFF2-40B4-BE49-F238E27FC236}">
                <a16:creationId xmlns:a16="http://schemas.microsoft.com/office/drawing/2014/main" id="{E3B77EE8-37B9-B142-97D3-61861EBD70B4}"/>
              </a:ext>
            </a:extLst>
          </p:cNvPr>
          <p:cNvSpPr/>
          <p:nvPr/>
        </p:nvSpPr>
        <p:spPr>
          <a:xfrm>
            <a:off x="5924879" y="3021192"/>
            <a:ext cx="2313910" cy="2313915"/>
          </a:xfrm>
          <a:prstGeom prst="ellipse">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5" name="Circle">
            <a:extLst>
              <a:ext uri="{FF2B5EF4-FFF2-40B4-BE49-F238E27FC236}">
                <a16:creationId xmlns:a16="http://schemas.microsoft.com/office/drawing/2014/main" id="{9527AA0B-BBBE-3440-A2EF-4AE48BFED716}"/>
              </a:ext>
            </a:extLst>
          </p:cNvPr>
          <p:cNvSpPr/>
          <p:nvPr/>
        </p:nvSpPr>
        <p:spPr>
          <a:xfrm>
            <a:off x="8401910" y="3293062"/>
            <a:ext cx="1449970" cy="1449970"/>
          </a:xfrm>
          <a:prstGeom prst="ellipse">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6" name="Circle">
            <a:extLst>
              <a:ext uri="{FF2B5EF4-FFF2-40B4-BE49-F238E27FC236}">
                <a16:creationId xmlns:a16="http://schemas.microsoft.com/office/drawing/2014/main" id="{469ABD93-DA86-C146-BFE8-7114D7299070}"/>
              </a:ext>
            </a:extLst>
          </p:cNvPr>
          <p:cNvSpPr/>
          <p:nvPr/>
        </p:nvSpPr>
        <p:spPr>
          <a:xfrm>
            <a:off x="7495679" y="1480600"/>
            <a:ext cx="1782255" cy="1782254"/>
          </a:xfrm>
          <a:prstGeom prst="ellipse">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7" name="Circle">
            <a:extLst>
              <a:ext uri="{FF2B5EF4-FFF2-40B4-BE49-F238E27FC236}">
                <a16:creationId xmlns:a16="http://schemas.microsoft.com/office/drawing/2014/main" id="{C209517A-FFAF-A44C-B2DC-1B6FB9771082}"/>
              </a:ext>
            </a:extLst>
          </p:cNvPr>
          <p:cNvSpPr/>
          <p:nvPr/>
        </p:nvSpPr>
        <p:spPr>
          <a:xfrm>
            <a:off x="4716570" y="2688908"/>
            <a:ext cx="1202267" cy="1202267"/>
          </a:xfrm>
          <a:prstGeom prst="ellipse">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pic>
        <p:nvPicPr>
          <p:cNvPr id="8" name="Graphic 8" descr="Gears">
            <a:extLst>
              <a:ext uri="{FF2B5EF4-FFF2-40B4-BE49-F238E27FC236}">
                <a16:creationId xmlns:a16="http://schemas.microsoft.com/office/drawing/2014/main" id="{B5613B23-7E11-4F44-BD08-E460202CADD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851971" y="3413906"/>
            <a:ext cx="476583" cy="476583"/>
          </a:xfrm>
          <a:prstGeom prst="rect">
            <a:avLst/>
          </a:prstGeom>
          <a:effectLst>
            <a:outerShdw blurRad="50800" dist="38100" dir="2700000" algn="tl" rotWithShape="0">
              <a:prstClr val="black">
                <a:alpha val="40000"/>
              </a:prstClr>
            </a:outerShdw>
          </a:effectLst>
        </p:spPr>
      </p:pic>
      <p:pic>
        <p:nvPicPr>
          <p:cNvPr id="9" name="Graphic 9" descr="Hourglass Finished">
            <a:extLst>
              <a:ext uri="{FF2B5EF4-FFF2-40B4-BE49-F238E27FC236}">
                <a16:creationId xmlns:a16="http://schemas.microsoft.com/office/drawing/2014/main" id="{56F08854-91B7-464B-B2B5-296CFED6194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048199" y="3020537"/>
            <a:ext cx="539008" cy="539008"/>
          </a:xfrm>
          <a:prstGeom prst="rect">
            <a:avLst/>
          </a:prstGeom>
        </p:spPr>
      </p:pic>
      <p:pic>
        <p:nvPicPr>
          <p:cNvPr id="10" name="Graphic 10" descr="Lights On">
            <a:extLst>
              <a:ext uri="{FF2B5EF4-FFF2-40B4-BE49-F238E27FC236}">
                <a16:creationId xmlns:a16="http://schemas.microsoft.com/office/drawing/2014/main" id="{5D43AA41-3825-5440-AD8C-11E2E7E43AA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651495" y="3542647"/>
            <a:ext cx="950800" cy="950800"/>
          </a:xfrm>
          <a:prstGeom prst="rect">
            <a:avLst/>
          </a:prstGeom>
        </p:spPr>
      </p:pic>
      <p:pic>
        <p:nvPicPr>
          <p:cNvPr id="11" name="Graphic 11" descr="Presentation with bar chart">
            <a:extLst>
              <a:ext uri="{FF2B5EF4-FFF2-40B4-BE49-F238E27FC236}">
                <a16:creationId xmlns:a16="http://schemas.microsoft.com/office/drawing/2014/main" id="{E5EC1FB7-F27E-0644-88B9-19BE6459EA5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812330" y="3294786"/>
            <a:ext cx="539008" cy="539008"/>
          </a:xfrm>
          <a:prstGeom prst="rect">
            <a:avLst/>
          </a:prstGeom>
        </p:spPr>
      </p:pic>
      <p:grpSp>
        <p:nvGrpSpPr>
          <p:cNvPr id="12" name="Group 11">
            <a:extLst>
              <a:ext uri="{FF2B5EF4-FFF2-40B4-BE49-F238E27FC236}">
                <a16:creationId xmlns:a16="http://schemas.microsoft.com/office/drawing/2014/main" id="{CFADEBF3-104D-594C-9214-D5155FCABB41}"/>
              </a:ext>
            </a:extLst>
          </p:cNvPr>
          <p:cNvGrpSpPr/>
          <p:nvPr/>
        </p:nvGrpSpPr>
        <p:grpSpPr>
          <a:xfrm>
            <a:off x="6304594" y="3890489"/>
            <a:ext cx="1554480" cy="1013154"/>
            <a:chOff x="332934" y="2720099"/>
            <a:chExt cx="2999273" cy="1013154"/>
          </a:xfrm>
        </p:grpSpPr>
        <p:sp>
          <p:nvSpPr>
            <p:cNvPr id="16" name="TextBox 14">
              <a:extLst>
                <a:ext uri="{FF2B5EF4-FFF2-40B4-BE49-F238E27FC236}">
                  <a16:creationId xmlns:a16="http://schemas.microsoft.com/office/drawing/2014/main" id="{B55DD239-E344-264F-A8B3-781388EB3CBA}"/>
                </a:ext>
              </a:extLst>
            </p:cNvPr>
            <p:cNvSpPr txBox="1"/>
            <p:nvPr/>
          </p:nvSpPr>
          <p:spPr>
            <a:xfrm>
              <a:off x="332934" y="2720099"/>
              <a:ext cx="2999273" cy="369332"/>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noProof="1"/>
                <a:t>Lorem Ipsum</a:t>
              </a:r>
            </a:p>
          </p:txBody>
        </p:sp>
        <p:sp>
          <p:nvSpPr>
            <p:cNvPr id="17" name="TextBox 15">
              <a:extLst>
                <a:ext uri="{FF2B5EF4-FFF2-40B4-BE49-F238E27FC236}">
                  <a16:creationId xmlns:a16="http://schemas.microsoft.com/office/drawing/2014/main" id="{8551B156-F86A-E343-9161-5E2BFAF6CA44}"/>
                </a:ext>
              </a:extLst>
            </p:cNvPr>
            <p:cNvSpPr txBox="1"/>
            <p:nvPr/>
          </p:nvSpPr>
          <p:spPr>
            <a:xfrm>
              <a:off x="332934" y="3086922"/>
              <a:ext cx="2999273" cy="646331"/>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noProof="1">
                  <a:solidFill>
                    <a:schemeClr val="tx1">
                      <a:lumMod val="65000"/>
                      <a:lumOff val="35000"/>
                    </a:schemeClr>
                  </a:solidFill>
                </a:rPr>
                <a:t>Lorem ipsum dolor sit amet, nibh est. A magna maecenas, quam. </a:t>
              </a:r>
            </a:p>
          </p:txBody>
        </p:sp>
      </p:grpSp>
      <p:grpSp>
        <p:nvGrpSpPr>
          <p:cNvPr id="13" name="Group 12">
            <a:extLst>
              <a:ext uri="{FF2B5EF4-FFF2-40B4-BE49-F238E27FC236}">
                <a16:creationId xmlns:a16="http://schemas.microsoft.com/office/drawing/2014/main" id="{FAC7CB6B-8DC8-3649-95FD-DBD823394E48}"/>
              </a:ext>
            </a:extLst>
          </p:cNvPr>
          <p:cNvGrpSpPr/>
          <p:nvPr/>
        </p:nvGrpSpPr>
        <p:grpSpPr>
          <a:xfrm>
            <a:off x="7609566" y="1865150"/>
            <a:ext cx="1554480" cy="1013154"/>
            <a:chOff x="332934" y="2720099"/>
            <a:chExt cx="2999273" cy="1013154"/>
          </a:xfrm>
        </p:grpSpPr>
        <p:sp>
          <p:nvSpPr>
            <p:cNvPr id="14" name="TextBox 17">
              <a:extLst>
                <a:ext uri="{FF2B5EF4-FFF2-40B4-BE49-F238E27FC236}">
                  <a16:creationId xmlns:a16="http://schemas.microsoft.com/office/drawing/2014/main" id="{BD2EA18F-5233-E144-B54B-692059EFE5A8}"/>
                </a:ext>
              </a:extLst>
            </p:cNvPr>
            <p:cNvSpPr txBox="1"/>
            <p:nvPr/>
          </p:nvSpPr>
          <p:spPr>
            <a:xfrm>
              <a:off x="332934" y="2720099"/>
              <a:ext cx="2999273" cy="369332"/>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noProof="1"/>
                <a:t>Lorem Ipsum</a:t>
              </a:r>
            </a:p>
          </p:txBody>
        </p:sp>
        <p:sp>
          <p:nvSpPr>
            <p:cNvPr id="15" name="TextBox 18">
              <a:extLst>
                <a:ext uri="{FF2B5EF4-FFF2-40B4-BE49-F238E27FC236}">
                  <a16:creationId xmlns:a16="http://schemas.microsoft.com/office/drawing/2014/main" id="{76B5E6E4-BEB7-1D40-8EEE-8E17CCD06F4E}"/>
                </a:ext>
              </a:extLst>
            </p:cNvPr>
            <p:cNvSpPr txBox="1"/>
            <p:nvPr/>
          </p:nvSpPr>
          <p:spPr>
            <a:xfrm>
              <a:off x="332934" y="3086922"/>
              <a:ext cx="2999273" cy="646331"/>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noProof="1">
                  <a:solidFill>
                    <a:schemeClr val="tx1">
                      <a:lumMod val="65000"/>
                      <a:lumOff val="35000"/>
                    </a:schemeClr>
                  </a:solidFill>
                </a:rPr>
                <a:t>Lorem ipsum dolor sit amet, nibh est. A magna maecenas, quam. </a:t>
              </a:r>
            </a:p>
          </p:txBody>
        </p:sp>
      </p:grpSp>
      <p:grpSp>
        <p:nvGrpSpPr>
          <p:cNvPr id="18" name="Group 17">
            <a:extLst>
              <a:ext uri="{FF2B5EF4-FFF2-40B4-BE49-F238E27FC236}">
                <a16:creationId xmlns:a16="http://schemas.microsoft.com/office/drawing/2014/main" id="{2327716E-8552-4AC8-878B-E97E91C59669}"/>
              </a:ext>
            </a:extLst>
          </p:cNvPr>
          <p:cNvGrpSpPr/>
          <p:nvPr/>
        </p:nvGrpSpPr>
        <p:grpSpPr>
          <a:xfrm>
            <a:off x="636447" y="2060648"/>
            <a:ext cx="2926080" cy="2736703"/>
            <a:chOff x="332936" y="2627766"/>
            <a:chExt cx="2926080" cy="2736703"/>
          </a:xfrm>
        </p:grpSpPr>
        <p:sp>
          <p:nvSpPr>
            <p:cNvPr id="19" name="TextBox 18">
              <a:extLst>
                <a:ext uri="{FF2B5EF4-FFF2-40B4-BE49-F238E27FC236}">
                  <a16:creationId xmlns:a16="http://schemas.microsoft.com/office/drawing/2014/main" id="{BB968C90-1694-4A3C-BB34-EF80C40D770A}"/>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t>Lorem Ipsum</a:t>
              </a:r>
            </a:p>
          </p:txBody>
        </p:sp>
        <p:sp>
          <p:nvSpPr>
            <p:cNvPr id="20" name="TextBox 19">
              <a:extLst>
                <a:ext uri="{FF2B5EF4-FFF2-40B4-BE49-F238E27FC236}">
                  <a16:creationId xmlns:a16="http://schemas.microsoft.com/office/drawing/2014/main" id="{4EB697CC-43FD-4FE2-A178-56707A07A27C}"/>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(Four) Circle Relationship – Slide Template</a:t>
            </a:r>
          </a:p>
        </p:txBody>
      </p:sp>
      <p:grpSp>
        <p:nvGrpSpPr>
          <p:cNvPr id="18" name="Group 17">
            <a:extLst>
              <a:ext uri="{FF2B5EF4-FFF2-40B4-BE49-F238E27FC236}">
                <a16:creationId xmlns:a16="http://schemas.microsoft.com/office/drawing/2014/main" id="{2327716E-8552-4AC8-878B-E97E91C59669}"/>
              </a:ext>
            </a:extLst>
          </p:cNvPr>
          <p:cNvGrpSpPr/>
          <p:nvPr/>
        </p:nvGrpSpPr>
        <p:grpSpPr>
          <a:xfrm>
            <a:off x="636447" y="2060648"/>
            <a:ext cx="2926080" cy="2736703"/>
            <a:chOff x="332936" y="2627766"/>
            <a:chExt cx="2926080" cy="2736703"/>
          </a:xfrm>
        </p:grpSpPr>
        <p:sp>
          <p:nvSpPr>
            <p:cNvPr id="19" name="TextBox 18">
              <a:extLst>
                <a:ext uri="{FF2B5EF4-FFF2-40B4-BE49-F238E27FC236}">
                  <a16:creationId xmlns:a16="http://schemas.microsoft.com/office/drawing/2014/main" id="{BB968C90-1694-4A3C-BB34-EF80C40D770A}"/>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20" name="TextBox 19">
              <a:extLst>
                <a:ext uri="{FF2B5EF4-FFF2-40B4-BE49-F238E27FC236}">
                  <a16:creationId xmlns:a16="http://schemas.microsoft.com/office/drawing/2014/main" id="{4EB697CC-43FD-4FE2-A178-56707A07A27C}"/>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36" name="Shape">
            <a:extLst>
              <a:ext uri="{FF2B5EF4-FFF2-40B4-BE49-F238E27FC236}">
                <a16:creationId xmlns:a16="http://schemas.microsoft.com/office/drawing/2014/main" id="{566851E9-A801-4BB3-BA33-D6F3A785ADD1}"/>
              </a:ext>
            </a:extLst>
          </p:cNvPr>
          <p:cNvSpPr/>
          <p:nvPr/>
        </p:nvSpPr>
        <p:spPr>
          <a:xfrm>
            <a:off x="4444701" y="1238938"/>
            <a:ext cx="6020398" cy="4380124"/>
          </a:xfrm>
          <a:custGeom>
            <a:avLst/>
            <a:gdLst/>
            <a:ahLst/>
            <a:cxnLst>
              <a:cxn ang="0">
                <a:pos x="wd2" y="hd2"/>
              </a:cxn>
              <a:cxn ang="5400000">
                <a:pos x="wd2" y="hd2"/>
              </a:cxn>
              <a:cxn ang="10800000">
                <a:pos x="wd2" y="hd2"/>
              </a:cxn>
              <a:cxn ang="16200000">
                <a:pos x="wd2" y="hd2"/>
              </a:cxn>
            </a:cxnLst>
            <a:rect l="0" t="0" r="r" b="b"/>
            <a:pathLst>
              <a:path w="21600" h="21600" extrusionOk="0">
                <a:moveTo>
                  <a:pt x="21600" y="11798"/>
                </a:moveTo>
                <a:cubicBezTo>
                  <a:pt x="21600" y="12737"/>
                  <a:pt x="21047" y="13496"/>
                  <a:pt x="20364" y="13496"/>
                </a:cubicBezTo>
                <a:cubicBezTo>
                  <a:pt x="20364" y="13496"/>
                  <a:pt x="20364" y="13496"/>
                  <a:pt x="20364" y="13496"/>
                </a:cubicBezTo>
                <a:cubicBezTo>
                  <a:pt x="20364" y="13571"/>
                  <a:pt x="20364" y="13645"/>
                  <a:pt x="20364" y="13735"/>
                </a:cubicBezTo>
                <a:cubicBezTo>
                  <a:pt x="20364" y="16446"/>
                  <a:pt x="18760" y="18650"/>
                  <a:pt x="16788" y="18650"/>
                </a:cubicBezTo>
                <a:cubicBezTo>
                  <a:pt x="15780" y="18650"/>
                  <a:pt x="14859" y="18070"/>
                  <a:pt x="14209" y="17131"/>
                </a:cubicBezTo>
                <a:cubicBezTo>
                  <a:pt x="13461" y="19738"/>
                  <a:pt x="11607" y="21600"/>
                  <a:pt x="9440" y="21600"/>
                </a:cubicBezTo>
                <a:cubicBezTo>
                  <a:pt x="7543" y="21600"/>
                  <a:pt x="5885" y="20185"/>
                  <a:pt x="5007" y="18084"/>
                </a:cubicBezTo>
                <a:cubicBezTo>
                  <a:pt x="4888" y="18204"/>
                  <a:pt x="4758" y="18263"/>
                  <a:pt x="4595" y="18263"/>
                </a:cubicBezTo>
                <a:cubicBezTo>
                  <a:pt x="4216" y="18263"/>
                  <a:pt x="3902" y="17831"/>
                  <a:pt x="3902" y="17310"/>
                </a:cubicBezTo>
                <a:cubicBezTo>
                  <a:pt x="3902" y="16833"/>
                  <a:pt x="4151" y="16446"/>
                  <a:pt x="4487" y="16371"/>
                </a:cubicBezTo>
                <a:cubicBezTo>
                  <a:pt x="4379" y="15790"/>
                  <a:pt x="4313" y="15180"/>
                  <a:pt x="4313" y="14554"/>
                </a:cubicBezTo>
                <a:cubicBezTo>
                  <a:pt x="4313" y="14405"/>
                  <a:pt x="4313" y="14256"/>
                  <a:pt x="4324" y="14092"/>
                </a:cubicBezTo>
                <a:cubicBezTo>
                  <a:pt x="3956" y="14301"/>
                  <a:pt x="3555" y="14420"/>
                  <a:pt x="3132" y="14420"/>
                </a:cubicBezTo>
                <a:cubicBezTo>
                  <a:pt x="1409" y="14420"/>
                  <a:pt x="0" y="12483"/>
                  <a:pt x="0" y="10115"/>
                </a:cubicBezTo>
                <a:cubicBezTo>
                  <a:pt x="0" y="7746"/>
                  <a:pt x="1409" y="5810"/>
                  <a:pt x="3132" y="5810"/>
                </a:cubicBezTo>
                <a:cubicBezTo>
                  <a:pt x="4606" y="5810"/>
                  <a:pt x="5852" y="7225"/>
                  <a:pt x="6178" y="9117"/>
                </a:cubicBezTo>
                <a:cubicBezTo>
                  <a:pt x="7066" y="8104"/>
                  <a:pt x="8204" y="7508"/>
                  <a:pt x="9440" y="7508"/>
                </a:cubicBezTo>
                <a:cubicBezTo>
                  <a:pt x="9711" y="7508"/>
                  <a:pt x="9982" y="7538"/>
                  <a:pt x="10242" y="7597"/>
                </a:cubicBezTo>
                <a:cubicBezTo>
                  <a:pt x="10090" y="7016"/>
                  <a:pt x="10014" y="6391"/>
                  <a:pt x="10014" y="5735"/>
                </a:cubicBezTo>
                <a:cubicBezTo>
                  <a:pt x="10014" y="5348"/>
                  <a:pt x="10047" y="4961"/>
                  <a:pt x="10101" y="4603"/>
                </a:cubicBezTo>
                <a:cubicBezTo>
                  <a:pt x="9765" y="4543"/>
                  <a:pt x="9494" y="4141"/>
                  <a:pt x="9494" y="3665"/>
                </a:cubicBezTo>
                <a:cubicBezTo>
                  <a:pt x="9494" y="3143"/>
                  <a:pt x="9808" y="2711"/>
                  <a:pt x="10188" y="2711"/>
                </a:cubicBezTo>
                <a:cubicBezTo>
                  <a:pt x="10329" y="2711"/>
                  <a:pt x="10469" y="2771"/>
                  <a:pt x="10578" y="2875"/>
                </a:cubicBezTo>
                <a:cubicBezTo>
                  <a:pt x="11304" y="1162"/>
                  <a:pt x="12648" y="0"/>
                  <a:pt x="14187" y="0"/>
                </a:cubicBezTo>
                <a:cubicBezTo>
                  <a:pt x="16484" y="0"/>
                  <a:pt x="18359" y="2577"/>
                  <a:pt x="18359" y="5735"/>
                </a:cubicBezTo>
                <a:cubicBezTo>
                  <a:pt x="18359" y="6927"/>
                  <a:pt x="18089" y="8044"/>
                  <a:pt x="17633" y="8953"/>
                </a:cubicBezTo>
                <a:cubicBezTo>
                  <a:pt x="18392" y="9206"/>
                  <a:pt x="19053" y="9787"/>
                  <a:pt x="19530" y="10577"/>
                </a:cubicBezTo>
                <a:cubicBezTo>
                  <a:pt x="19747" y="10293"/>
                  <a:pt x="20039" y="10115"/>
                  <a:pt x="20364" y="10115"/>
                </a:cubicBezTo>
                <a:cubicBezTo>
                  <a:pt x="21047" y="10100"/>
                  <a:pt x="21600" y="10860"/>
                  <a:pt x="21600" y="11798"/>
                </a:cubicBezTo>
                <a:close/>
                <a:moveTo>
                  <a:pt x="14545" y="19023"/>
                </a:moveTo>
                <a:cubicBezTo>
                  <a:pt x="14349" y="19023"/>
                  <a:pt x="14187" y="19246"/>
                  <a:pt x="14187" y="19514"/>
                </a:cubicBezTo>
                <a:cubicBezTo>
                  <a:pt x="14187" y="19783"/>
                  <a:pt x="14349" y="20006"/>
                  <a:pt x="14545" y="20006"/>
                </a:cubicBezTo>
                <a:cubicBezTo>
                  <a:pt x="14740" y="20006"/>
                  <a:pt x="14902" y="19783"/>
                  <a:pt x="14902" y="19514"/>
                </a:cubicBezTo>
                <a:cubicBezTo>
                  <a:pt x="14902" y="19246"/>
                  <a:pt x="14740" y="19023"/>
                  <a:pt x="14545" y="19023"/>
                </a:cubicBezTo>
                <a:close/>
                <a:moveTo>
                  <a:pt x="8432" y="4871"/>
                </a:moveTo>
                <a:cubicBezTo>
                  <a:pt x="8627" y="4871"/>
                  <a:pt x="8790" y="4648"/>
                  <a:pt x="8790" y="4380"/>
                </a:cubicBezTo>
                <a:cubicBezTo>
                  <a:pt x="8790" y="4111"/>
                  <a:pt x="8627" y="3888"/>
                  <a:pt x="8432" y="3888"/>
                </a:cubicBezTo>
                <a:cubicBezTo>
                  <a:pt x="8237" y="3888"/>
                  <a:pt x="8074" y="4111"/>
                  <a:pt x="8074" y="4380"/>
                </a:cubicBezTo>
                <a:cubicBezTo>
                  <a:pt x="8074" y="4648"/>
                  <a:pt x="8237" y="4871"/>
                  <a:pt x="8432" y="4871"/>
                </a:cubicBezTo>
                <a:close/>
                <a:moveTo>
                  <a:pt x="9158" y="6599"/>
                </a:moveTo>
                <a:cubicBezTo>
                  <a:pt x="9353" y="6599"/>
                  <a:pt x="9516" y="6376"/>
                  <a:pt x="9516" y="6108"/>
                </a:cubicBezTo>
                <a:cubicBezTo>
                  <a:pt x="9516" y="5839"/>
                  <a:pt x="9353" y="5616"/>
                  <a:pt x="9158" y="5616"/>
                </a:cubicBezTo>
                <a:cubicBezTo>
                  <a:pt x="8963" y="5616"/>
                  <a:pt x="8800" y="5839"/>
                  <a:pt x="8800" y="6108"/>
                </a:cubicBezTo>
                <a:cubicBezTo>
                  <a:pt x="8800" y="6376"/>
                  <a:pt x="8952" y="6599"/>
                  <a:pt x="9158" y="6599"/>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37" name="Circle">
            <a:extLst>
              <a:ext uri="{FF2B5EF4-FFF2-40B4-BE49-F238E27FC236}">
                <a16:creationId xmlns:a16="http://schemas.microsoft.com/office/drawing/2014/main" id="{AB63D9F3-CDB1-48AB-9AA6-4927CA65993A}"/>
              </a:ext>
            </a:extLst>
          </p:cNvPr>
          <p:cNvSpPr/>
          <p:nvPr/>
        </p:nvSpPr>
        <p:spPr>
          <a:xfrm>
            <a:off x="5924879" y="3021192"/>
            <a:ext cx="2313910" cy="2313915"/>
          </a:xfrm>
          <a:prstGeom prst="ellipse">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38" name="Circle">
            <a:extLst>
              <a:ext uri="{FF2B5EF4-FFF2-40B4-BE49-F238E27FC236}">
                <a16:creationId xmlns:a16="http://schemas.microsoft.com/office/drawing/2014/main" id="{D292085F-3283-49DC-AB6F-6DFA28AEC67E}"/>
              </a:ext>
            </a:extLst>
          </p:cNvPr>
          <p:cNvSpPr/>
          <p:nvPr/>
        </p:nvSpPr>
        <p:spPr>
          <a:xfrm>
            <a:off x="8401910" y="3293062"/>
            <a:ext cx="1449970" cy="1449970"/>
          </a:xfrm>
          <a:prstGeom prst="ellipse">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39" name="Circle">
            <a:extLst>
              <a:ext uri="{FF2B5EF4-FFF2-40B4-BE49-F238E27FC236}">
                <a16:creationId xmlns:a16="http://schemas.microsoft.com/office/drawing/2014/main" id="{5113521E-323D-419B-A782-E9FB74C27255}"/>
              </a:ext>
            </a:extLst>
          </p:cNvPr>
          <p:cNvSpPr/>
          <p:nvPr/>
        </p:nvSpPr>
        <p:spPr>
          <a:xfrm>
            <a:off x="7495679" y="1480600"/>
            <a:ext cx="1782255" cy="1782254"/>
          </a:xfrm>
          <a:prstGeom prst="ellipse">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40" name="Circle">
            <a:extLst>
              <a:ext uri="{FF2B5EF4-FFF2-40B4-BE49-F238E27FC236}">
                <a16:creationId xmlns:a16="http://schemas.microsoft.com/office/drawing/2014/main" id="{D3F8803A-8A45-4A0B-8C28-B20CD7ED1F16}"/>
              </a:ext>
            </a:extLst>
          </p:cNvPr>
          <p:cNvSpPr/>
          <p:nvPr/>
        </p:nvSpPr>
        <p:spPr>
          <a:xfrm>
            <a:off x="4716570" y="2688908"/>
            <a:ext cx="1202267" cy="1202267"/>
          </a:xfrm>
          <a:prstGeom prst="ellipse">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pic>
        <p:nvPicPr>
          <p:cNvPr id="41" name="Graphic 8" descr="Gears">
            <a:extLst>
              <a:ext uri="{FF2B5EF4-FFF2-40B4-BE49-F238E27FC236}">
                <a16:creationId xmlns:a16="http://schemas.microsoft.com/office/drawing/2014/main" id="{823A68CE-4151-4F86-9E90-557C5D9B95C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851971" y="3413906"/>
            <a:ext cx="476583" cy="476583"/>
          </a:xfrm>
          <a:prstGeom prst="rect">
            <a:avLst/>
          </a:prstGeom>
          <a:effectLst>
            <a:outerShdw blurRad="50800" dist="38100" dir="2700000" algn="tl" rotWithShape="0">
              <a:prstClr val="black">
                <a:alpha val="40000"/>
              </a:prstClr>
            </a:outerShdw>
          </a:effectLst>
        </p:spPr>
      </p:pic>
      <p:pic>
        <p:nvPicPr>
          <p:cNvPr id="42" name="Graphic 9" descr="Hourglass Finished">
            <a:extLst>
              <a:ext uri="{FF2B5EF4-FFF2-40B4-BE49-F238E27FC236}">
                <a16:creationId xmlns:a16="http://schemas.microsoft.com/office/drawing/2014/main" id="{03D2E140-E603-4420-B733-FD33651E8FD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048199" y="3020537"/>
            <a:ext cx="539008" cy="539008"/>
          </a:xfrm>
          <a:prstGeom prst="rect">
            <a:avLst/>
          </a:prstGeom>
        </p:spPr>
      </p:pic>
      <p:pic>
        <p:nvPicPr>
          <p:cNvPr id="43" name="Graphic 10" descr="Lights On">
            <a:extLst>
              <a:ext uri="{FF2B5EF4-FFF2-40B4-BE49-F238E27FC236}">
                <a16:creationId xmlns:a16="http://schemas.microsoft.com/office/drawing/2014/main" id="{405515CF-6A09-46F8-8168-95A5D4CE569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651495" y="3542647"/>
            <a:ext cx="950800" cy="950800"/>
          </a:xfrm>
          <a:prstGeom prst="rect">
            <a:avLst/>
          </a:prstGeom>
        </p:spPr>
      </p:pic>
      <p:pic>
        <p:nvPicPr>
          <p:cNvPr id="44" name="Graphic 11" descr="Presentation with bar chart">
            <a:extLst>
              <a:ext uri="{FF2B5EF4-FFF2-40B4-BE49-F238E27FC236}">
                <a16:creationId xmlns:a16="http://schemas.microsoft.com/office/drawing/2014/main" id="{213AD8D0-3B4B-4830-9DCD-DC9476AD5D0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812330" y="3294786"/>
            <a:ext cx="539008" cy="539008"/>
          </a:xfrm>
          <a:prstGeom prst="rect">
            <a:avLst/>
          </a:prstGeom>
        </p:spPr>
      </p:pic>
      <p:grpSp>
        <p:nvGrpSpPr>
          <p:cNvPr id="45" name="Group 44">
            <a:extLst>
              <a:ext uri="{FF2B5EF4-FFF2-40B4-BE49-F238E27FC236}">
                <a16:creationId xmlns:a16="http://schemas.microsoft.com/office/drawing/2014/main" id="{ED6EA389-76F0-427A-9BC6-3322B50758A2}"/>
              </a:ext>
            </a:extLst>
          </p:cNvPr>
          <p:cNvGrpSpPr/>
          <p:nvPr/>
        </p:nvGrpSpPr>
        <p:grpSpPr>
          <a:xfrm>
            <a:off x="6304594" y="3890489"/>
            <a:ext cx="1554480" cy="1013154"/>
            <a:chOff x="332934" y="2720099"/>
            <a:chExt cx="2999273" cy="1013154"/>
          </a:xfrm>
        </p:grpSpPr>
        <p:sp>
          <p:nvSpPr>
            <p:cNvPr id="46" name="TextBox 14">
              <a:extLst>
                <a:ext uri="{FF2B5EF4-FFF2-40B4-BE49-F238E27FC236}">
                  <a16:creationId xmlns:a16="http://schemas.microsoft.com/office/drawing/2014/main" id="{84F53B02-3E75-46BF-8ADD-058C8F87712B}"/>
                </a:ext>
              </a:extLst>
            </p:cNvPr>
            <p:cNvSpPr txBox="1"/>
            <p:nvPr/>
          </p:nvSpPr>
          <p:spPr>
            <a:xfrm>
              <a:off x="332934" y="2720099"/>
              <a:ext cx="2999273" cy="369332"/>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noProof="1"/>
                <a:t>Lorem Ipsum</a:t>
              </a:r>
            </a:p>
          </p:txBody>
        </p:sp>
        <p:sp>
          <p:nvSpPr>
            <p:cNvPr id="47" name="TextBox 15">
              <a:extLst>
                <a:ext uri="{FF2B5EF4-FFF2-40B4-BE49-F238E27FC236}">
                  <a16:creationId xmlns:a16="http://schemas.microsoft.com/office/drawing/2014/main" id="{596D9D8A-6AEF-46DB-8530-20E5DD228960}"/>
                </a:ext>
              </a:extLst>
            </p:cNvPr>
            <p:cNvSpPr txBox="1"/>
            <p:nvPr/>
          </p:nvSpPr>
          <p:spPr>
            <a:xfrm>
              <a:off x="332934" y="3086922"/>
              <a:ext cx="2999273" cy="646331"/>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noProof="1">
                  <a:solidFill>
                    <a:schemeClr val="tx1">
                      <a:lumMod val="65000"/>
                      <a:lumOff val="35000"/>
                    </a:schemeClr>
                  </a:solidFill>
                </a:rPr>
                <a:t>Lorem ipsum dolor sit amet, nibh est. A magna maecenas, quam. </a:t>
              </a:r>
            </a:p>
          </p:txBody>
        </p:sp>
      </p:grpSp>
      <p:grpSp>
        <p:nvGrpSpPr>
          <p:cNvPr id="48" name="Group 47">
            <a:extLst>
              <a:ext uri="{FF2B5EF4-FFF2-40B4-BE49-F238E27FC236}">
                <a16:creationId xmlns:a16="http://schemas.microsoft.com/office/drawing/2014/main" id="{F3E642D2-11FF-4149-B3F4-91E64A1020F1}"/>
              </a:ext>
            </a:extLst>
          </p:cNvPr>
          <p:cNvGrpSpPr/>
          <p:nvPr/>
        </p:nvGrpSpPr>
        <p:grpSpPr>
          <a:xfrm>
            <a:off x="7609566" y="1865150"/>
            <a:ext cx="1554480" cy="1013154"/>
            <a:chOff x="332934" y="2720099"/>
            <a:chExt cx="2999273" cy="1013154"/>
          </a:xfrm>
        </p:grpSpPr>
        <p:sp>
          <p:nvSpPr>
            <p:cNvPr id="49" name="TextBox 17">
              <a:extLst>
                <a:ext uri="{FF2B5EF4-FFF2-40B4-BE49-F238E27FC236}">
                  <a16:creationId xmlns:a16="http://schemas.microsoft.com/office/drawing/2014/main" id="{C2A884EE-D987-4C4C-8CA8-C0624EE1B12B}"/>
                </a:ext>
              </a:extLst>
            </p:cNvPr>
            <p:cNvSpPr txBox="1"/>
            <p:nvPr/>
          </p:nvSpPr>
          <p:spPr>
            <a:xfrm>
              <a:off x="332934" y="2720099"/>
              <a:ext cx="2999273" cy="369332"/>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noProof="1"/>
                <a:t>Lorem Ipsum</a:t>
              </a:r>
            </a:p>
          </p:txBody>
        </p:sp>
        <p:sp>
          <p:nvSpPr>
            <p:cNvPr id="50" name="TextBox 18">
              <a:extLst>
                <a:ext uri="{FF2B5EF4-FFF2-40B4-BE49-F238E27FC236}">
                  <a16:creationId xmlns:a16="http://schemas.microsoft.com/office/drawing/2014/main" id="{0DDF5D1B-EFF7-4EB3-82BC-EE327F84D0A1}"/>
                </a:ext>
              </a:extLst>
            </p:cNvPr>
            <p:cNvSpPr txBox="1"/>
            <p:nvPr/>
          </p:nvSpPr>
          <p:spPr>
            <a:xfrm>
              <a:off x="332934" y="3086922"/>
              <a:ext cx="2999273" cy="646331"/>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noProof="1">
                  <a:solidFill>
                    <a:schemeClr val="tx1">
                      <a:lumMod val="65000"/>
                      <a:lumOff val="35000"/>
                    </a:schemeClr>
                  </a:solidFill>
                </a:rPr>
                <a:t>Lorem ipsum dolor sit amet, nibh est. A magna maecenas, quam. </a:t>
              </a:r>
            </a:p>
          </p:txBody>
        </p:sp>
      </p:grpSp>
    </p:spTree>
    <p:extLst>
      <p:ext uri="{BB962C8B-B14F-4D97-AF65-F5344CB8AC3E}">
        <p14:creationId xmlns:p14="http://schemas.microsoft.com/office/powerpoint/2010/main" val="4207888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8600</TotalTime>
  <Words>287</Words>
  <PresentationFormat>Widescreen</PresentationFormat>
  <Paragraphs>22</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(Four) Circle Relationship – Slide Template</vt:lpstr>
      <vt:lpstr>(Four) Circle Relationship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Circle Relationship</dc:title>
  <dc:creator>PresentationGO.com</dc:creator>
  <dc:description>© Copyright PresentationGO.com - Do not distribute or sale without written permission.</dc:description>
  <dcterms:created xsi:type="dcterms:W3CDTF">2014-11-26T05:14:11Z</dcterms:created>
  <dcterms:modified xsi:type="dcterms:W3CDTF">2022-01-17T22:03:57Z</dcterms:modified>
  <cp:category>Charts &amp; Diagrams</cp:category>
</cp:coreProperties>
</file>