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4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5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39D57A1C-8772-46C8-AFBE-007EBDFED1A8}"/>
              </a:ext>
            </a:extLst>
          </p:cNvPr>
          <p:cNvSpPr/>
          <p:nvPr/>
        </p:nvSpPr>
        <p:spPr>
          <a:xfrm>
            <a:off x="3496230" y="2337943"/>
            <a:ext cx="2151540" cy="2151540"/>
          </a:xfrm>
          <a:custGeom>
            <a:avLst/>
            <a:gdLst>
              <a:gd name="connsiteX0" fmla="*/ 1434361 w 2868720"/>
              <a:gd name="connsiteY0" fmla="*/ 0 h 2868720"/>
              <a:gd name="connsiteX1" fmla="*/ 2448607 w 2868720"/>
              <a:gd name="connsiteY1" fmla="*/ 420114 h 2868720"/>
              <a:gd name="connsiteX2" fmla="*/ 2448605 w 2868720"/>
              <a:gd name="connsiteY2" fmla="*/ 2448605 h 2868720"/>
              <a:gd name="connsiteX3" fmla="*/ 420114 w 2868720"/>
              <a:gd name="connsiteY3" fmla="*/ 2448607 h 2868720"/>
              <a:gd name="connsiteX4" fmla="*/ 420115 w 2868720"/>
              <a:gd name="connsiteY4" fmla="*/ 420115 h 2868720"/>
              <a:gd name="connsiteX5" fmla="*/ 1434361 w 2868720"/>
              <a:gd name="connsiteY5" fmla="*/ 0 h 286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8720" h="2868720">
                <a:moveTo>
                  <a:pt x="1434361" y="0"/>
                </a:moveTo>
                <a:cubicBezTo>
                  <a:pt x="1801446" y="0"/>
                  <a:pt x="2168531" y="140038"/>
                  <a:pt x="2448607" y="420114"/>
                </a:cubicBezTo>
                <a:cubicBezTo>
                  <a:pt x="3008759" y="980266"/>
                  <a:pt x="3008758" y="1888452"/>
                  <a:pt x="2448605" y="2448605"/>
                </a:cubicBezTo>
                <a:cubicBezTo>
                  <a:pt x="1888452" y="3008758"/>
                  <a:pt x="980266" y="3008759"/>
                  <a:pt x="420114" y="2448607"/>
                </a:cubicBezTo>
                <a:cubicBezTo>
                  <a:pt x="-140038" y="1888454"/>
                  <a:pt x="-140038" y="980268"/>
                  <a:pt x="420115" y="420115"/>
                </a:cubicBezTo>
                <a:cubicBezTo>
                  <a:pt x="700192" y="140039"/>
                  <a:pt x="1067277" y="0"/>
                  <a:pt x="1434361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8" name="Graphic 36" descr="Trophy">
            <a:extLst>
              <a:ext uri="{FF2B5EF4-FFF2-40B4-BE49-F238E27FC236}">
                <a16:creationId xmlns:a16="http://schemas.microsoft.com/office/drawing/2014/main" id="{45CE44E1-ADC2-C846-B8DB-ACBD8AFB58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22198" y="2963911"/>
            <a:ext cx="899606" cy="8996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Cylinders in Circle – Slide Template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5B1CF513-F98D-DD47-8274-436A6986F23C}"/>
              </a:ext>
            </a:extLst>
          </p:cNvPr>
          <p:cNvSpPr/>
          <p:nvPr/>
        </p:nvSpPr>
        <p:spPr>
          <a:xfrm rot="2700000">
            <a:off x="4754872" y="2587807"/>
            <a:ext cx="823074" cy="5410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2" h="21394" extrusionOk="0">
                <a:moveTo>
                  <a:pt x="10611" y="21394"/>
                </a:moveTo>
                <a:cubicBezTo>
                  <a:pt x="8987" y="21394"/>
                  <a:pt x="7471" y="21064"/>
                  <a:pt x="6009" y="20322"/>
                </a:cubicBezTo>
                <a:cubicBezTo>
                  <a:pt x="4656" y="19663"/>
                  <a:pt x="3465" y="18756"/>
                  <a:pt x="2490" y="17602"/>
                </a:cubicBezTo>
                <a:cubicBezTo>
                  <a:pt x="1516" y="16447"/>
                  <a:pt x="812" y="15128"/>
                  <a:pt x="433" y="13727"/>
                </a:cubicBezTo>
                <a:cubicBezTo>
                  <a:pt x="0" y="12325"/>
                  <a:pt x="-108" y="10759"/>
                  <a:pt x="109" y="9275"/>
                </a:cubicBezTo>
                <a:cubicBezTo>
                  <a:pt x="271" y="7873"/>
                  <a:pt x="758" y="6554"/>
                  <a:pt x="1462" y="5318"/>
                </a:cubicBezTo>
                <a:cubicBezTo>
                  <a:pt x="2112" y="4246"/>
                  <a:pt x="2924" y="3257"/>
                  <a:pt x="3898" y="2432"/>
                </a:cubicBezTo>
                <a:cubicBezTo>
                  <a:pt x="4818" y="1608"/>
                  <a:pt x="5901" y="1031"/>
                  <a:pt x="7038" y="618"/>
                </a:cubicBezTo>
                <a:lnTo>
                  <a:pt x="7038" y="618"/>
                </a:lnTo>
                <a:cubicBezTo>
                  <a:pt x="9366" y="-206"/>
                  <a:pt x="12018" y="-206"/>
                  <a:pt x="14346" y="618"/>
                </a:cubicBezTo>
                <a:cubicBezTo>
                  <a:pt x="15483" y="1031"/>
                  <a:pt x="16566" y="1608"/>
                  <a:pt x="17486" y="2432"/>
                </a:cubicBezTo>
                <a:cubicBezTo>
                  <a:pt x="18460" y="3257"/>
                  <a:pt x="19272" y="4246"/>
                  <a:pt x="19922" y="5318"/>
                </a:cubicBezTo>
                <a:cubicBezTo>
                  <a:pt x="20626" y="6554"/>
                  <a:pt x="21059" y="7873"/>
                  <a:pt x="21275" y="9275"/>
                </a:cubicBezTo>
                <a:cubicBezTo>
                  <a:pt x="21492" y="10759"/>
                  <a:pt x="21330" y="12243"/>
                  <a:pt x="20951" y="13727"/>
                </a:cubicBezTo>
                <a:cubicBezTo>
                  <a:pt x="20518" y="15128"/>
                  <a:pt x="19814" y="16447"/>
                  <a:pt x="18894" y="17602"/>
                </a:cubicBezTo>
                <a:cubicBezTo>
                  <a:pt x="17919" y="18756"/>
                  <a:pt x="16728" y="19663"/>
                  <a:pt x="15375" y="20322"/>
                </a:cubicBezTo>
                <a:cubicBezTo>
                  <a:pt x="13805" y="21064"/>
                  <a:pt x="12235" y="21394"/>
                  <a:pt x="10611" y="21394"/>
                </a:cubicBezTo>
                <a:close/>
                <a:moveTo>
                  <a:pt x="7146" y="1773"/>
                </a:moveTo>
                <a:lnTo>
                  <a:pt x="7146" y="1773"/>
                </a:lnTo>
                <a:cubicBezTo>
                  <a:pt x="6063" y="2185"/>
                  <a:pt x="5089" y="2762"/>
                  <a:pt x="4169" y="3504"/>
                </a:cubicBezTo>
                <a:cubicBezTo>
                  <a:pt x="3248" y="4246"/>
                  <a:pt x="2490" y="5153"/>
                  <a:pt x="1949" y="6142"/>
                </a:cubicBezTo>
                <a:cubicBezTo>
                  <a:pt x="1354" y="7214"/>
                  <a:pt x="975" y="8368"/>
                  <a:pt x="812" y="9605"/>
                </a:cubicBezTo>
                <a:cubicBezTo>
                  <a:pt x="650" y="10841"/>
                  <a:pt x="758" y="12078"/>
                  <a:pt x="1083" y="13315"/>
                </a:cubicBezTo>
                <a:cubicBezTo>
                  <a:pt x="1462" y="14551"/>
                  <a:pt x="2057" y="15705"/>
                  <a:pt x="2924" y="16777"/>
                </a:cubicBezTo>
                <a:cubicBezTo>
                  <a:pt x="3844" y="17849"/>
                  <a:pt x="4927" y="18756"/>
                  <a:pt x="6226" y="19333"/>
                </a:cubicBezTo>
                <a:cubicBezTo>
                  <a:pt x="7579" y="19992"/>
                  <a:pt x="9041" y="20322"/>
                  <a:pt x="10611" y="20322"/>
                </a:cubicBezTo>
                <a:cubicBezTo>
                  <a:pt x="12127" y="20322"/>
                  <a:pt x="13588" y="19993"/>
                  <a:pt x="14996" y="19333"/>
                </a:cubicBezTo>
                <a:cubicBezTo>
                  <a:pt x="16295" y="18756"/>
                  <a:pt x="17378" y="17849"/>
                  <a:pt x="18298" y="16777"/>
                </a:cubicBezTo>
                <a:cubicBezTo>
                  <a:pt x="19164" y="15788"/>
                  <a:pt x="19760" y="14634"/>
                  <a:pt x="20139" y="13315"/>
                </a:cubicBezTo>
                <a:cubicBezTo>
                  <a:pt x="20518" y="12078"/>
                  <a:pt x="20572" y="10841"/>
                  <a:pt x="20409" y="9605"/>
                </a:cubicBezTo>
                <a:cubicBezTo>
                  <a:pt x="20247" y="8368"/>
                  <a:pt x="19868" y="7214"/>
                  <a:pt x="19272" y="6142"/>
                </a:cubicBezTo>
                <a:cubicBezTo>
                  <a:pt x="18677" y="5153"/>
                  <a:pt x="17973" y="4246"/>
                  <a:pt x="17053" y="3504"/>
                </a:cubicBezTo>
                <a:cubicBezTo>
                  <a:pt x="16187" y="2762"/>
                  <a:pt x="15158" y="2185"/>
                  <a:pt x="14075" y="1773"/>
                </a:cubicBezTo>
                <a:cubicBezTo>
                  <a:pt x="11910" y="948"/>
                  <a:pt x="9366" y="948"/>
                  <a:pt x="7146" y="1773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23496B71-7F38-7445-9C25-2544B4DD2001}"/>
              </a:ext>
            </a:extLst>
          </p:cNvPr>
          <p:cNvSpPr/>
          <p:nvPr/>
        </p:nvSpPr>
        <p:spPr>
          <a:xfrm rot="2700000">
            <a:off x="3723488" y="2446777"/>
            <a:ext cx="541014" cy="82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1372" extrusionOk="0">
                <a:moveTo>
                  <a:pt x="21394" y="10761"/>
                </a:moveTo>
                <a:cubicBezTo>
                  <a:pt x="21394" y="12385"/>
                  <a:pt x="21064" y="13901"/>
                  <a:pt x="20322" y="15363"/>
                </a:cubicBezTo>
                <a:cubicBezTo>
                  <a:pt x="19663" y="16716"/>
                  <a:pt x="18756" y="17907"/>
                  <a:pt x="17602" y="18882"/>
                </a:cubicBezTo>
                <a:cubicBezTo>
                  <a:pt x="16447" y="19856"/>
                  <a:pt x="15128" y="20560"/>
                  <a:pt x="13727" y="20939"/>
                </a:cubicBezTo>
                <a:cubicBezTo>
                  <a:pt x="12325" y="21372"/>
                  <a:pt x="10759" y="21480"/>
                  <a:pt x="9275" y="21263"/>
                </a:cubicBezTo>
                <a:cubicBezTo>
                  <a:pt x="7873" y="21101"/>
                  <a:pt x="6554" y="20614"/>
                  <a:pt x="5318" y="19910"/>
                </a:cubicBezTo>
                <a:cubicBezTo>
                  <a:pt x="4246" y="19260"/>
                  <a:pt x="3257" y="18448"/>
                  <a:pt x="2432" y="17474"/>
                </a:cubicBezTo>
                <a:cubicBezTo>
                  <a:pt x="1608" y="16554"/>
                  <a:pt x="1031" y="15471"/>
                  <a:pt x="618" y="14334"/>
                </a:cubicBezTo>
                <a:lnTo>
                  <a:pt x="618" y="14334"/>
                </a:lnTo>
                <a:cubicBezTo>
                  <a:pt x="-206" y="12006"/>
                  <a:pt x="-206" y="9354"/>
                  <a:pt x="618" y="7026"/>
                </a:cubicBezTo>
                <a:cubicBezTo>
                  <a:pt x="1031" y="5889"/>
                  <a:pt x="1608" y="4806"/>
                  <a:pt x="2432" y="3886"/>
                </a:cubicBezTo>
                <a:cubicBezTo>
                  <a:pt x="3257" y="2912"/>
                  <a:pt x="4246" y="2100"/>
                  <a:pt x="5318" y="1450"/>
                </a:cubicBezTo>
                <a:cubicBezTo>
                  <a:pt x="6554" y="746"/>
                  <a:pt x="7873" y="313"/>
                  <a:pt x="9275" y="97"/>
                </a:cubicBezTo>
                <a:cubicBezTo>
                  <a:pt x="10759" y="-120"/>
                  <a:pt x="12243" y="42"/>
                  <a:pt x="13727" y="421"/>
                </a:cubicBezTo>
                <a:cubicBezTo>
                  <a:pt x="15128" y="854"/>
                  <a:pt x="16447" y="1558"/>
                  <a:pt x="17602" y="2478"/>
                </a:cubicBezTo>
                <a:cubicBezTo>
                  <a:pt x="18756" y="3453"/>
                  <a:pt x="19663" y="4644"/>
                  <a:pt x="20322" y="5997"/>
                </a:cubicBezTo>
                <a:cubicBezTo>
                  <a:pt x="20982" y="7567"/>
                  <a:pt x="21394" y="9137"/>
                  <a:pt x="21394" y="10761"/>
                </a:cubicBezTo>
                <a:close/>
                <a:moveTo>
                  <a:pt x="1690" y="14226"/>
                </a:moveTo>
                <a:lnTo>
                  <a:pt x="1690" y="14226"/>
                </a:lnTo>
                <a:cubicBezTo>
                  <a:pt x="2102" y="15309"/>
                  <a:pt x="2679" y="16283"/>
                  <a:pt x="3421" y="17203"/>
                </a:cubicBezTo>
                <a:cubicBezTo>
                  <a:pt x="4163" y="18124"/>
                  <a:pt x="5070" y="18882"/>
                  <a:pt x="6060" y="19423"/>
                </a:cubicBezTo>
                <a:cubicBezTo>
                  <a:pt x="7131" y="20018"/>
                  <a:pt x="8286" y="20397"/>
                  <a:pt x="9522" y="20560"/>
                </a:cubicBezTo>
                <a:cubicBezTo>
                  <a:pt x="10759" y="20722"/>
                  <a:pt x="11996" y="20614"/>
                  <a:pt x="13232" y="20289"/>
                </a:cubicBezTo>
                <a:cubicBezTo>
                  <a:pt x="14469" y="19910"/>
                  <a:pt x="15623" y="19315"/>
                  <a:pt x="16695" y="18448"/>
                </a:cubicBezTo>
                <a:cubicBezTo>
                  <a:pt x="17767" y="17528"/>
                  <a:pt x="18673" y="16445"/>
                  <a:pt x="19250" y="15146"/>
                </a:cubicBezTo>
                <a:cubicBezTo>
                  <a:pt x="19910" y="13793"/>
                  <a:pt x="20240" y="12331"/>
                  <a:pt x="20240" y="10761"/>
                </a:cubicBezTo>
                <a:cubicBezTo>
                  <a:pt x="20240" y="9245"/>
                  <a:pt x="19910" y="7784"/>
                  <a:pt x="19250" y="6376"/>
                </a:cubicBezTo>
                <a:cubicBezTo>
                  <a:pt x="18673" y="5077"/>
                  <a:pt x="17767" y="3994"/>
                  <a:pt x="16695" y="3074"/>
                </a:cubicBezTo>
                <a:cubicBezTo>
                  <a:pt x="15705" y="2208"/>
                  <a:pt x="14551" y="1612"/>
                  <a:pt x="13232" y="1233"/>
                </a:cubicBezTo>
                <a:cubicBezTo>
                  <a:pt x="11996" y="854"/>
                  <a:pt x="10759" y="800"/>
                  <a:pt x="9522" y="963"/>
                </a:cubicBezTo>
                <a:cubicBezTo>
                  <a:pt x="8286" y="1125"/>
                  <a:pt x="7131" y="1504"/>
                  <a:pt x="6060" y="2100"/>
                </a:cubicBezTo>
                <a:cubicBezTo>
                  <a:pt x="5070" y="2695"/>
                  <a:pt x="4163" y="3399"/>
                  <a:pt x="3421" y="4319"/>
                </a:cubicBezTo>
                <a:cubicBezTo>
                  <a:pt x="2679" y="5185"/>
                  <a:pt x="2102" y="6214"/>
                  <a:pt x="1690" y="7297"/>
                </a:cubicBezTo>
                <a:cubicBezTo>
                  <a:pt x="948" y="9516"/>
                  <a:pt x="866" y="12006"/>
                  <a:pt x="1690" y="1422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9E8ABB26-9AE4-B749-A1DF-DDC4FCBA72A5}"/>
              </a:ext>
            </a:extLst>
          </p:cNvPr>
          <p:cNvSpPr/>
          <p:nvPr/>
        </p:nvSpPr>
        <p:spPr>
          <a:xfrm rot="2700000">
            <a:off x="3575518" y="3708194"/>
            <a:ext cx="823073" cy="5410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2" h="21394" extrusionOk="0">
                <a:moveTo>
                  <a:pt x="10761" y="0"/>
                </a:moveTo>
                <a:cubicBezTo>
                  <a:pt x="12385" y="0"/>
                  <a:pt x="13901" y="330"/>
                  <a:pt x="15363" y="1072"/>
                </a:cubicBezTo>
                <a:cubicBezTo>
                  <a:pt x="16716" y="1731"/>
                  <a:pt x="17907" y="2638"/>
                  <a:pt x="18882" y="3792"/>
                </a:cubicBezTo>
                <a:cubicBezTo>
                  <a:pt x="19856" y="4947"/>
                  <a:pt x="20560" y="6266"/>
                  <a:pt x="20939" y="7667"/>
                </a:cubicBezTo>
                <a:cubicBezTo>
                  <a:pt x="21372" y="9069"/>
                  <a:pt x="21480" y="10635"/>
                  <a:pt x="21263" y="12119"/>
                </a:cubicBezTo>
                <a:cubicBezTo>
                  <a:pt x="21101" y="13521"/>
                  <a:pt x="20614" y="14840"/>
                  <a:pt x="19910" y="16076"/>
                </a:cubicBezTo>
                <a:cubicBezTo>
                  <a:pt x="19260" y="17148"/>
                  <a:pt x="18448" y="18137"/>
                  <a:pt x="17474" y="18962"/>
                </a:cubicBezTo>
                <a:cubicBezTo>
                  <a:pt x="16554" y="19786"/>
                  <a:pt x="15471" y="20363"/>
                  <a:pt x="14334" y="20776"/>
                </a:cubicBezTo>
                <a:lnTo>
                  <a:pt x="14334" y="20776"/>
                </a:lnTo>
                <a:cubicBezTo>
                  <a:pt x="12006" y="21600"/>
                  <a:pt x="9354" y="21600"/>
                  <a:pt x="7026" y="20776"/>
                </a:cubicBezTo>
                <a:cubicBezTo>
                  <a:pt x="5889" y="20363"/>
                  <a:pt x="4806" y="19786"/>
                  <a:pt x="3886" y="18962"/>
                </a:cubicBezTo>
                <a:cubicBezTo>
                  <a:pt x="2912" y="18137"/>
                  <a:pt x="2100" y="17148"/>
                  <a:pt x="1450" y="16076"/>
                </a:cubicBezTo>
                <a:cubicBezTo>
                  <a:pt x="746" y="14840"/>
                  <a:pt x="313" y="13521"/>
                  <a:pt x="97" y="12119"/>
                </a:cubicBezTo>
                <a:cubicBezTo>
                  <a:pt x="-120" y="10635"/>
                  <a:pt x="42" y="9151"/>
                  <a:pt x="421" y="7667"/>
                </a:cubicBezTo>
                <a:cubicBezTo>
                  <a:pt x="854" y="6266"/>
                  <a:pt x="1558" y="4947"/>
                  <a:pt x="2478" y="3792"/>
                </a:cubicBezTo>
                <a:cubicBezTo>
                  <a:pt x="3453" y="2638"/>
                  <a:pt x="4644" y="1731"/>
                  <a:pt x="5997" y="1072"/>
                </a:cubicBezTo>
                <a:cubicBezTo>
                  <a:pt x="7621" y="412"/>
                  <a:pt x="9137" y="0"/>
                  <a:pt x="10761" y="0"/>
                </a:cubicBezTo>
                <a:close/>
                <a:moveTo>
                  <a:pt x="14226" y="19704"/>
                </a:moveTo>
                <a:lnTo>
                  <a:pt x="14226" y="19704"/>
                </a:lnTo>
                <a:cubicBezTo>
                  <a:pt x="15309" y="19292"/>
                  <a:pt x="16283" y="18715"/>
                  <a:pt x="17203" y="17973"/>
                </a:cubicBezTo>
                <a:cubicBezTo>
                  <a:pt x="18124" y="17231"/>
                  <a:pt x="18881" y="16324"/>
                  <a:pt x="19423" y="15334"/>
                </a:cubicBezTo>
                <a:cubicBezTo>
                  <a:pt x="20018" y="14263"/>
                  <a:pt x="20397" y="13108"/>
                  <a:pt x="20560" y="11872"/>
                </a:cubicBezTo>
                <a:cubicBezTo>
                  <a:pt x="20722" y="10635"/>
                  <a:pt x="20614" y="9398"/>
                  <a:pt x="20289" y="8162"/>
                </a:cubicBezTo>
                <a:cubicBezTo>
                  <a:pt x="19910" y="6925"/>
                  <a:pt x="19315" y="5771"/>
                  <a:pt x="18448" y="4699"/>
                </a:cubicBezTo>
                <a:cubicBezTo>
                  <a:pt x="17528" y="3627"/>
                  <a:pt x="16445" y="2721"/>
                  <a:pt x="15146" y="2143"/>
                </a:cubicBezTo>
                <a:cubicBezTo>
                  <a:pt x="13793" y="1484"/>
                  <a:pt x="12331" y="1154"/>
                  <a:pt x="10761" y="1154"/>
                </a:cubicBezTo>
                <a:cubicBezTo>
                  <a:pt x="9245" y="1154"/>
                  <a:pt x="7784" y="1484"/>
                  <a:pt x="6376" y="2143"/>
                </a:cubicBezTo>
                <a:cubicBezTo>
                  <a:pt x="5077" y="2721"/>
                  <a:pt x="3994" y="3627"/>
                  <a:pt x="3074" y="4699"/>
                </a:cubicBezTo>
                <a:cubicBezTo>
                  <a:pt x="2208" y="5689"/>
                  <a:pt x="1612" y="6843"/>
                  <a:pt x="1233" y="8162"/>
                </a:cubicBezTo>
                <a:cubicBezTo>
                  <a:pt x="854" y="9398"/>
                  <a:pt x="800" y="10635"/>
                  <a:pt x="963" y="11872"/>
                </a:cubicBezTo>
                <a:cubicBezTo>
                  <a:pt x="1125" y="13108"/>
                  <a:pt x="1504" y="14263"/>
                  <a:pt x="2100" y="15334"/>
                </a:cubicBezTo>
                <a:cubicBezTo>
                  <a:pt x="2695" y="16324"/>
                  <a:pt x="3399" y="17231"/>
                  <a:pt x="4319" y="17973"/>
                </a:cubicBezTo>
                <a:cubicBezTo>
                  <a:pt x="5185" y="18715"/>
                  <a:pt x="6214" y="19292"/>
                  <a:pt x="7297" y="19704"/>
                </a:cubicBezTo>
                <a:cubicBezTo>
                  <a:pt x="9516" y="20446"/>
                  <a:pt x="12006" y="20446"/>
                  <a:pt x="14226" y="1970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FB287735-AEEC-FE45-8525-3CF73E915BE4}"/>
              </a:ext>
            </a:extLst>
          </p:cNvPr>
          <p:cNvSpPr/>
          <p:nvPr/>
        </p:nvSpPr>
        <p:spPr>
          <a:xfrm rot="2700000">
            <a:off x="4888102" y="3581907"/>
            <a:ext cx="541014" cy="82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1372" extrusionOk="0">
                <a:moveTo>
                  <a:pt x="0" y="10611"/>
                </a:moveTo>
                <a:cubicBezTo>
                  <a:pt x="0" y="8987"/>
                  <a:pt x="330" y="7471"/>
                  <a:pt x="1072" y="6009"/>
                </a:cubicBezTo>
                <a:cubicBezTo>
                  <a:pt x="1731" y="4656"/>
                  <a:pt x="2638" y="3465"/>
                  <a:pt x="3792" y="2490"/>
                </a:cubicBezTo>
                <a:cubicBezTo>
                  <a:pt x="4947" y="1516"/>
                  <a:pt x="6266" y="812"/>
                  <a:pt x="7667" y="433"/>
                </a:cubicBezTo>
                <a:cubicBezTo>
                  <a:pt x="9069" y="0"/>
                  <a:pt x="10635" y="-108"/>
                  <a:pt x="12119" y="109"/>
                </a:cubicBezTo>
                <a:cubicBezTo>
                  <a:pt x="13521" y="271"/>
                  <a:pt x="14840" y="758"/>
                  <a:pt x="16076" y="1462"/>
                </a:cubicBezTo>
                <a:cubicBezTo>
                  <a:pt x="17148" y="2112"/>
                  <a:pt x="18137" y="2924"/>
                  <a:pt x="18962" y="3898"/>
                </a:cubicBezTo>
                <a:cubicBezTo>
                  <a:pt x="19786" y="4818"/>
                  <a:pt x="20363" y="5901"/>
                  <a:pt x="20776" y="7038"/>
                </a:cubicBezTo>
                <a:lnTo>
                  <a:pt x="20776" y="7038"/>
                </a:lnTo>
                <a:cubicBezTo>
                  <a:pt x="21600" y="9366"/>
                  <a:pt x="21600" y="12018"/>
                  <a:pt x="20776" y="14346"/>
                </a:cubicBezTo>
                <a:cubicBezTo>
                  <a:pt x="20363" y="15483"/>
                  <a:pt x="19786" y="16566"/>
                  <a:pt x="18962" y="17486"/>
                </a:cubicBezTo>
                <a:cubicBezTo>
                  <a:pt x="18137" y="18460"/>
                  <a:pt x="17148" y="19272"/>
                  <a:pt x="16076" y="19922"/>
                </a:cubicBezTo>
                <a:cubicBezTo>
                  <a:pt x="14840" y="20626"/>
                  <a:pt x="13521" y="21059"/>
                  <a:pt x="12119" y="21275"/>
                </a:cubicBezTo>
                <a:cubicBezTo>
                  <a:pt x="10635" y="21492"/>
                  <a:pt x="9151" y="21330"/>
                  <a:pt x="7667" y="20951"/>
                </a:cubicBezTo>
                <a:cubicBezTo>
                  <a:pt x="6266" y="20518"/>
                  <a:pt x="4947" y="19814"/>
                  <a:pt x="3792" y="18894"/>
                </a:cubicBezTo>
                <a:cubicBezTo>
                  <a:pt x="2638" y="17919"/>
                  <a:pt x="1731" y="16728"/>
                  <a:pt x="1072" y="15375"/>
                </a:cubicBezTo>
                <a:cubicBezTo>
                  <a:pt x="330" y="13805"/>
                  <a:pt x="0" y="12235"/>
                  <a:pt x="0" y="10611"/>
                </a:cubicBezTo>
                <a:close/>
                <a:moveTo>
                  <a:pt x="19621" y="7146"/>
                </a:moveTo>
                <a:lnTo>
                  <a:pt x="19621" y="7146"/>
                </a:lnTo>
                <a:cubicBezTo>
                  <a:pt x="19209" y="6063"/>
                  <a:pt x="18632" y="5089"/>
                  <a:pt x="17890" y="4169"/>
                </a:cubicBezTo>
                <a:cubicBezTo>
                  <a:pt x="17148" y="3248"/>
                  <a:pt x="16241" y="2490"/>
                  <a:pt x="15252" y="1949"/>
                </a:cubicBezTo>
                <a:cubicBezTo>
                  <a:pt x="14180" y="1354"/>
                  <a:pt x="13026" y="975"/>
                  <a:pt x="11789" y="812"/>
                </a:cubicBezTo>
                <a:cubicBezTo>
                  <a:pt x="10553" y="650"/>
                  <a:pt x="9316" y="758"/>
                  <a:pt x="8079" y="1083"/>
                </a:cubicBezTo>
                <a:cubicBezTo>
                  <a:pt x="6843" y="1462"/>
                  <a:pt x="5689" y="2057"/>
                  <a:pt x="4617" y="2924"/>
                </a:cubicBezTo>
                <a:cubicBezTo>
                  <a:pt x="3545" y="3844"/>
                  <a:pt x="2638" y="4927"/>
                  <a:pt x="2061" y="6226"/>
                </a:cubicBezTo>
                <a:cubicBezTo>
                  <a:pt x="1402" y="7579"/>
                  <a:pt x="1072" y="9041"/>
                  <a:pt x="1072" y="10611"/>
                </a:cubicBezTo>
                <a:cubicBezTo>
                  <a:pt x="1072" y="12127"/>
                  <a:pt x="1402" y="13588"/>
                  <a:pt x="2061" y="14996"/>
                </a:cubicBezTo>
                <a:cubicBezTo>
                  <a:pt x="2638" y="16295"/>
                  <a:pt x="3545" y="17378"/>
                  <a:pt x="4617" y="18298"/>
                </a:cubicBezTo>
                <a:cubicBezTo>
                  <a:pt x="5606" y="19164"/>
                  <a:pt x="6760" y="19760"/>
                  <a:pt x="8079" y="20139"/>
                </a:cubicBezTo>
                <a:cubicBezTo>
                  <a:pt x="9316" y="20518"/>
                  <a:pt x="10553" y="20572"/>
                  <a:pt x="11789" y="20409"/>
                </a:cubicBezTo>
                <a:cubicBezTo>
                  <a:pt x="13026" y="20247"/>
                  <a:pt x="14180" y="19868"/>
                  <a:pt x="15252" y="19272"/>
                </a:cubicBezTo>
                <a:cubicBezTo>
                  <a:pt x="16241" y="18677"/>
                  <a:pt x="17148" y="17973"/>
                  <a:pt x="17890" y="17053"/>
                </a:cubicBezTo>
                <a:cubicBezTo>
                  <a:pt x="18632" y="16187"/>
                  <a:pt x="19209" y="15158"/>
                  <a:pt x="19621" y="14075"/>
                </a:cubicBezTo>
                <a:cubicBezTo>
                  <a:pt x="20446" y="11910"/>
                  <a:pt x="20446" y="9366"/>
                  <a:pt x="19621" y="714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4198C968-0C07-497C-A3B2-C8C6465768B0}"/>
              </a:ext>
            </a:extLst>
          </p:cNvPr>
          <p:cNvGrpSpPr/>
          <p:nvPr/>
        </p:nvGrpSpPr>
        <p:grpSpPr>
          <a:xfrm>
            <a:off x="3013368" y="3742735"/>
            <a:ext cx="1209168" cy="1374479"/>
            <a:chOff x="4017824" y="3847313"/>
            <a:chExt cx="1612224" cy="1832639"/>
          </a:xfrm>
        </p:grpSpPr>
        <p:sp>
          <p:nvSpPr>
            <p:cNvPr id="86" name="Oval">
              <a:extLst>
                <a:ext uri="{FF2B5EF4-FFF2-40B4-BE49-F238E27FC236}">
                  <a16:creationId xmlns:a16="http://schemas.microsoft.com/office/drawing/2014/main" id="{B6720088-562F-4B7B-9F23-D51FF36D5F18}"/>
                </a:ext>
              </a:extLst>
            </p:cNvPr>
            <p:cNvSpPr/>
            <p:nvPr/>
          </p:nvSpPr>
          <p:spPr>
            <a:xfrm rot="2700000">
              <a:off x="3798224" y="4631978"/>
              <a:ext cx="1267574" cy="828373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1EE2D47E-B7F2-4DEE-90F2-6E43A7236F21}"/>
                </a:ext>
              </a:extLst>
            </p:cNvPr>
            <p:cNvSpPr/>
            <p:nvPr/>
          </p:nvSpPr>
          <p:spPr>
            <a:xfrm rot="2700000">
              <a:off x="4402203" y="3848127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3F94C298-CF4A-44ED-9985-9E12266D77D9}"/>
              </a:ext>
            </a:extLst>
          </p:cNvPr>
          <p:cNvGrpSpPr/>
          <p:nvPr/>
        </p:nvGrpSpPr>
        <p:grpSpPr>
          <a:xfrm>
            <a:off x="4920854" y="3743347"/>
            <a:ext cx="1374479" cy="1209167"/>
            <a:chOff x="6561139" y="3848128"/>
            <a:chExt cx="1832638" cy="1612223"/>
          </a:xfrm>
        </p:grpSpPr>
        <p:sp>
          <p:nvSpPr>
            <p:cNvPr id="92" name="Oval">
              <a:extLst>
                <a:ext uri="{FF2B5EF4-FFF2-40B4-BE49-F238E27FC236}">
                  <a16:creationId xmlns:a16="http://schemas.microsoft.com/office/drawing/2014/main" id="{2C74C6E9-49FC-41BA-95D8-F8608C40B220}"/>
                </a:ext>
              </a:extLst>
            </p:cNvPr>
            <p:cNvSpPr/>
            <p:nvPr/>
          </p:nvSpPr>
          <p:spPr>
            <a:xfrm rot="18900000">
              <a:off x="7126203" y="4631978"/>
              <a:ext cx="1267574" cy="828373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E33A5A03-58B1-4197-B1C4-6F8F0C9F9576}"/>
                </a:ext>
              </a:extLst>
            </p:cNvPr>
            <p:cNvSpPr/>
            <p:nvPr/>
          </p:nvSpPr>
          <p:spPr>
            <a:xfrm rot="18900000">
              <a:off x="6561139" y="3848128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431DB27D-07B0-436B-A306-B2D8ED981BC5}"/>
              </a:ext>
            </a:extLst>
          </p:cNvPr>
          <p:cNvGrpSpPr/>
          <p:nvPr/>
        </p:nvGrpSpPr>
        <p:grpSpPr>
          <a:xfrm>
            <a:off x="2848668" y="1874914"/>
            <a:ext cx="1374479" cy="1209167"/>
            <a:chOff x="3798224" y="1356884"/>
            <a:chExt cx="1832638" cy="1612223"/>
          </a:xfrm>
        </p:grpSpPr>
        <p:sp>
          <p:nvSpPr>
            <p:cNvPr id="98" name="Oval">
              <a:extLst>
                <a:ext uri="{FF2B5EF4-FFF2-40B4-BE49-F238E27FC236}">
                  <a16:creationId xmlns:a16="http://schemas.microsoft.com/office/drawing/2014/main" id="{7661626C-6308-4D3A-8A10-7E087BDC6ADF}"/>
                </a:ext>
              </a:extLst>
            </p:cNvPr>
            <p:cNvSpPr/>
            <p:nvPr/>
          </p:nvSpPr>
          <p:spPr>
            <a:xfrm rot="8100000">
              <a:off x="3798224" y="1356884"/>
              <a:ext cx="1267574" cy="82837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8DC88D5C-806E-4F22-A37F-589359B4CEF8}"/>
                </a:ext>
              </a:extLst>
            </p:cNvPr>
            <p:cNvSpPr/>
            <p:nvPr/>
          </p:nvSpPr>
          <p:spPr>
            <a:xfrm rot="8100000">
              <a:off x="4402203" y="1742076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FF04CB8C-2895-4F52-A8FA-B3984DA1171E}"/>
              </a:ext>
            </a:extLst>
          </p:cNvPr>
          <p:cNvGrpSpPr/>
          <p:nvPr/>
        </p:nvGrpSpPr>
        <p:grpSpPr>
          <a:xfrm>
            <a:off x="4921465" y="1710213"/>
            <a:ext cx="1209167" cy="1374479"/>
            <a:chOff x="6561953" y="1137284"/>
            <a:chExt cx="1612223" cy="1832638"/>
          </a:xfrm>
        </p:grpSpPr>
        <p:sp>
          <p:nvSpPr>
            <p:cNvPr id="104" name="Oval">
              <a:extLst>
                <a:ext uri="{FF2B5EF4-FFF2-40B4-BE49-F238E27FC236}">
                  <a16:creationId xmlns:a16="http://schemas.microsoft.com/office/drawing/2014/main" id="{BABB5190-BC03-4842-9CD2-2E3135793767}"/>
                </a:ext>
              </a:extLst>
            </p:cNvPr>
            <p:cNvSpPr/>
            <p:nvPr/>
          </p:nvSpPr>
          <p:spPr>
            <a:xfrm rot="13500000">
              <a:off x="7126203" y="1356884"/>
              <a:ext cx="1267574" cy="82837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8F43B16D-105F-4C76-AB1A-960E9824F6CB}"/>
                </a:ext>
              </a:extLst>
            </p:cNvPr>
            <p:cNvSpPr/>
            <p:nvPr/>
          </p:nvSpPr>
          <p:spPr>
            <a:xfrm rot="13500000">
              <a:off x="6561139" y="1742077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65" name="Graphic 31" descr="Database with solid fill">
            <a:extLst>
              <a:ext uri="{FF2B5EF4-FFF2-40B4-BE49-F238E27FC236}">
                <a16:creationId xmlns:a16="http://schemas.microsoft.com/office/drawing/2014/main" id="{B5C6AE81-DC22-4540-9D35-DE22F342C2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4140" y="4422004"/>
            <a:ext cx="439739" cy="4397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6" name="Graphic 32" descr="Gears with solid fill">
            <a:extLst>
              <a:ext uri="{FF2B5EF4-FFF2-40B4-BE49-F238E27FC236}">
                <a16:creationId xmlns:a16="http://schemas.microsoft.com/office/drawing/2014/main" id="{92B51DA9-EFE3-9B47-998B-784230AF7E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00124" y="4422004"/>
            <a:ext cx="439739" cy="4397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4" name="Graphic 30" descr="Bullseye with solid fill">
            <a:extLst>
              <a:ext uri="{FF2B5EF4-FFF2-40B4-BE49-F238E27FC236}">
                <a16:creationId xmlns:a16="http://schemas.microsoft.com/office/drawing/2014/main" id="{38CCC8B7-03AA-844A-8667-089FD16EEB1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04140" y="1965684"/>
            <a:ext cx="439739" cy="4397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7" name="Graphic 34" descr="Lightbulb with solid fill">
            <a:extLst>
              <a:ext uri="{FF2B5EF4-FFF2-40B4-BE49-F238E27FC236}">
                <a16:creationId xmlns:a16="http://schemas.microsoft.com/office/drawing/2014/main" id="{CFA1C274-2E25-FB49-826A-0699A275793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00124" y="1965684"/>
            <a:ext cx="439739" cy="4397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8" name="Group 107">
            <a:extLst>
              <a:ext uri="{FF2B5EF4-FFF2-40B4-BE49-F238E27FC236}">
                <a16:creationId xmlns:a16="http://schemas.microsoft.com/office/drawing/2014/main" id="{B6F8205C-1ACC-4693-98FF-6A4CA5FFF300}"/>
              </a:ext>
            </a:extLst>
          </p:cNvPr>
          <p:cNvGrpSpPr/>
          <p:nvPr/>
        </p:nvGrpSpPr>
        <p:grpSpPr>
          <a:xfrm>
            <a:off x="6545852" y="3886872"/>
            <a:ext cx="2194560" cy="1260003"/>
            <a:chOff x="8921977" y="1394910"/>
            <a:chExt cx="2926080" cy="1680003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8FDBB0F0-3932-45CA-B730-BD579B08A94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65309035-99B0-46E5-954E-9C0CF613129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4F0671D-D7BC-4E2C-A3F6-4ADDC3C00C81}"/>
              </a:ext>
            </a:extLst>
          </p:cNvPr>
          <p:cNvGrpSpPr/>
          <p:nvPr/>
        </p:nvGrpSpPr>
        <p:grpSpPr>
          <a:xfrm>
            <a:off x="403589" y="3886874"/>
            <a:ext cx="2194560" cy="1260003"/>
            <a:chOff x="332936" y="2555951"/>
            <a:chExt cx="2926080" cy="1680003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8FC54F43-0341-4285-9ACB-70638228910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E8DF80EF-9410-490B-A167-16072BF18F7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924E0CC6-6211-4987-8F30-CC0028B5D8DA}"/>
              </a:ext>
            </a:extLst>
          </p:cNvPr>
          <p:cNvGrpSpPr/>
          <p:nvPr/>
        </p:nvGrpSpPr>
        <p:grpSpPr>
          <a:xfrm>
            <a:off x="6545852" y="1695901"/>
            <a:ext cx="2194560" cy="1260003"/>
            <a:chOff x="8921977" y="1394910"/>
            <a:chExt cx="2926080" cy="1680003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9A03128A-0D4A-4531-B5BF-9933142F0EB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F9AAD5E-FDC7-4A6C-908F-8CA3967FC0A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9A6E0A39-1BE5-43E4-9679-B6834663CA5A}"/>
              </a:ext>
            </a:extLst>
          </p:cNvPr>
          <p:cNvGrpSpPr/>
          <p:nvPr/>
        </p:nvGrpSpPr>
        <p:grpSpPr>
          <a:xfrm>
            <a:off x="403589" y="1695903"/>
            <a:ext cx="2194560" cy="1260003"/>
            <a:chOff x="332936" y="2555951"/>
            <a:chExt cx="2926080" cy="1680003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E437E89-BAB1-4D41-9ED5-88D23D910DA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0F33C241-1391-42FF-B3C3-D0E5CE8C241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526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39D57A1C-8772-46C8-AFBE-007EBDFED1A8}"/>
              </a:ext>
            </a:extLst>
          </p:cNvPr>
          <p:cNvSpPr/>
          <p:nvPr/>
        </p:nvSpPr>
        <p:spPr>
          <a:xfrm>
            <a:off x="3496230" y="2337943"/>
            <a:ext cx="2151540" cy="2151540"/>
          </a:xfrm>
          <a:custGeom>
            <a:avLst/>
            <a:gdLst>
              <a:gd name="connsiteX0" fmla="*/ 1434361 w 2868720"/>
              <a:gd name="connsiteY0" fmla="*/ 0 h 2868720"/>
              <a:gd name="connsiteX1" fmla="*/ 2448607 w 2868720"/>
              <a:gd name="connsiteY1" fmla="*/ 420114 h 2868720"/>
              <a:gd name="connsiteX2" fmla="*/ 2448605 w 2868720"/>
              <a:gd name="connsiteY2" fmla="*/ 2448605 h 2868720"/>
              <a:gd name="connsiteX3" fmla="*/ 420114 w 2868720"/>
              <a:gd name="connsiteY3" fmla="*/ 2448607 h 2868720"/>
              <a:gd name="connsiteX4" fmla="*/ 420115 w 2868720"/>
              <a:gd name="connsiteY4" fmla="*/ 420115 h 2868720"/>
              <a:gd name="connsiteX5" fmla="*/ 1434361 w 2868720"/>
              <a:gd name="connsiteY5" fmla="*/ 0 h 286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8720" h="2868720">
                <a:moveTo>
                  <a:pt x="1434361" y="0"/>
                </a:moveTo>
                <a:cubicBezTo>
                  <a:pt x="1801446" y="0"/>
                  <a:pt x="2168531" y="140038"/>
                  <a:pt x="2448607" y="420114"/>
                </a:cubicBezTo>
                <a:cubicBezTo>
                  <a:pt x="3008759" y="980266"/>
                  <a:pt x="3008758" y="1888452"/>
                  <a:pt x="2448605" y="2448605"/>
                </a:cubicBezTo>
                <a:cubicBezTo>
                  <a:pt x="1888452" y="3008758"/>
                  <a:pt x="980266" y="3008759"/>
                  <a:pt x="420114" y="2448607"/>
                </a:cubicBezTo>
                <a:cubicBezTo>
                  <a:pt x="-140038" y="1888454"/>
                  <a:pt x="-140038" y="980268"/>
                  <a:pt x="420115" y="420115"/>
                </a:cubicBezTo>
                <a:cubicBezTo>
                  <a:pt x="700192" y="140039"/>
                  <a:pt x="1067277" y="0"/>
                  <a:pt x="1434361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8" name="Graphic 36" descr="Trophy">
            <a:extLst>
              <a:ext uri="{FF2B5EF4-FFF2-40B4-BE49-F238E27FC236}">
                <a16:creationId xmlns:a16="http://schemas.microsoft.com/office/drawing/2014/main" id="{45CE44E1-ADC2-C846-B8DB-ACBD8AFB58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22198" y="2963911"/>
            <a:ext cx="899606" cy="8996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Cylinders in Circle – Slide Template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5B1CF513-F98D-DD47-8274-436A6986F23C}"/>
              </a:ext>
            </a:extLst>
          </p:cNvPr>
          <p:cNvSpPr/>
          <p:nvPr/>
        </p:nvSpPr>
        <p:spPr>
          <a:xfrm rot="2700000">
            <a:off x="4754872" y="2587807"/>
            <a:ext cx="823074" cy="5410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2" h="21394" extrusionOk="0">
                <a:moveTo>
                  <a:pt x="10611" y="21394"/>
                </a:moveTo>
                <a:cubicBezTo>
                  <a:pt x="8987" y="21394"/>
                  <a:pt x="7471" y="21064"/>
                  <a:pt x="6009" y="20322"/>
                </a:cubicBezTo>
                <a:cubicBezTo>
                  <a:pt x="4656" y="19663"/>
                  <a:pt x="3465" y="18756"/>
                  <a:pt x="2490" y="17602"/>
                </a:cubicBezTo>
                <a:cubicBezTo>
                  <a:pt x="1516" y="16447"/>
                  <a:pt x="812" y="15128"/>
                  <a:pt x="433" y="13727"/>
                </a:cubicBezTo>
                <a:cubicBezTo>
                  <a:pt x="0" y="12325"/>
                  <a:pt x="-108" y="10759"/>
                  <a:pt x="109" y="9275"/>
                </a:cubicBezTo>
                <a:cubicBezTo>
                  <a:pt x="271" y="7873"/>
                  <a:pt x="758" y="6554"/>
                  <a:pt x="1462" y="5318"/>
                </a:cubicBezTo>
                <a:cubicBezTo>
                  <a:pt x="2112" y="4246"/>
                  <a:pt x="2924" y="3257"/>
                  <a:pt x="3898" y="2432"/>
                </a:cubicBezTo>
                <a:cubicBezTo>
                  <a:pt x="4818" y="1608"/>
                  <a:pt x="5901" y="1031"/>
                  <a:pt x="7038" y="618"/>
                </a:cubicBezTo>
                <a:lnTo>
                  <a:pt x="7038" y="618"/>
                </a:lnTo>
                <a:cubicBezTo>
                  <a:pt x="9366" y="-206"/>
                  <a:pt x="12018" y="-206"/>
                  <a:pt x="14346" y="618"/>
                </a:cubicBezTo>
                <a:cubicBezTo>
                  <a:pt x="15483" y="1031"/>
                  <a:pt x="16566" y="1608"/>
                  <a:pt x="17486" y="2432"/>
                </a:cubicBezTo>
                <a:cubicBezTo>
                  <a:pt x="18460" y="3257"/>
                  <a:pt x="19272" y="4246"/>
                  <a:pt x="19922" y="5318"/>
                </a:cubicBezTo>
                <a:cubicBezTo>
                  <a:pt x="20626" y="6554"/>
                  <a:pt x="21059" y="7873"/>
                  <a:pt x="21275" y="9275"/>
                </a:cubicBezTo>
                <a:cubicBezTo>
                  <a:pt x="21492" y="10759"/>
                  <a:pt x="21330" y="12243"/>
                  <a:pt x="20951" y="13727"/>
                </a:cubicBezTo>
                <a:cubicBezTo>
                  <a:pt x="20518" y="15128"/>
                  <a:pt x="19814" y="16447"/>
                  <a:pt x="18894" y="17602"/>
                </a:cubicBezTo>
                <a:cubicBezTo>
                  <a:pt x="17919" y="18756"/>
                  <a:pt x="16728" y="19663"/>
                  <a:pt x="15375" y="20322"/>
                </a:cubicBezTo>
                <a:cubicBezTo>
                  <a:pt x="13805" y="21064"/>
                  <a:pt x="12235" y="21394"/>
                  <a:pt x="10611" y="21394"/>
                </a:cubicBezTo>
                <a:close/>
                <a:moveTo>
                  <a:pt x="7146" y="1773"/>
                </a:moveTo>
                <a:lnTo>
                  <a:pt x="7146" y="1773"/>
                </a:lnTo>
                <a:cubicBezTo>
                  <a:pt x="6063" y="2185"/>
                  <a:pt x="5089" y="2762"/>
                  <a:pt x="4169" y="3504"/>
                </a:cubicBezTo>
                <a:cubicBezTo>
                  <a:pt x="3248" y="4246"/>
                  <a:pt x="2490" y="5153"/>
                  <a:pt x="1949" y="6142"/>
                </a:cubicBezTo>
                <a:cubicBezTo>
                  <a:pt x="1354" y="7214"/>
                  <a:pt x="975" y="8368"/>
                  <a:pt x="812" y="9605"/>
                </a:cubicBezTo>
                <a:cubicBezTo>
                  <a:pt x="650" y="10841"/>
                  <a:pt x="758" y="12078"/>
                  <a:pt x="1083" y="13315"/>
                </a:cubicBezTo>
                <a:cubicBezTo>
                  <a:pt x="1462" y="14551"/>
                  <a:pt x="2057" y="15705"/>
                  <a:pt x="2924" y="16777"/>
                </a:cubicBezTo>
                <a:cubicBezTo>
                  <a:pt x="3844" y="17849"/>
                  <a:pt x="4927" y="18756"/>
                  <a:pt x="6226" y="19333"/>
                </a:cubicBezTo>
                <a:cubicBezTo>
                  <a:pt x="7579" y="19992"/>
                  <a:pt x="9041" y="20322"/>
                  <a:pt x="10611" y="20322"/>
                </a:cubicBezTo>
                <a:cubicBezTo>
                  <a:pt x="12127" y="20322"/>
                  <a:pt x="13588" y="19993"/>
                  <a:pt x="14996" y="19333"/>
                </a:cubicBezTo>
                <a:cubicBezTo>
                  <a:pt x="16295" y="18756"/>
                  <a:pt x="17378" y="17849"/>
                  <a:pt x="18298" y="16777"/>
                </a:cubicBezTo>
                <a:cubicBezTo>
                  <a:pt x="19164" y="15788"/>
                  <a:pt x="19760" y="14634"/>
                  <a:pt x="20139" y="13315"/>
                </a:cubicBezTo>
                <a:cubicBezTo>
                  <a:pt x="20518" y="12078"/>
                  <a:pt x="20572" y="10841"/>
                  <a:pt x="20409" y="9605"/>
                </a:cubicBezTo>
                <a:cubicBezTo>
                  <a:pt x="20247" y="8368"/>
                  <a:pt x="19868" y="7214"/>
                  <a:pt x="19272" y="6142"/>
                </a:cubicBezTo>
                <a:cubicBezTo>
                  <a:pt x="18677" y="5153"/>
                  <a:pt x="17973" y="4246"/>
                  <a:pt x="17053" y="3504"/>
                </a:cubicBezTo>
                <a:cubicBezTo>
                  <a:pt x="16187" y="2762"/>
                  <a:pt x="15158" y="2185"/>
                  <a:pt x="14075" y="1773"/>
                </a:cubicBezTo>
                <a:cubicBezTo>
                  <a:pt x="11910" y="948"/>
                  <a:pt x="9366" y="948"/>
                  <a:pt x="7146" y="1773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23496B71-7F38-7445-9C25-2544B4DD2001}"/>
              </a:ext>
            </a:extLst>
          </p:cNvPr>
          <p:cNvSpPr/>
          <p:nvPr/>
        </p:nvSpPr>
        <p:spPr>
          <a:xfrm rot="2700000">
            <a:off x="3723488" y="2446777"/>
            <a:ext cx="541014" cy="82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1372" extrusionOk="0">
                <a:moveTo>
                  <a:pt x="21394" y="10761"/>
                </a:moveTo>
                <a:cubicBezTo>
                  <a:pt x="21394" y="12385"/>
                  <a:pt x="21064" y="13901"/>
                  <a:pt x="20322" y="15363"/>
                </a:cubicBezTo>
                <a:cubicBezTo>
                  <a:pt x="19663" y="16716"/>
                  <a:pt x="18756" y="17907"/>
                  <a:pt x="17602" y="18882"/>
                </a:cubicBezTo>
                <a:cubicBezTo>
                  <a:pt x="16447" y="19856"/>
                  <a:pt x="15128" y="20560"/>
                  <a:pt x="13727" y="20939"/>
                </a:cubicBezTo>
                <a:cubicBezTo>
                  <a:pt x="12325" y="21372"/>
                  <a:pt x="10759" y="21480"/>
                  <a:pt x="9275" y="21263"/>
                </a:cubicBezTo>
                <a:cubicBezTo>
                  <a:pt x="7873" y="21101"/>
                  <a:pt x="6554" y="20614"/>
                  <a:pt x="5318" y="19910"/>
                </a:cubicBezTo>
                <a:cubicBezTo>
                  <a:pt x="4246" y="19260"/>
                  <a:pt x="3257" y="18448"/>
                  <a:pt x="2432" y="17474"/>
                </a:cubicBezTo>
                <a:cubicBezTo>
                  <a:pt x="1608" y="16554"/>
                  <a:pt x="1031" y="15471"/>
                  <a:pt x="618" y="14334"/>
                </a:cubicBezTo>
                <a:lnTo>
                  <a:pt x="618" y="14334"/>
                </a:lnTo>
                <a:cubicBezTo>
                  <a:pt x="-206" y="12006"/>
                  <a:pt x="-206" y="9354"/>
                  <a:pt x="618" y="7026"/>
                </a:cubicBezTo>
                <a:cubicBezTo>
                  <a:pt x="1031" y="5889"/>
                  <a:pt x="1608" y="4806"/>
                  <a:pt x="2432" y="3886"/>
                </a:cubicBezTo>
                <a:cubicBezTo>
                  <a:pt x="3257" y="2912"/>
                  <a:pt x="4246" y="2100"/>
                  <a:pt x="5318" y="1450"/>
                </a:cubicBezTo>
                <a:cubicBezTo>
                  <a:pt x="6554" y="746"/>
                  <a:pt x="7873" y="313"/>
                  <a:pt x="9275" y="97"/>
                </a:cubicBezTo>
                <a:cubicBezTo>
                  <a:pt x="10759" y="-120"/>
                  <a:pt x="12243" y="42"/>
                  <a:pt x="13727" y="421"/>
                </a:cubicBezTo>
                <a:cubicBezTo>
                  <a:pt x="15128" y="854"/>
                  <a:pt x="16447" y="1558"/>
                  <a:pt x="17602" y="2478"/>
                </a:cubicBezTo>
                <a:cubicBezTo>
                  <a:pt x="18756" y="3453"/>
                  <a:pt x="19663" y="4644"/>
                  <a:pt x="20322" y="5997"/>
                </a:cubicBezTo>
                <a:cubicBezTo>
                  <a:pt x="20982" y="7567"/>
                  <a:pt x="21394" y="9137"/>
                  <a:pt x="21394" y="10761"/>
                </a:cubicBezTo>
                <a:close/>
                <a:moveTo>
                  <a:pt x="1690" y="14226"/>
                </a:moveTo>
                <a:lnTo>
                  <a:pt x="1690" y="14226"/>
                </a:lnTo>
                <a:cubicBezTo>
                  <a:pt x="2102" y="15309"/>
                  <a:pt x="2679" y="16283"/>
                  <a:pt x="3421" y="17203"/>
                </a:cubicBezTo>
                <a:cubicBezTo>
                  <a:pt x="4163" y="18124"/>
                  <a:pt x="5070" y="18882"/>
                  <a:pt x="6060" y="19423"/>
                </a:cubicBezTo>
                <a:cubicBezTo>
                  <a:pt x="7131" y="20018"/>
                  <a:pt x="8286" y="20397"/>
                  <a:pt x="9522" y="20560"/>
                </a:cubicBezTo>
                <a:cubicBezTo>
                  <a:pt x="10759" y="20722"/>
                  <a:pt x="11996" y="20614"/>
                  <a:pt x="13232" y="20289"/>
                </a:cubicBezTo>
                <a:cubicBezTo>
                  <a:pt x="14469" y="19910"/>
                  <a:pt x="15623" y="19315"/>
                  <a:pt x="16695" y="18448"/>
                </a:cubicBezTo>
                <a:cubicBezTo>
                  <a:pt x="17767" y="17528"/>
                  <a:pt x="18673" y="16445"/>
                  <a:pt x="19250" y="15146"/>
                </a:cubicBezTo>
                <a:cubicBezTo>
                  <a:pt x="19910" y="13793"/>
                  <a:pt x="20240" y="12331"/>
                  <a:pt x="20240" y="10761"/>
                </a:cubicBezTo>
                <a:cubicBezTo>
                  <a:pt x="20240" y="9245"/>
                  <a:pt x="19910" y="7784"/>
                  <a:pt x="19250" y="6376"/>
                </a:cubicBezTo>
                <a:cubicBezTo>
                  <a:pt x="18673" y="5077"/>
                  <a:pt x="17767" y="3994"/>
                  <a:pt x="16695" y="3074"/>
                </a:cubicBezTo>
                <a:cubicBezTo>
                  <a:pt x="15705" y="2208"/>
                  <a:pt x="14551" y="1612"/>
                  <a:pt x="13232" y="1233"/>
                </a:cubicBezTo>
                <a:cubicBezTo>
                  <a:pt x="11996" y="854"/>
                  <a:pt x="10759" y="800"/>
                  <a:pt x="9522" y="963"/>
                </a:cubicBezTo>
                <a:cubicBezTo>
                  <a:pt x="8286" y="1125"/>
                  <a:pt x="7131" y="1504"/>
                  <a:pt x="6060" y="2100"/>
                </a:cubicBezTo>
                <a:cubicBezTo>
                  <a:pt x="5070" y="2695"/>
                  <a:pt x="4163" y="3399"/>
                  <a:pt x="3421" y="4319"/>
                </a:cubicBezTo>
                <a:cubicBezTo>
                  <a:pt x="2679" y="5185"/>
                  <a:pt x="2102" y="6214"/>
                  <a:pt x="1690" y="7297"/>
                </a:cubicBezTo>
                <a:cubicBezTo>
                  <a:pt x="948" y="9516"/>
                  <a:pt x="866" y="12006"/>
                  <a:pt x="1690" y="1422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9E8ABB26-9AE4-B749-A1DF-DDC4FCBA72A5}"/>
              </a:ext>
            </a:extLst>
          </p:cNvPr>
          <p:cNvSpPr/>
          <p:nvPr/>
        </p:nvSpPr>
        <p:spPr>
          <a:xfrm rot="2700000">
            <a:off x="3575518" y="3708194"/>
            <a:ext cx="823073" cy="5410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2" h="21394" extrusionOk="0">
                <a:moveTo>
                  <a:pt x="10761" y="0"/>
                </a:moveTo>
                <a:cubicBezTo>
                  <a:pt x="12385" y="0"/>
                  <a:pt x="13901" y="330"/>
                  <a:pt x="15363" y="1072"/>
                </a:cubicBezTo>
                <a:cubicBezTo>
                  <a:pt x="16716" y="1731"/>
                  <a:pt x="17907" y="2638"/>
                  <a:pt x="18882" y="3792"/>
                </a:cubicBezTo>
                <a:cubicBezTo>
                  <a:pt x="19856" y="4947"/>
                  <a:pt x="20560" y="6266"/>
                  <a:pt x="20939" y="7667"/>
                </a:cubicBezTo>
                <a:cubicBezTo>
                  <a:pt x="21372" y="9069"/>
                  <a:pt x="21480" y="10635"/>
                  <a:pt x="21263" y="12119"/>
                </a:cubicBezTo>
                <a:cubicBezTo>
                  <a:pt x="21101" y="13521"/>
                  <a:pt x="20614" y="14840"/>
                  <a:pt x="19910" y="16076"/>
                </a:cubicBezTo>
                <a:cubicBezTo>
                  <a:pt x="19260" y="17148"/>
                  <a:pt x="18448" y="18137"/>
                  <a:pt x="17474" y="18962"/>
                </a:cubicBezTo>
                <a:cubicBezTo>
                  <a:pt x="16554" y="19786"/>
                  <a:pt x="15471" y="20363"/>
                  <a:pt x="14334" y="20776"/>
                </a:cubicBezTo>
                <a:lnTo>
                  <a:pt x="14334" y="20776"/>
                </a:lnTo>
                <a:cubicBezTo>
                  <a:pt x="12006" y="21600"/>
                  <a:pt x="9354" y="21600"/>
                  <a:pt x="7026" y="20776"/>
                </a:cubicBezTo>
                <a:cubicBezTo>
                  <a:pt x="5889" y="20363"/>
                  <a:pt x="4806" y="19786"/>
                  <a:pt x="3886" y="18962"/>
                </a:cubicBezTo>
                <a:cubicBezTo>
                  <a:pt x="2912" y="18137"/>
                  <a:pt x="2100" y="17148"/>
                  <a:pt x="1450" y="16076"/>
                </a:cubicBezTo>
                <a:cubicBezTo>
                  <a:pt x="746" y="14840"/>
                  <a:pt x="313" y="13521"/>
                  <a:pt x="97" y="12119"/>
                </a:cubicBezTo>
                <a:cubicBezTo>
                  <a:pt x="-120" y="10635"/>
                  <a:pt x="42" y="9151"/>
                  <a:pt x="421" y="7667"/>
                </a:cubicBezTo>
                <a:cubicBezTo>
                  <a:pt x="854" y="6266"/>
                  <a:pt x="1558" y="4947"/>
                  <a:pt x="2478" y="3792"/>
                </a:cubicBezTo>
                <a:cubicBezTo>
                  <a:pt x="3453" y="2638"/>
                  <a:pt x="4644" y="1731"/>
                  <a:pt x="5997" y="1072"/>
                </a:cubicBezTo>
                <a:cubicBezTo>
                  <a:pt x="7621" y="412"/>
                  <a:pt x="9137" y="0"/>
                  <a:pt x="10761" y="0"/>
                </a:cubicBezTo>
                <a:close/>
                <a:moveTo>
                  <a:pt x="14226" y="19704"/>
                </a:moveTo>
                <a:lnTo>
                  <a:pt x="14226" y="19704"/>
                </a:lnTo>
                <a:cubicBezTo>
                  <a:pt x="15309" y="19292"/>
                  <a:pt x="16283" y="18715"/>
                  <a:pt x="17203" y="17973"/>
                </a:cubicBezTo>
                <a:cubicBezTo>
                  <a:pt x="18124" y="17231"/>
                  <a:pt x="18881" y="16324"/>
                  <a:pt x="19423" y="15334"/>
                </a:cubicBezTo>
                <a:cubicBezTo>
                  <a:pt x="20018" y="14263"/>
                  <a:pt x="20397" y="13108"/>
                  <a:pt x="20560" y="11872"/>
                </a:cubicBezTo>
                <a:cubicBezTo>
                  <a:pt x="20722" y="10635"/>
                  <a:pt x="20614" y="9398"/>
                  <a:pt x="20289" y="8162"/>
                </a:cubicBezTo>
                <a:cubicBezTo>
                  <a:pt x="19910" y="6925"/>
                  <a:pt x="19315" y="5771"/>
                  <a:pt x="18448" y="4699"/>
                </a:cubicBezTo>
                <a:cubicBezTo>
                  <a:pt x="17528" y="3627"/>
                  <a:pt x="16445" y="2721"/>
                  <a:pt x="15146" y="2143"/>
                </a:cubicBezTo>
                <a:cubicBezTo>
                  <a:pt x="13793" y="1484"/>
                  <a:pt x="12331" y="1154"/>
                  <a:pt x="10761" y="1154"/>
                </a:cubicBezTo>
                <a:cubicBezTo>
                  <a:pt x="9245" y="1154"/>
                  <a:pt x="7784" y="1484"/>
                  <a:pt x="6376" y="2143"/>
                </a:cubicBezTo>
                <a:cubicBezTo>
                  <a:pt x="5077" y="2721"/>
                  <a:pt x="3994" y="3627"/>
                  <a:pt x="3074" y="4699"/>
                </a:cubicBezTo>
                <a:cubicBezTo>
                  <a:pt x="2208" y="5689"/>
                  <a:pt x="1612" y="6843"/>
                  <a:pt x="1233" y="8162"/>
                </a:cubicBezTo>
                <a:cubicBezTo>
                  <a:pt x="854" y="9398"/>
                  <a:pt x="800" y="10635"/>
                  <a:pt x="963" y="11872"/>
                </a:cubicBezTo>
                <a:cubicBezTo>
                  <a:pt x="1125" y="13108"/>
                  <a:pt x="1504" y="14263"/>
                  <a:pt x="2100" y="15334"/>
                </a:cubicBezTo>
                <a:cubicBezTo>
                  <a:pt x="2695" y="16324"/>
                  <a:pt x="3399" y="17231"/>
                  <a:pt x="4319" y="17973"/>
                </a:cubicBezTo>
                <a:cubicBezTo>
                  <a:pt x="5185" y="18715"/>
                  <a:pt x="6214" y="19292"/>
                  <a:pt x="7297" y="19704"/>
                </a:cubicBezTo>
                <a:cubicBezTo>
                  <a:pt x="9516" y="20446"/>
                  <a:pt x="12006" y="20446"/>
                  <a:pt x="14226" y="1970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FB287735-AEEC-FE45-8525-3CF73E915BE4}"/>
              </a:ext>
            </a:extLst>
          </p:cNvPr>
          <p:cNvSpPr/>
          <p:nvPr/>
        </p:nvSpPr>
        <p:spPr>
          <a:xfrm rot="2700000">
            <a:off x="4888102" y="3581907"/>
            <a:ext cx="541014" cy="82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1372" extrusionOk="0">
                <a:moveTo>
                  <a:pt x="0" y="10611"/>
                </a:moveTo>
                <a:cubicBezTo>
                  <a:pt x="0" y="8987"/>
                  <a:pt x="330" y="7471"/>
                  <a:pt x="1072" y="6009"/>
                </a:cubicBezTo>
                <a:cubicBezTo>
                  <a:pt x="1731" y="4656"/>
                  <a:pt x="2638" y="3465"/>
                  <a:pt x="3792" y="2490"/>
                </a:cubicBezTo>
                <a:cubicBezTo>
                  <a:pt x="4947" y="1516"/>
                  <a:pt x="6266" y="812"/>
                  <a:pt x="7667" y="433"/>
                </a:cubicBezTo>
                <a:cubicBezTo>
                  <a:pt x="9069" y="0"/>
                  <a:pt x="10635" y="-108"/>
                  <a:pt x="12119" y="109"/>
                </a:cubicBezTo>
                <a:cubicBezTo>
                  <a:pt x="13521" y="271"/>
                  <a:pt x="14840" y="758"/>
                  <a:pt x="16076" y="1462"/>
                </a:cubicBezTo>
                <a:cubicBezTo>
                  <a:pt x="17148" y="2112"/>
                  <a:pt x="18137" y="2924"/>
                  <a:pt x="18962" y="3898"/>
                </a:cubicBezTo>
                <a:cubicBezTo>
                  <a:pt x="19786" y="4818"/>
                  <a:pt x="20363" y="5901"/>
                  <a:pt x="20776" y="7038"/>
                </a:cubicBezTo>
                <a:lnTo>
                  <a:pt x="20776" y="7038"/>
                </a:lnTo>
                <a:cubicBezTo>
                  <a:pt x="21600" y="9366"/>
                  <a:pt x="21600" y="12018"/>
                  <a:pt x="20776" y="14346"/>
                </a:cubicBezTo>
                <a:cubicBezTo>
                  <a:pt x="20363" y="15483"/>
                  <a:pt x="19786" y="16566"/>
                  <a:pt x="18962" y="17486"/>
                </a:cubicBezTo>
                <a:cubicBezTo>
                  <a:pt x="18137" y="18460"/>
                  <a:pt x="17148" y="19272"/>
                  <a:pt x="16076" y="19922"/>
                </a:cubicBezTo>
                <a:cubicBezTo>
                  <a:pt x="14840" y="20626"/>
                  <a:pt x="13521" y="21059"/>
                  <a:pt x="12119" y="21275"/>
                </a:cubicBezTo>
                <a:cubicBezTo>
                  <a:pt x="10635" y="21492"/>
                  <a:pt x="9151" y="21330"/>
                  <a:pt x="7667" y="20951"/>
                </a:cubicBezTo>
                <a:cubicBezTo>
                  <a:pt x="6266" y="20518"/>
                  <a:pt x="4947" y="19814"/>
                  <a:pt x="3792" y="18894"/>
                </a:cubicBezTo>
                <a:cubicBezTo>
                  <a:pt x="2638" y="17919"/>
                  <a:pt x="1731" y="16728"/>
                  <a:pt x="1072" y="15375"/>
                </a:cubicBezTo>
                <a:cubicBezTo>
                  <a:pt x="330" y="13805"/>
                  <a:pt x="0" y="12235"/>
                  <a:pt x="0" y="10611"/>
                </a:cubicBezTo>
                <a:close/>
                <a:moveTo>
                  <a:pt x="19621" y="7146"/>
                </a:moveTo>
                <a:lnTo>
                  <a:pt x="19621" y="7146"/>
                </a:lnTo>
                <a:cubicBezTo>
                  <a:pt x="19209" y="6063"/>
                  <a:pt x="18632" y="5089"/>
                  <a:pt x="17890" y="4169"/>
                </a:cubicBezTo>
                <a:cubicBezTo>
                  <a:pt x="17148" y="3248"/>
                  <a:pt x="16241" y="2490"/>
                  <a:pt x="15252" y="1949"/>
                </a:cubicBezTo>
                <a:cubicBezTo>
                  <a:pt x="14180" y="1354"/>
                  <a:pt x="13026" y="975"/>
                  <a:pt x="11789" y="812"/>
                </a:cubicBezTo>
                <a:cubicBezTo>
                  <a:pt x="10553" y="650"/>
                  <a:pt x="9316" y="758"/>
                  <a:pt x="8079" y="1083"/>
                </a:cubicBezTo>
                <a:cubicBezTo>
                  <a:pt x="6843" y="1462"/>
                  <a:pt x="5689" y="2057"/>
                  <a:pt x="4617" y="2924"/>
                </a:cubicBezTo>
                <a:cubicBezTo>
                  <a:pt x="3545" y="3844"/>
                  <a:pt x="2638" y="4927"/>
                  <a:pt x="2061" y="6226"/>
                </a:cubicBezTo>
                <a:cubicBezTo>
                  <a:pt x="1402" y="7579"/>
                  <a:pt x="1072" y="9041"/>
                  <a:pt x="1072" y="10611"/>
                </a:cubicBezTo>
                <a:cubicBezTo>
                  <a:pt x="1072" y="12127"/>
                  <a:pt x="1402" y="13588"/>
                  <a:pt x="2061" y="14996"/>
                </a:cubicBezTo>
                <a:cubicBezTo>
                  <a:pt x="2638" y="16295"/>
                  <a:pt x="3545" y="17378"/>
                  <a:pt x="4617" y="18298"/>
                </a:cubicBezTo>
                <a:cubicBezTo>
                  <a:pt x="5606" y="19164"/>
                  <a:pt x="6760" y="19760"/>
                  <a:pt x="8079" y="20139"/>
                </a:cubicBezTo>
                <a:cubicBezTo>
                  <a:pt x="9316" y="20518"/>
                  <a:pt x="10553" y="20572"/>
                  <a:pt x="11789" y="20409"/>
                </a:cubicBezTo>
                <a:cubicBezTo>
                  <a:pt x="13026" y="20247"/>
                  <a:pt x="14180" y="19868"/>
                  <a:pt x="15252" y="19272"/>
                </a:cubicBezTo>
                <a:cubicBezTo>
                  <a:pt x="16241" y="18677"/>
                  <a:pt x="17148" y="17973"/>
                  <a:pt x="17890" y="17053"/>
                </a:cubicBezTo>
                <a:cubicBezTo>
                  <a:pt x="18632" y="16187"/>
                  <a:pt x="19209" y="15158"/>
                  <a:pt x="19621" y="14075"/>
                </a:cubicBezTo>
                <a:cubicBezTo>
                  <a:pt x="20446" y="11910"/>
                  <a:pt x="20446" y="9366"/>
                  <a:pt x="19621" y="714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4198C968-0C07-497C-A3B2-C8C6465768B0}"/>
              </a:ext>
            </a:extLst>
          </p:cNvPr>
          <p:cNvGrpSpPr/>
          <p:nvPr/>
        </p:nvGrpSpPr>
        <p:grpSpPr>
          <a:xfrm>
            <a:off x="3013368" y="3742735"/>
            <a:ext cx="1209168" cy="1374479"/>
            <a:chOff x="4017824" y="3847313"/>
            <a:chExt cx="1612224" cy="1832639"/>
          </a:xfrm>
        </p:grpSpPr>
        <p:sp>
          <p:nvSpPr>
            <p:cNvPr id="86" name="Oval">
              <a:extLst>
                <a:ext uri="{FF2B5EF4-FFF2-40B4-BE49-F238E27FC236}">
                  <a16:creationId xmlns:a16="http://schemas.microsoft.com/office/drawing/2014/main" id="{B6720088-562F-4B7B-9F23-D51FF36D5F18}"/>
                </a:ext>
              </a:extLst>
            </p:cNvPr>
            <p:cNvSpPr/>
            <p:nvPr/>
          </p:nvSpPr>
          <p:spPr>
            <a:xfrm rot="2700000">
              <a:off x="3798224" y="4631978"/>
              <a:ext cx="1267574" cy="828373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1EE2D47E-B7F2-4DEE-90F2-6E43A7236F21}"/>
                </a:ext>
              </a:extLst>
            </p:cNvPr>
            <p:cNvSpPr/>
            <p:nvPr/>
          </p:nvSpPr>
          <p:spPr>
            <a:xfrm rot="2700000">
              <a:off x="4402203" y="3848127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3F94C298-CF4A-44ED-9985-9E12266D77D9}"/>
              </a:ext>
            </a:extLst>
          </p:cNvPr>
          <p:cNvGrpSpPr/>
          <p:nvPr/>
        </p:nvGrpSpPr>
        <p:grpSpPr>
          <a:xfrm>
            <a:off x="4920854" y="3743347"/>
            <a:ext cx="1374479" cy="1209167"/>
            <a:chOff x="6561139" y="3848128"/>
            <a:chExt cx="1832638" cy="1612223"/>
          </a:xfrm>
        </p:grpSpPr>
        <p:sp>
          <p:nvSpPr>
            <p:cNvPr id="92" name="Oval">
              <a:extLst>
                <a:ext uri="{FF2B5EF4-FFF2-40B4-BE49-F238E27FC236}">
                  <a16:creationId xmlns:a16="http://schemas.microsoft.com/office/drawing/2014/main" id="{2C74C6E9-49FC-41BA-95D8-F8608C40B220}"/>
                </a:ext>
              </a:extLst>
            </p:cNvPr>
            <p:cNvSpPr/>
            <p:nvPr/>
          </p:nvSpPr>
          <p:spPr>
            <a:xfrm rot="18900000">
              <a:off x="7126203" y="4631978"/>
              <a:ext cx="1267574" cy="828373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E33A5A03-58B1-4197-B1C4-6F8F0C9F9576}"/>
                </a:ext>
              </a:extLst>
            </p:cNvPr>
            <p:cNvSpPr/>
            <p:nvPr/>
          </p:nvSpPr>
          <p:spPr>
            <a:xfrm rot="18900000">
              <a:off x="6561139" y="3848128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431DB27D-07B0-436B-A306-B2D8ED981BC5}"/>
              </a:ext>
            </a:extLst>
          </p:cNvPr>
          <p:cNvGrpSpPr/>
          <p:nvPr/>
        </p:nvGrpSpPr>
        <p:grpSpPr>
          <a:xfrm>
            <a:off x="2848668" y="1874914"/>
            <a:ext cx="1374479" cy="1209167"/>
            <a:chOff x="3798224" y="1356884"/>
            <a:chExt cx="1832638" cy="1612223"/>
          </a:xfrm>
        </p:grpSpPr>
        <p:sp>
          <p:nvSpPr>
            <p:cNvPr id="98" name="Oval">
              <a:extLst>
                <a:ext uri="{FF2B5EF4-FFF2-40B4-BE49-F238E27FC236}">
                  <a16:creationId xmlns:a16="http://schemas.microsoft.com/office/drawing/2014/main" id="{7661626C-6308-4D3A-8A10-7E087BDC6ADF}"/>
                </a:ext>
              </a:extLst>
            </p:cNvPr>
            <p:cNvSpPr/>
            <p:nvPr/>
          </p:nvSpPr>
          <p:spPr>
            <a:xfrm rot="8100000">
              <a:off x="3798224" y="1356884"/>
              <a:ext cx="1267574" cy="82837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8DC88D5C-806E-4F22-A37F-589359B4CEF8}"/>
                </a:ext>
              </a:extLst>
            </p:cNvPr>
            <p:cNvSpPr/>
            <p:nvPr/>
          </p:nvSpPr>
          <p:spPr>
            <a:xfrm rot="8100000">
              <a:off x="4402203" y="1742076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FF04CB8C-2895-4F52-A8FA-B3984DA1171E}"/>
              </a:ext>
            </a:extLst>
          </p:cNvPr>
          <p:cNvGrpSpPr/>
          <p:nvPr/>
        </p:nvGrpSpPr>
        <p:grpSpPr>
          <a:xfrm>
            <a:off x="4921465" y="1710213"/>
            <a:ext cx="1209167" cy="1374479"/>
            <a:chOff x="6561953" y="1137284"/>
            <a:chExt cx="1612223" cy="1832638"/>
          </a:xfrm>
        </p:grpSpPr>
        <p:sp>
          <p:nvSpPr>
            <p:cNvPr id="104" name="Oval">
              <a:extLst>
                <a:ext uri="{FF2B5EF4-FFF2-40B4-BE49-F238E27FC236}">
                  <a16:creationId xmlns:a16="http://schemas.microsoft.com/office/drawing/2014/main" id="{BABB5190-BC03-4842-9CD2-2E3135793767}"/>
                </a:ext>
              </a:extLst>
            </p:cNvPr>
            <p:cNvSpPr/>
            <p:nvPr/>
          </p:nvSpPr>
          <p:spPr>
            <a:xfrm rot="13500000">
              <a:off x="7126203" y="1356884"/>
              <a:ext cx="1267574" cy="82837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8F43B16D-105F-4C76-AB1A-960E9824F6CB}"/>
                </a:ext>
              </a:extLst>
            </p:cNvPr>
            <p:cNvSpPr/>
            <p:nvPr/>
          </p:nvSpPr>
          <p:spPr>
            <a:xfrm rot="13500000">
              <a:off x="6561139" y="1742077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65" name="Graphic 31" descr="Database with solid fill">
            <a:extLst>
              <a:ext uri="{FF2B5EF4-FFF2-40B4-BE49-F238E27FC236}">
                <a16:creationId xmlns:a16="http://schemas.microsoft.com/office/drawing/2014/main" id="{B5C6AE81-DC22-4540-9D35-DE22F342C2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4140" y="4422004"/>
            <a:ext cx="439739" cy="4397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6" name="Graphic 32" descr="Gears with solid fill">
            <a:extLst>
              <a:ext uri="{FF2B5EF4-FFF2-40B4-BE49-F238E27FC236}">
                <a16:creationId xmlns:a16="http://schemas.microsoft.com/office/drawing/2014/main" id="{92B51DA9-EFE3-9B47-998B-784230AF7E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00124" y="4422004"/>
            <a:ext cx="439739" cy="4397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4" name="Graphic 30" descr="Bullseye with solid fill">
            <a:extLst>
              <a:ext uri="{FF2B5EF4-FFF2-40B4-BE49-F238E27FC236}">
                <a16:creationId xmlns:a16="http://schemas.microsoft.com/office/drawing/2014/main" id="{38CCC8B7-03AA-844A-8667-089FD16EEB1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04140" y="1965684"/>
            <a:ext cx="439739" cy="4397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7" name="Graphic 34" descr="Lightbulb with solid fill">
            <a:extLst>
              <a:ext uri="{FF2B5EF4-FFF2-40B4-BE49-F238E27FC236}">
                <a16:creationId xmlns:a16="http://schemas.microsoft.com/office/drawing/2014/main" id="{CFA1C274-2E25-FB49-826A-0699A275793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00124" y="1965684"/>
            <a:ext cx="439739" cy="4397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14" name="Group 113">
            <a:extLst>
              <a:ext uri="{FF2B5EF4-FFF2-40B4-BE49-F238E27FC236}">
                <a16:creationId xmlns:a16="http://schemas.microsoft.com/office/drawing/2014/main" id="{924E0CC6-6211-4987-8F30-CC0028B5D8DA}"/>
              </a:ext>
            </a:extLst>
          </p:cNvPr>
          <p:cNvGrpSpPr/>
          <p:nvPr/>
        </p:nvGrpSpPr>
        <p:grpSpPr>
          <a:xfrm>
            <a:off x="6545852" y="1695901"/>
            <a:ext cx="2194560" cy="1260003"/>
            <a:chOff x="8921977" y="1394910"/>
            <a:chExt cx="2926080" cy="1680003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9A03128A-0D4A-4531-B5BF-9933142F0EB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F9AAD5E-FDC7-4A6C-908F-8CA3967FC0A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9A6E0A39-1BE5-43E4-9679-B6834663CA5A}"/>
              </a:ext>
            </a:extLst>
          </p:cNvPr>
          <p:cNvGrpSpPr/>
          <p:nvPr/>
        </p:nvGrpSpPr>
        <p:grpSpPr>
          <a:xfrm>
            <a:off x="403589" y="1695903"/>
            <a:ext cx="2194560" cy="1260003"/>
            <a:chOff x="332936" y="2555951"/>
            <a:chExt cx="2926080" cy="1680003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E437E89-BAB1-4D41-9ED5-88D23D910DA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0F33C241-1391-42FF-B3C3-D0E5CE8C241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B02D4CE-FE70-4817-86F5-28EBB171BA7F}"/>
              </a:ext>
            </a:extLst>
          </p:cNvPr>
          <p:cNvGrpSpPr/>
          <p:nvPr/>
        </p:nvGrpSpPr>
        <p:grpSpPr>
          <a:xfrm>
            <a:off x="6545852" y="3886872"/>
            <a:ext cx="2194560" cy="1260003"/>
            <a:chOff x="8921977" y="1394910"/>
            <a:chExt cx="2926080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5EAB775-2A14-4122-9B77-01D4D9FCB6A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694BAD3-B7A0-45DA-88B5-AB35099D638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268627A-D623-41E0-8419-DDB4837A47B3}"/>
              </a:ext>
            </a:extLst>
          </p:cNvPr>
          <p:cNvGrpSpPr/>
          <p:nvPr/>
        </p:nvGrpSpPr>
        <p:grpSpPr>
          <a:xfrm>
            <a:off x="403589" y="3886874"/>
            <a:ext cx="2194560" cy="1260003"/>
            <a:chOff x="332936" y="2555951"/>
            <a:chExt cx="2926080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C0C93EB-777C-4756-9549-1FD43B19FED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9D62A67-5640-46E7-B593-A833095BFCA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8740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371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Cylinders in Circle – Slide Template</vt:lpstr>
      <vt:lpstr>4 Cylinders in Circle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Cylinders in Circle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2022-03-30T19:09:32Z</dcterms:modified>
  <cp:category>Charts &amp; Diagrams</cp:category>
</cp:coreProperties>
</file>