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Semi-Circle – Slide Template</a:t>
            </a: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297532E-671B-3841-964E-6CA6CD661528}"/>
              </a:ext>
            </a:extLst>
          </p:cNvPr>
          <p:cNvSpPr/>
          <p:nvPr/>
        </p:nvSpPr>
        <p:spPr>
          <a:xfrm>
            <a:off x="3000069" y="2928245"/>
            <a:ext cx="6285318" cy="1644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69" extrusionOk="0">
                <a:moveTo>
                  <a:pt x="21503" y="21025"/>
                </a:moveTo>
                <a:cubicBezTo>
                  <a:pt x="21166" y="19743"/>
                  <a:pt x="20828" y="18559"/>
                  <a:pt x="20465" y="17425"/>
                </a:cubicBezTo>
                <a:cubicBezTo>
                  <a:pt x="20348" y="17031"/>
                  <a:pt x="20296" y="16390"/>
                  <a:pt x="20348" y="15847"/>
                </a:cubicBezTo>
                <a:cubicBezTo>
                  <a:pt x="20348" y="15798"/>
                  <a:pt x="20361" y="15748"/>
                  <a:pt x="20361" y="15699"/>
                </a:cubicBezTo>
                <a:cubicBezTo>
                  <a:pt x="20413" y="15058"/>
                  <a:pt x="20426" y="14318"/>
                  <a:pt x="20374" y="13579"/>
                </a:cubicBezTo>
                <a:cubicBezTo>
                  <a:pt x="20335" y="12888"/>
                  <a:pt x="20257" y="12198"/>
                  <a:pt x="20140" y="11507"/>
                </a:cubicBezTo>
                <a:cubicBezTo>
                  <a:pt x="20023" y="10866"/>
                  <a:pt x="19881" y="10225"/>
                  <a:pt x="19725" y="9633"/>
                </a:cubicBezTo>
                <a:cubicBezTo>
                  <a:pt x="19387" y="8450"/>
                  <a:pt x="18946" y="7562"/>
                  <a:pt x="18505" y="7118"/>
                </a:cubicBezTo>
                <a:cubicBezTo>
                  <a:pt x="18284" y="6872"/>
                  <a:pt x="18076" y="6773"/>
                  <a:pt x="17869" y="6773"/>
                </a:cubicBezTo>
                <a:cubicBezTo>
                  <a:pt x="17648" y="6773"/>
                  <a:pt x="17453" y="6921"/>
                  <a:pt x="17284" y="7168"/>
                </a:cubicBezTo>
                <a:cubicBezTo>
                  <a:pt x="17090" y="7414"/>
                  <a:pt x="16934" y="7858"/>
                  <a:pt x="16830" y="8351"/>
                </a:cubicBezTo>
                <a:cubicBezTo>
                  <a:pt x="16804" y="8450"/>
                  <a:pt x="16778" y="8598"/>
                  <a:pt x="16765" y="8746"/>
                </a:cubicBezTo>
                <a:cubicBezTo>
                  <a:pt x="16415" y="8203"/>
                  <a:pt x="16064" y="7661"/>
                  <a:pt x="15714" y="7217"/>
                </a:cubicBezTo>
                <a:cubicBezTo>
                  <a:pt x="15558" y="7020"/>
                  <a:pt x="15454" y="6477"/>
                  <a:pt x="15454" y="5885"/>
                </a:cubicBezTo>
                <a:cubicBezTo>
                  <a:pt x="15454" y="5787"/>
                  <a:pt x="15454" y="5688"/>
                  <a:pt x="15454" y="5540"/>
                </a:cubicBezTo>
                <a:cubicBezTo>
                  <a:pt x="15441" y="4850"/>
                  <a:pt x="15376" y="4159"/>
                  <a:pt x="15272" y="3518"/>
                </a:cubicBezTo>
                <a:cubicBezTo>
                  <a:pt x="15169" y="2927"/>
                  <a:pt x="15026" y="2384"/>
                  <a:pt x="14857" y="1940"/>
                </a:cubicBezTo>
                <a:cubicBezTo>
                  <a:pt x="14688" y="1496"/>
                  <a:pt x="14494" y="1102"/>
                  <a:pt x="14286" y="806"/>
                </a:cubicBezTo>
                <a:cubicBezTo>
                  <a:pt x="13857" y="214"/>
                  <a:pt x="13364" y="-32"/>
                  <a:pt x="12910" y="116"/>
                </a:cubicBezTo>
                <a:cubicBezTo>
                  <a:pt x="12689" y="214"/>
                  <a:pt x="12469" y="411"/>
                  <a:pt x="12287" y="658"/>
                </a:cubicBezTo>
                <a:cubicBezTo>
                  <a:pt x="12092" y="954"/>
                  <a:pt x="11910" y="1348"/>
                  <a:pt x="11781" y="1792"/>
                </a:cubicBezTo>
                <a:cubicBezTo>
                  <a:pt x="11625" y="2285"/>
                  <a:pt x="11521" y="2877"/>
                  <a:pt x="11469" y="3568"/>
                </a:cubicBezTo>
                <a:cubicBezTo>
                  <a:pt x="11456" y="3765"/>
                  <a:pt x="11443" y="3913"/>
                  <a:pt x="11430" y="4110"/>
                </a:cubicBezTo>
                <a:cubicBezTo>
                  <a:pt x="11209" y="4061"/>
                  <a:pt x="10989" y="4061"/>
                  <a:pt x="10768" y="4061"/>
                </a:cubicBezTo>
                <a:cubicBezTo>
                  <a:pt x="10547" y="4061"/>
                  <a:pt x="10327" y="4061"/>
                  <a:pt x="10106" y="4110"/>
                </a:cubicBezTo>
                <a:cubicBezTo>
                  <a:pt x="10093" y="3913"/>
                  <a:pt x="10093" y="3765"/>
                  <a:pt x="10067" y="3568"/>
                </a:cubicBezTo>
                <a:cubicBezTo>
                  <a:pt x="10015" y="2927"/>
                  <a:pt x="9898" y="2335"/>
                  <a:pt x="9756" y="1792"/>
                </a:cubicBezTo>
                <a:cubicBezTo>
                  <a:pt x="9613" y="1348"/>
                  <a:pt x="9444" y="954"/>
                  <a:pt x="9249" y="658"/>
                </a:cubicBezTo>
                <a:cubicBezTo>
                  <a:pt x="9055" y="362"/>
                  <a:pt x="8847" y="165"/>
                  <a:pt x="8626" y="66"/>
                </a:cubicBezTo>
                <a:cubicBezTo>
                  <a:pt x="8172" y="-131"/>
                  <a:pt x="7679" y="116"/>
                  <a:pt x="7250" y="757"/>
                </a:cubicBezTo>
                <a:cubicBezTo>
                  <a:pt x="7043" y="1053"/>
                  <a:pt x="6848" y="1447"/>
                  <a:pt x="6679" y="1891"/>
                </a:cubicBezTo>
                <a:cubicBezTo>
                  <a:pt x="6510" y="2384"/>
                  <a:pt x="6368" y="2927"/>
                  <a:pt x="6264" y="3469"/>
                </a:cubicBezTo>
                <a:cubicBezTo>
                  <a:pt x="6147" y="4110"/>
                  <a:pt x="6082" y="4801"/>
                  <a:pt x="6069" y="5491"/>
                </a:cubicBezTo>
                <a:cubicBezTo>
                  <a:pt x="6069" y="5590"/>
                  <a:pt x="6069" y="5688"/>
                  <a:pt x="6069" y="5836"/>
                </a:cubicBezTo>
                <a:cubicBezTo>
                  <a:pt x="6069" y="6428"/>
                  <a:pt x="5965" y="6970"/>
                  <a:pt x="5809" y="7168"/>
                </a:cubicBezTo>
                <a:cubicBezTo>
                  <a:pt x="5459" y="7611"/>
                  <a:pt x="5108" y="8154"/>
                  <a:pt x="4758" y="8696"/>
                </a:cubicBezTo>
                <a:cubicBezTo>
                  <a:pt x="4732" y="8548"/>
                  <a:pt x="4719" y="8450"/>
                  <a:pt x="4693" y="8302"/>
                </a:cubicBezTo>
                <a:cubicBezTo>
                  <a:pt x="4576" y="7759"/>
                  <a:pt x="4420" y="7365"/>
                  <a:pt x="4239" y="7118"/>
                </a:cubicBezTo>
                <a:cubicBezTo>
                  <a:pt x="4070" y="6872"/>
                  <a:pt x="3875" y="6773"/>
                  <a:pt x="3655" y="6724"/>
                </a:cubicBezTo>
                <a:cubicBezTo>
                  <a:pt x="3447" y="6724"/>
                  <a:pt x="3239" y="6822"/>
                  <a:pt x="3019" y="7069"/>
                </a:cubicBezTo>
                <a:cubicBezTo>
                  <a:pt x="2577" y="7513"/>
                  <a:pt x="2136" y="8450"/>
                  <a:pt x="1798" y="9584"/>
                </a:cubicBezTo>
                <a:cubicBezTo>
                  <a:pt x="1630" y="10176"/>
                  <a:pt x="1487" y="10768"/>
                  <a:pt x="1383" y="11458"/>
                </a:cubicBezTo>
                <a:cubicBezTo>
                  <a:pt x="1266" y="12148"/>
                  <a:pt x="1188" y="12839"/>
                  <a:pt x="1149" y="13529"/>
                </a:cubicBezTo>
                <a:cubicBezTo>
                  <a:pt x="1110" y="14269"/>
                  <a:pt x="1110" y="15009"/>
                  <a:pt x="1162" y="15650"/>
                </a:cubicBezTo>
                <a:cubicBezTo>
                  <a:pt x="1162" y="15699"/>
                  <a:pt x="1175" y="15748"/>
                  <a:pt x="1175" y="15798"/>
                </a:cubicBezTo>
                <a:cubicBezTo>
                  <a:pt x="1227" y="16390"/>
                  <a:pt x="1188" y="16981"/>
                  <a:pt x="1058" y="17376"/>
                </a:cubicBezTo>
                <a:cubicBezTo>
                  <a:pt x="708" y="18510"/>
                  <a:pt x="357" y="19694"/>
                  <a:pt x="20" y="20976"/>
                </a:cubicBezTo>
                <a:cubicBezTo>
                  <a:pt x="-6" y="21074"/>
                  <a:pt x="-6" y="21272"/>
                  <a:pt x="20" y="21370"/>
                </a:cubicBezTo>
                <a:cubicBezTo>
                  <a:pt x="46" y="21469"/>
                  <a:pt x="98" y="21469"/>
                  <a:pt x="124" y="21370"/>
                </a:cubicBezTo>
                <a:cubicBezTo>
                  <a:pt x="526" y="19842"/>
                  <a:pt x="942" y="18411"/>
                  <a:pt x="1383" y="17080"/>
                </a:cubicBezTo>
                <a:cubicBezTo>
                  <a:pt x="1409" y="17179"/>
                  <a:pt x="1448" y="17327"/>
                  <a:pt x="1487" y="17425"/>
                </a:cubicBezTo>
                <a:cubicBezTo>
                  <a:pt x="1643" y="17869"/>
                  <a:pt x="1837" y="18165"/>
                  <a:pt x="2071" y="18313"/>
                </a:cubicBezTo>
                <a:cubicBezTo>
                  <a:pt x="2305" y="18461"/>
                  <a:pt x="2564" y="18411"/>
                  <a:pt x="2837" y="18214"/>
                </a:cubicBezTo>
                <a:cubicBezTo>
                  <a:pt x="3122" y="18017"/>
                  <a:pt x="3395" y="17622"/>
                  <a:pt x="3668" y="17031"/>
                </a:cubicBezTo>
                <a:cubicBezTo>
                  <a:pt x="3940" y="16488"/>
                  <a:pt x="4174" y="15798"/>
                  <a:pt x="4382" y="15009"/>
                </a:cubicBezTo>
                <a:cubicBezTo>
                  <a:pt x="4576" y="14269"/>
                  <a:pt x="4719" y="13480"/>
                  <a:pt x="4810" y="12642"/>
                </a:cubicBezTo>
                <a:cubicBezTo>
                  <a:pt x="4901" y="11853"/>
                  <a:pt x="4940" y="11064"/>
                  <a:pt x="4927" y="10274"/>
                </a:cubicBezTo>
                <a:cubicBezTo>
                  <a:pt x="4927" y="10225"/>
                  <a:pt x="4927" y="10176"/>
                  <a:pt x="4927" y="10176"/>
                </a:cubicBezTo>
                <a:cubicBezTo>
                  <a:pt x="4914" y="9535"/>
                  <a:pt x="5005" y="8943"/>
                  <a:pt x="5160" y="8696"/>
                </a:cubicBezTo>
                <a:cubicBezTo>
                  <a:pt x="5498" y="8154"/>
                  <a:pt x="5848" y="7710"/>
                  <a:pt x="6212" y="7266"/>
                </a:cubicBezTo>
                <a:cubicBezTo>
                  <a:pt x="6225" y="7365"/>
                  <a:pt x="6238" y="7464"/>
                  <a:pt x="6251" y="7562"/>
                </a:cubicBezTo>
                <a:cubicBezTo>
                  <a:pt x="6355" y="8203"/>
                  <a:pt x="6510" y="8746"/>
                  <a:pt x="6705" y="9190"/>
                </a:cubicBezTo>
                <a:cubicBezTo>
                  <a:pt x="6913" y="9633"/>
                  <a:pt x="7146" y="9979"/>
                  <a:pt x="7419" y="10176"/>
                </a:cubicBezTo>
                <a:cubicBezTo>
                  <a:pt x="7705" y="10373"/>
                  <a:pt x="8003" y="10373"/>
                  <a:pt x="8302" y="10225"/>
                </a:cubicBezTo>
                <a:cubicBezTo>
                  <a:pt x="8613" y="10077"/>
                  <a:pt x="8899" y="9781"/>
                  <a:pt x="9158" y="9288"/>
                </a:cubicBezTo>
                <a:cubicBezTo>
                  <a:pt x="9405" y="8844"/>
                  <a:pt x="9613" y="8302"/>
                  <a:pt x="9782" y="7661"/>
                </a:cubicBezTo>
                <a:cubicBezTo>
                  <a:pt x="9950" y="7020"/>
                  <a:pt x="10054" y="6329"/>
                  <a:pt x="10119" y="5639"/>
                </a:cubicBezTo>
                <a:cubicBezTo>
                  <a:pt x="10119" y="5639"/>
                  <a:pt x="10119" y="5639"/>
                  <a:pt x="10119" y="5639"/>
                </a:cubicBezTo>
                <a:cubicBezTo>
                  <a:pt x="10171" y="5047"/>
                  <a:pt x="10301" y="4554"/>
                  <a:pt x="10469" y="4554"/>
                </a:cubicBezTo>
                <a:cubicBezTo>
                  <a:pt x="10586" y="4554"/>
                  <a:pt x="10690" y="4554"/>
                  <a:pt x="10807" y="4554"/>
                </a:cubicBezTo>
                <a:cubicBezTo>
                  <a:pt x="10924" y="4554"/>
                  <a:pt x="11028" y="4554"/>
                  <a:pt x="11144" y="4554"/>
                </a:cubicBezTo>
                <a:cubicBezTo>
                  <a:pt x="11313" y="4554"/>
                  <a:pt x="11443" y="5047"/>
                  <a:pt x="11495" y="5639"/>
                </a:cubicBezTo>
                <a:cubicBezTo>
                  <a:pt x="11495" y="5639"/>
                  <a:pt x="11495" y="5639"/>
                  <a:pt x="11495" y="5639"/>
                </a:cubicBezTo>
                <a:cubicBezTo>
                  <a:pt x="11547" y="6379"/>
                  <a:pt x="11664" y="7020"/>
                  <a:pt x="11832" y="7661"/>
                </a:cubicBezTo>
                <a:cubicBezTo>
                  <a:pt x="12001" y="8302"/>
                  <a:pt x="12209" y="8844"/>
                  <a:pt x="12456" y="9288"/>
                </a:cubicBezTo>
                <a:cubicBezTo>
                  <a:pt x="12715" y="9732"/>
                  <a:pt x="13001" y="10077"/>
                  <a:pt x="13312" y="10225"/>
                </a:cubicBezTo>
                <a:cubicBezTo>
                  <a:pt x="13624" y="10373"/>
                  <a:pt x="13922" y="10373"/>
                  <a:pt x="14195" y="10176"/>
                </a:cubicBezTo>
                <a:cubicBezTo>
                  <a:pt x="14468" y="9979"/>
                  <a:pt x="14701" y="9683"/>
                  <a:pt x="14909" y="9190"/>
                </a:cubicBezTo>
                <a:cubicBezTo>
                  <a:pt x="15104" y="8746"/>
                  <a:pt x="15259" y="8203"/>
                  <a:pt x="15363" y="7562"/>
                </a:cubicBezTo>
                <a:cubicBezTo>
                  <a:pt x="15376" y="7464"/>
                  <a:pt x="15389" y="7365"/>
                  <a:pt x="15402" y="7266"/>
                </a:cubicBezTo>
                <a:cubicBezTo>
                  <a:pt x="15753" y="7710"/>
                  <a:pt x="16103" y="8154"/>
                  <a:pt x="16454" y="8696"/>
                </a:cubicBezTo>
                <a:cubicBezTo>
                  <a:pt x="16609" y="8943"/>
                  <a:pt x="16700" y="9535"/>
                  <a:pt x="16687" y="10176"/>
                </a:cubicBezTo>
                <a:cubicBezTo>
                  <a:pt x="16687" y="10225"/>
                  <a:pt x="16687" y="10274"/>
                  <a:pt x="16687" y="10274"/>
                </a:cubicBezTo>
                <a:cubicBezTo>
                  <a:pt x="16674" y="11014"/>
                  <a:pt x="16713" y="11803"/>
                  <a:pt x="16804" y="12642"/>
                </a:cubicBezTo>
                <a:cubicBezTo>
                  <a:pt x="16895" y="13480"/>
                  <a:pt x="17038" y="14269"/>
                  <a:pt x="17232" y="15009"/>
                </a:cubicBezTo>
                <a:cubicBezTo>
                  <a:pt x="17427" y="15798"/>
                  <a:pt x="17674" y="16488"/>
                  <a:pt x="17946" y="17031"/>
                </a:cubicBezTo>
                <a:cubicBezTo>
                  <a:pt x="18219" y="17573"/>
                  <a:pt x="18492" y="17968"/>
                  <a:pt x="18777" y="18214"/>
                </a:cubicBezTo>
                <a:cubicBezTo>
                  <a:pt x="19050" y="18411"/>
                  <a:pt x="19296" y="18461"/>
                  <a:pt x="19543" y="18313"/>
                </a:cubicBezTo>
                <a:cubicBezTo>
                  <a:pt x="19777" y="18165"/>
                  <a:pt x="19971" y="17869"/>
                  <a:pt x="20127" y="17425"/>
                </a:cubicBezTo>
                <a:cubicBezTo>
                  <a:pt x="20166" y="17327"/>
                  <a:pt x="20192" y="17228"/>
                  <a:pt x="20231" y="17080"/>
                </a:cubicBezTo>
                <a:cubicBezTo>
                  <a:pt x="20672" y="18411"/>
                  <a:pt x="21088" y="19842"/>
                  <a:pt x="21490" y="21370"/>
                </a:cubicBezTo>
                <a:cubicBezTo>
                  <a:pt x="21503" y="21420"/>
                  <a:pt x="21516" y="21469"/>
                  <a:pt x="21542" y="21469"/>
                </a:cubicBezTo>
                <a:cubicBezTo>
                  <a:pt x="21568" y="21469"/>
                  <a:pt x="21581" y="21420"/>
                  <a:pt x="21594" y="21370"/>
                </a:cubicBezTo>
                <a:cubicBezTo>
                  <a:pt x="21529" y="21321"/>
                  <a:pt x="21529" y="21124"/>
                  <a:pt x="21503" y="21025"/>
                </a:cubicBezTo>
                <a:close/>
                <a:moveTo>
                  <a:pt x="4719" y="10422"/>
                </a:moveTo>
                <a:cubicBezTo>
                  <a:pt x="4732" y="11064"/>
                  <a:pt x="4693" y="11754"/>
                  <a:pt x="4615" y="12494"/>
                </a:cubicBezTo>
                <a:cubicBezTo>
                  <a:pt x="4524" y="13283"/>
                  <a:pt x="4395" y="14022"/>
                  <a:pt x="4213" y="14713"/>
                </a:cubicBezTo>
                <a:cubicBezTo>
                  <a:pt x="4018" y="15453"/>
                  <a:pt x="3797" y="16094"/>
                  <a:pt x="3538" y="16636"/>
                </a:cubicBezTo>
                <a:cubicBezTo>
                  <a:pt x="3278" y="17179"/>
                  <a:pt x="3019" y="17524"/>
                  <a:pt x="2746" y="17721"/>
                </a:cubicBezTo>
                <a:cubicBezTo>
                  <a:pt x="2499" y="17918"/>
                  <a:pt x="2253" y="17918"/>
                  <a:pt x="2045" y="17820"/>
                </a:cubicBezTo>
                <a:cubicBezTo>
                  <a:pt x="1837" y="17672"/>
                  <a:pt x="1669" y="17425"/>
                  <a:pt x="1526" y="17031"/>
                </a:cubicBezTo>
                <a:cubicBezTo>
                  <a:pt x="1500" y="16932"/>
                  <a:pt x="1474" y="16883"/>
                  <a:pt x="1461" y="16784"/>
                </a:cubicBezTo>
                <a:cubicBezTo>
                  <a:pt x="1422" y="16636"/>
                  <a:pt x="1396" y="16537"/>
                  <a:pt x="1370" y="16390"/>
                </a:cubicBezTo>
                <a:cubicBezTo>
                  <a:pt x="1318" y="16143"/>
                  <a:pt x="1292" y="15847"/>
                  <a:pt x="1266" y="15551"/>
                </a:cubicBezTo>
                <a:cubicBezTo>
                  <a:pt x="1214" y="15009"/>
                  <a:pt x="1214" y="14368"/>
                  <a:pt x="1253" y="13727"/>
                </a:cubicBezTo>
                <a:cubicBezTo>
                  <a:pt x="1292" y="13085"/>
                  <a:pt x="1357" y="12494"/>
                  <a:pt x="1474" y="11853"/>
                </a:cubicBezTo>
                <a:cubicBezTo>
                  <a:pt x="1578" y="11261"/>
                  <a:pt x="1708" y="10669"/>
                  <a:pt x="1876" y="10127"/>
                </a:cubicBezTo>
                <a:cubicBezTo>
                  <a:pt x="2201" y="9042"/>
                  <a:pt x="2616" y="8154"/>
                  <a:pt x="3045" y="7710"/>
                </a:cubicBezTo>
                <a:cubicBezTo>
                  <a:pt x="3252" y="7513"/>
                  <a:pt x="3447" y="7414"/>
                  <a:pt x="3642" y="7414"/>
                </a:cubicBezTo>
                <a:cubicBezTo>
                  <a:pt x="3836" y="7414"/>
                  <a:pt x="4018" y="7513"/>
                  <a:pt x="4174" y="7759"/>
                </a:cubicBezTo>
                <a:cubicBezTo>
                  <a:pt x="4343" y="8006"/>
                  <a:pt x="4472" y="8351"/>
                  <a:pt x="4576" y="8795"/>
                </a:cubicBezTo>
                <a:cubicBezTo>
                  <a:pt x="4589" y="8894"/>
                  <a:pt x="4602" y="8943"/>
                  <a:pt x="4615" y="9042"/>
                </a:cubicBezTo>
                <a:cubicBezTo>
                  <a:pt x="4641" y="9190"/>
                  <a:pt x="4667" y="9337"/>
                  <a:pt x="4680" y="9535"/>
                </a:cubicBezTo>
                <a:cubicBezTo>
                  <a:pt x="4693" y="9732"/>
                  <a:pt x="4706" y="10077"/>
                  <a:pt x="4719" y="10422"/>
                </a:cubicBezTo>
                <a:close/>
                <a:moveTo>
                  <a:pt x="9911" y="5590"/>
                </a:moveTo>
                <a:cubicBezTo>
                  <a:pt x="9859" y="6231"/>
                  <a:pt x="9756" y="6822"/>
                  <a:pt x="9613" y="7365"/>
                </a:cubicBezTo>
                <a:cubicBezTo>
                  <a:pt x="9457" y="7957"/>
                  <a:pt x="9262" y="8450"/>
                  <a:pt x="9029" y="8894"/>
                </a:cubicBezTo>
                <a:cubicBezTo>
                  <a:pt x="8782" y="9337"/>
                  <a:pt x="8509" y="9633"/>
                  <a:pt x="8211" y="9781"/>
                </a:cubicBezTo>
                <a:cubicBezTo>
                  <a:pt x="7925" y="9929"/>
                  <a:pt x="7640" y="9880"/>
                  <a:pt x="7367" y="9732"/>
                </a:cubicBezTo>
                <a:cubicBezTo>
                  <a:pt x="7120" y="9535"/>
                  <a:pt x="6887" y="9239"/>
                  <a:pt x="6705" y="8844"/>
                </a:cubicBezTo>
                <a:cubicBezTo>
                  <a:pt x="6523" y="8450"/>
                  <a:pt x="6394" y="7957"/>
                  <a:pt x="6303" y="7414"/>
                </a:cubicBezTo>
                <a:cubicBezTo>
                  <a:pt x="6290" y="7365"/>
                  <a:pt x="6290" y="7316"/>
                  <a:pt x="6277" y="7266"/>
                </a:cubicBezTo>
                <a:cubicBezTo>
                  <a:pt x="6251" y="7118"/>
                  <a:pt x="6238" y="6921"/>
                  <a:pt x="6225" y="6773"/>
                </a:cubicBezTo>
                <a:cubicBezTo>
                  <a:pt x="6199" y="6428"/>
                  <a:pt x="6186" y="6083"/>
                  <a:pt x="6186" y="5688"/>
                </a:cubicBezTo>
                <a:cubicBezTo>
                  <a:pt x="6199" y="5096"/>
                  <a:pt x="6251" y="4505"/>
                  <a:pt x="6355" y="3962"/>
                </a:cubicBezTo>
                <a:cubicBezTo>
                  <a:pt x="6445" y="3420"/>
                  <a:pt x="6575" y="2927"/>
                  <a:pt x="6731" y="2532"/>
                </a:cubicBezTo>
                <a:cubicBezTo>
                  <a:pt x="6887" y="2088"/>
                  <a:pt x="7069" y="1743"/>
                  <a:pt x="7263" y="1447"/>
                </a:cubicBezTo>
                <a:cubicBezTo>
                  <a:pt x="7666" y="855"/>
                  <a:pt x="8146" y="658"/>
                  <a:pt x="8574" y="806"/>
                </a:cubicBezTo>
                <a:cubicBezTo>
                  <a:pt x="8782" y="905"/>
                  <a:pt x="8990" y="1053"/>
                  <a:pt x="9158" y="1348"/>
                </a:cubicBezTo>
                <a:cubicBezTo>
                  <a:pt x="9340" y="1644"/>
                  <a:pt x="9496" y="1990"/>
                  <a:pt x="9626" y="2384"/>
                </a:cubicBezTo>
                <a:cubicBezTo>
                  <a:pt x="9756" y="2828"/>
                  <a:pt x="9846" y="3321"/>
                  <a:pt x="9898" y="3913"/>
                </a:cubicBezTo>
                <a:cubicBezTo>
                  <a:pt x="9911" y="4061"/>
                  <a:pt x="9911" y="4159"/>
                  <a:pt x="9924" y="4307"/>
                </a:cubicBezTo>
                <a:cubicBezTo>
                  <a:pt x="9937" y="4505"/>
                  <a:pt x="9937" y="4653"/>
                  <a:pt x="9937" y="4850"/>
                </a:cubicBezTo>
                <a:cubicBezTo>
                  <a:pt x="9937" y="4998"/>
                  <a:pt x="9937" y="5294"/>
                  <a:pt x="9911" y="5590"/>
                </a:cubicBezTo>
                <a:close/>
                <a:moveTo>
                  <a:pt x="15169" y="7316"/>
                </a:moveTo>
                <a:cubicBezTo>
                  <a:pt x="15078" y="7858"/>
                  <a:pt x="14948" y="8351"/>
                  <a:pt x="14766" y="8746"/>
                </a:cubicBezTo>
                <a:cubicBezTo>
                  <a:pt x="14571" y="9190"/>
                  <a:pt x="14351" y="9485"/>
                  <a:pt x="14104" y="9633"/>
                </a:cubicBezTo>
                <a:cubicBezTo>
                  <a:pt x="13832" y="9831"/>
                  <a:pt x="13546" y="9831"/>
                  <a:pt x="13260" y="9683"/>
                </a:cubicBezTo>
                <a:cubicBezTo>
                  <a:pt x="12975" y="9535"/>
                  <a:pt x="12702" y="9239"/>
                  <a:pt x="12443" y="8795"/>
                </a:cubicBezTo>
                <a:cubicBezTo>
                  <a:pt x="12209" y="8401"/>
                  <a:pt x="12014" y="7858"/>
                  <a:pt x="11858" y="7266"/>
                </a:cubicBezTo>
                <a:cubicBezTo>
                  <a:pt x="11716" y="6724"/>
                  <a:pt x="11612" y="6083"/>
                  <a:pt x="11560" y="5491"/>
                </a:cubicBezTo>
                <a:cubicBezTo>
                  <a:pt x="11534" y="5195"/>
                  <a:pt x="11521" y="4899"/>
                  <a:pt x="11521" y="4603"/>
                </a:cubicBezTo>
                <a:cubicBezTo>
                  <a:pt x="11521" y="4406"/>
                  <a:pt x="11521" y="4258"/>
                  <a:pt x="11534" y="4061"/>
                </a:cubicBezTo>
                <a:cubicBezTo>
                  <a:pt x="11534" y="3913"/>
                  <a:pt x="11547" y="3814"/>
                  <a:pt x="11560" y="3666"/>
                </a:cubicBezTo>
                <a:cubicBezTo>
                  <a:pt x="11612" y="3124"/>
                  <a:pt x="11703" y="2581"/>
                  <a:pt x="11833" y="2137"/>
                </a:cubicBezTo>
                <a:cubicBezTo>
                  <a:pt x="11962" y="1694"/>
                  <a:pt x="12118" y="1348"/>
                  <a:pt x="12300" y="1102"/>
                </a:cubicBezTo>
                <a:cubicBezTo>
                  <a:pt x="12482" y="855"/>
                  <a:pt x="12676" y="658"/>
                  <a:pt x="12884" y="559"/>
                </a:cubicBezTo>
                <a:cubicBezTo>
                  <a:pt x="13312" y="362"/>
                  <a:pt x="13793" y="609"/>
                  <a:pt x="14195" y="1201"/>
                </a:cubicBezTo>
                <a:cubicBezTo>
                  <a:pt x="14390" y="1496"/>
                  <a:pt x="14571" y="1842"/>
                  <a:pt x="14727" y="2285"/>
                </a:cubicBezTo>
                <a:cubicBezTo>
                  <a:pt x="14883" y="2729"/>
                  <a:pt x="15013" y="3222"/>
                  <a:pt x="15104" y="3716"/>
                </a:cubicBezTo>
                <a:cubicBezTo>
                  <a:pt x="15208" y="4258"/>
                  <a:pt x="15259" y="4850"/>
                  <a:pt x="15272" y="5442"/>
                </a:cubicBezTo>
                <a:cubicBezTo>
                  <a:pt x="15272" y="5836"/>
                  <a:pt x="15259" y="6181"/>
                  <a:pt x="15233" y="6527"/>
                </a:cubicBezTo>
                <a:cubicBezTo>
                  <a:pt x="15220" y="6674"/>
                  <a:pt x="15195" y="6872"/>
                  <a:pt x="15182" y="7020"/>
                </a:cubicBezTo>
                <a:cubicBezTo>
                  <a:pt x="15195" y="7217"/>
                  <a:pt x="15182" y="7266"/>
                  <a:pt x="15169" y="7316"/>
                </a:cubicBezTo>
                <a:close/>
                <a:moveTo>
                  <a:pt x="19958" y="16981"/>
                </a:moveTo>
                <a:cubicBezTo>
                  <a:pt x="19816" y="17376"/>
                  <a:pt x="19647" y="17622"/>
                  <a:pt x="19439" y="17770"/>
                </a:cubicBezTo>
                <a:cubicBezTo>
                  <a:pt x="19219" y="17918"/>
                  <a:pt x="18985" y="17869"/>
                  <a:pt x="18738" y="17672"/>
                </a:cubicBezTo>
                <a:cubicBezTo>
                  <a:pt x="18466" y="17474"/>
                  <a:pt x="18206" y="17080"/>
                  <a:pt x="17946" y="16587"/>
                </a:cubicBezTo>
                <a:cubicBezTo>
                  <a:pt x="17687" y="16044"/>
                  <a:pt x="17466" y="15403"/>
                  <a:pt x="17271" y="14664"/>
                </a:cubicBezTo>
                <a:cubicBezTo>
                  <a:pt x="17090" y="13973"/>
                  <a:pt x="16960" y="13233"/>
                  <a:pt x="16869" y="12444"/>
                </a:cubicBezTo>
                <a:cubicBezTo>
                  <a:pt x="16791" y="11705"/>
                  <a:pt x="16752" y="11014"/>
                  <a:pt x="16765" y="10373"/>
                </a:cubicBezTo>
                <a:cubicBezTo>
                  <a:pt x="16778" y="10028"/>
                  <a:pt x="16791" y="9732"/>
                  <a:pt x="16830" y="9436"/>
                </a:cubicBezTo>
                <a:cubicBezTo>
                  <a:pt x="16843" y="9288"/>
                  <a:pt x="16869" y="9140"/>
                  <a:pt x="16895" y="8943"/>
                </a:cubicBezTo>
                <a:cubicBezTo>
                  <a:pt x="16908" y="8844"/>
                  <a:pt x="16921" y="8795"/>
                  <a:pt x="16934" y="8696"/>
                </a:cubicBezTo>
                <a:cubicBezTo>
                  <a:pt x="17038" y="8253"/>
                  <a:pt x="17168" y="7907"/>
                  <a:pt x="17336" y="7661"/>
                </a:cubicBezTo>
                <a:cubicBezTo>
                  <a:pt x="17492" y="7464"/>
                  <a:pt x="17674" y="7316"/>
                  <a:pt x="17869" y="7316"/>
                </a:cubicBezTo>
                <a:cubicBezTo>
                  <a:pt x="18063" y="7316"/>
                  <a:pt x="18258" y="7414"/>
                  <a:pt x="18466" y="7611"/>
                </a:cubicBezTo>
                <a:cubicBezTo>
                  <a:pt x="18881" y="8055"/>
                  <a:pt x="19309" y="8894"/>
                  <a:pt x="19634" y="10028"/>
                </a:cubicBezTo>
                <a:cubicBezTo>
                  <a:pt x="19790" y="10570"/>
                  <a:pt x="19920" y="11162"/>
                  <a:pt x="20036" y="11754"/>
                </a:cubicBezTo>
                <a:cubicBezTo>
                  <a:pt x="20140" y="12395"/>
                  <a:pt x="20218" y="13036"/>
                  <a:pt x="20257" y="13628"/>
                </a:cubicBezTo>
                <a:cubicBezTo>
                  <a:pt x="20296" y="14269"/>
                  <a:pt x="20296" y="14910"/>
                  <a:pt x="20244" y="15453"/>
                </a:cubicBezTo>
                <a:cubicBezTo>
                  <a:pt x="20218" y="15748"/>
                  <a:pt x="20179" y="16044"/>
                  <a:pt x="20140" y="16291"/>
                </a:cubicBezTo>
                <a:cubicBezTo>
                  <a:pt x="20114" y="16439"/>
                  <a:pt x="20075" y="16587"/>
                  <a:pt x="20049" y="16685"/>
                </a:cubicBezTo>
                <a:cubicBezTo>
                  <a:pt x="19997" y="16833"/>
                  <a:pt x="19984" y="16932"/>
                  <a:pt x="19958" y="169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1BB21D8-058A-B747-B19B-CF458FB2DCF8}"/>
              </a:ext>
            </a:extLst>
          </p:cNvPr>
          <p:cNvSpPr/>
          <p:nvPr/>
        </p:nvSpPr>
        <p:spPr>
          <a:xfrm>
            <a:off x="8315886" y="2179010"/>
            <a:ext cx="1323013" cy="103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9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2483BA79-BE3C-F041-A5EC-A66A52E86820}"/>
              </a:ext>
            </a:extLst>
          </p:cNvPr>
          <p:cNvSpPr/>
          <p:nvPr/>
        </p:nvSpPr>
        <p:spPr>
          <a:xfrm>
            <a:off x="7987517" y="2588192"/>
            <a:ext cx="1496086" cy="1568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935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EDA8A88-004D-B242-B47C-A8FD2E82186E}"/>
              </a:ext>
            </a:extLst>
          </p:cNvPr>
          <p:cNvSpPr/>
          <p:nvPr/>
        </p:nvSpPr>
        <p:spPr>
          <a:xfrm>
            <a:off x="6373579" y="1519493"/>
            <a:ext cx="1396810" cy="927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48" y="7650"/>
                </a:moveTo>
                <a:cubicBezTo>
                  <a:pt x="595" y="2354"/>
                  <a:pt x="5629" y="-960"/>
                  <a:pt x="11292" y="249"/>
                </a:cubicBezTo>
                <a:cubicBezTo>
                  <a:pt x="16954" y="1459"/>
                  <a:pt x="21101" y="6733"/>
                  <a:pt x="20554" y="12030"/>
                </a:cubicBezTo>
                <a:cubicBezTo>
                  <a:pt x="20007" y="17326"/>
                  <a:pt x="14973" y="20640"/>
                  <a:pt x="9310" y="19431"/>
                </a:cubicBezTo>
                <a:cubicBezTo>
                  <a:pt x="3648" y="18221"/>
                  <a:pt x="-499" y="12947"/>
                  <a:pt x="48" y="76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6862706-287B-F94E-BF97-D0D53F4C4436}"/>
              </a:ext>
            </a:extLst>
          </p:cNvPr>
          <p:cNvSpPr/>
          <p:nvPr/>
        </p:nvSpPr>
        <p:spPr>
          <a:xfrm>
            <a:off x="6373579" y="2097006"/>
            <a:ext cx="1348881" cy="1444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8" extrusionOk="0">
                <a:moveTo>
                  <a:pt x="121" y="36"/>
                </a:moveTo>
                <a:cubicBezTo>
                  <a:pt x="1573" y="2798"/>
                  <a:pt x="5385" y="5063"/>
                  <a:pt x="10104" y="5726"/>
                </a:cubicBezTo>
                <a:cubicBezTo>
                  <a:pt x="14884" y="6389"/>
                  <a:pt x="19240" y="5174"/>
                  <a:pt x="21540" y="2854"/>
                </a:cubicBezTo>
                <a:cubicBezTo>
                  <a:pt x="21540" y="2798"/>
                  <a:pt x="21600" y="2854"/>
                  <a:pt x="21600" y="2909"/>
                </a:cubicBezTo>
                <a:lnTo>
                  <a:pt x="16034" y="16885"/>
                </a:lnTo>
                <a:cubicBezTo>
                  <a:pt x="14945" y="19482"/>
                  <a:pt x="11798" y="21581"/>
                  <a:pt x="7624" y="21029"/>
                </a:cubicBezTo>
                <a:cubicBezTo>
                  <a:pt x="3449" y="20476"/>
                  <a:pt x="968" y="17604"/>
                  <a:pt x="847" y="14841"/>
                </a:cubicBezTo>
                <a:lnTo>
                  <a:pt x="0" y="91"/>
                </a:lnTo>
                <a:cubicBezTo>
                  <a:pt x="0" y="-19"/>
                  <a:pt x="61" y="-19"/>
                  <a:pt x="121" y="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A2C106B-544E-FF42-8315-CB51FAE6060F}"/>
              </a:ext>
            </a:extLst>
          </p:cNvPr>
          <p:cNvSpPr/>
          <p:nvPr/>
        </p:nvSpPr>
        <p:spPr>
          <a:xfrm>
            <a:off x="2553100" y="2179010"/>
            <a:ext cx="1323013" cy="103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51279FF3-26FC-E647-AAC5-64E5FCFA3AE0}"/>
              </a:ext>
            </a:extLst>
          </p:cNvPr>
          <p:cNvSpPr/>
          <p:nvPr/>
        </p:nvSpPr>
        <p:spPr>
          <a:xfrm>
            <a:off x="2697799" y="2588192"/>
            <a:ext cx="1496086" cy="1568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5EEB76F-9E6F-EE48-ABDF-6DE0788A4885}"/>
              </a:ext>
            </a:extLst>
          </p:cNvPr>
          <p:cNvSpPr/>
          <p:nvPr/>
        </p:nvSpPr>
        <p:spPr>
          <a:xfrm>
            <a:off x="4446610" y="1519493"/>
            <a:ext cx="1396807" cy="927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9310" y="249"/>
                </a:moveTo>
                <a:cubicBezTo>
                  <a:pt x="14973" y="-960"/>
                  <a:pt x="20007" y="2354"/>
                  <a:pt x="20554" y="7650"/>
                </a:cubicBezTo>
                <a:cubicBezTo>
                  <a:pt x="21101" y="12947"/>
                  <a:pt x="16954" y="18221"/>
                  <a:pt x="11292" y="19431"/>
                </a:cubicBezTo>
                <a:cubicBezTo>
                  <a:pt x="5629" y="20640"/>
                  <a:pt x="595" y="17326"/>
                  <a:pt x="48" y="12030"/>
                </a:cubicBezTo>
                <a:cubicBezTo>
                  <a:pt x="-499" y="6733"/>
                  <a:pt x="3648" y="1459"/>
                  <a:pt x="9310" y="2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57BDD43-68D3-C94A-81CE-64D4280D40FC}"/>
              </a:ext>
            </a:extLst>
          </p:cNvPr>
          <p:cNvSpPr/>
          <p:nvPr/>
        </p:nvSpPr>
        <p:spPr>
          <a:xfrm>
            <a:off x="4495152" y="2097006"/>
            <a:ext cx="1346665" cy="1444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118" extrusionOk="0">
                <a:moveTo>
                  <a:pt x="21479" y="36"/>
                </a:moveTo>
                <a:cubicBezTo>
                  <a:pt x="20027" y="2798"/>
                  <a:pt x="16215" y="5063"/>
                  <a:pt x="11496" y="5726"/>
                </a:cubicBezTo>
                <a:cubicBezTo>
                  <a:pt x="6716" y="6389"/>
                  <a:pt x="2360" y="5174"/>
                  <a:pt x="60" y="2854"/>
                </a:cubicBezTo>
                <a:cubicBezTo>
                  <a:pt x="60" y="2798"/>
                  <a:pt x="0" y="2854"/>
                  <a:pt x="0" y="2909"/>
                </a:cubicBezTo>
                <a:lnTo>
                  <a:pt x="5566" y="16885"/>
                </a:lnTo>
                <a:cubicBezTo>
                  <a:pt x="6655" y="19482"/>
                  <a:pt x="9802" y="21581"/>
                  <a:pt x="13976" y="21029"/>
                </a:cubicBezTo>
                <a:cubicBezTo>
                  <a:pt x="18151" y="20476"/>
                  <a:pt x="20571" y="17659"/>
                  <a:pt x="20692" y="14841"/>
                </a:cubicBezTo>
                <a:lnTo>
                  <a:pt x="21540" y="91"/>
                </a:lnTo>
                <a:cubicBezTo>
                  <a:pt x="21600" y="-19"/>
                  <a:pt x="21540" y="-19"/>
                  <a:pt x="21479" y="3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5E3649-D153-144E-BD2A-8C9D6F648121}"/>
              </a:ext>
            </a:extLst>
          </p:cNvPr>
          <p:cNvGrpSpPr/>
          <p:nvPr/>
        </p:nvGrpSpPr>
        <p:grpSpPr>
          <a:xfrm>
            <a:off x="2990553" y="4492134"/>
            <a:ext cx="1541957" cy="1013154"/>
            <a:chOff x="332936" y="2720099"/>
            <a:chExt cx="2975111" cy="1013154"/>
          </a:xfrm>
        </p:grpSpPr>
        <p:sp>
          <p:nvSpPr>
            <p:cNvPr id="52" name="TextBox 26">
              <a:extLst>
                <a:ext uri="{FF2B5EF4-FFF2-40B4-BE49-F238E27FC236}">
                  <a16:creationId xmlns:a16="http://schemas.microsoft.com/office/drawing/2014/main" id="{5916787E-40B5-2349-BEB1-E94315B5287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27">
              <a:extLst>
                <a:ext uri="{FF2B5EF4-FFF2-40B4-BE49-F238E27FC236}">
                  <a16:creationId xmlns:a16="http://schemas.microsoft.com/office/drawing/2014/main" id="{EADFA47D-6700-2348-9D16-0DF39ADE9E5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6638CB7-A8C1-DD40-8CBC-5F5220578380}"/>
              </a:ext>
            </a:extLst>
          </p:cNvPr>
          <p:cNvGrpSpPr/>
          <p:nvPr/>
        </p:nvGrpSpPr>
        <p:grpSpPr>
          <a:xfrm>
            <a:off x="7679438" y="4492134"/>
            <a:ext cx="1541957" cy="1013154"/>
            <a:chOff x="332936" y="2720099"/>
            <a:chExt cx="2975111" cy="1013154"/>
          </a:xfrm>
        </p:grpSpPr>
        <p:sp>
          <p:nvSpPr>
            <p:cNvPr id="50" name="TextBox 29">
              <a:extLst>
                <a:ext uri="{FF2B5EF4-FFF2-40B4-BE49-F238E27FC236}">
                  <a16:creationId xmlns:a16="http://schemas.microsoft.com/office/drawing/2014/main" id="{D8379F96-E2A7-FB46-A074-3493CFFF30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1" name="TextBox 30">
              <a:extLst>
                <a:ext uri="{FF2B5EF4-FFF2-40B4-BE49-F238E27FC236}">
                  <a16:creationId xmlns:a16="http://schemas.microsoft.com/office/drawing/2014/main" id="{CE5550C5-04BE-5D4F-8D02-2061502C3A1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07E151F-3E45-DF42-9325-38FDE956C65E}"/>
              </a:ext>
            </a:extLst>
          </p:cNvPr>
          <p:cNvGrpSpPr/>
          <p:nvPr/>
        </p:nvGrpSpPr>
        <p:grpSpPr>
          <a:xfrm>
            <a:off x="4795484" y="3735664"/>
            <a:ext cx="1100865" cy="1474819"/>
            <a:chOff x="332936" y="2443100"/>
            <a:chExt cx="2975111" cy="1474819"/>
          </a:xfrm>
        </p:grpSpPr>
        <p:sp>
          <p:nvSpPr>
            <p:cNvPr id="48" name="TextBox 32">
              <a:extLst>
                <a:ext uri="{FF2B5EF4-FFF2-40B4-BE49-F238E27FC236}">
                  <a16:creationId xmlns:a16="http://schemas.microsoft.com/office/drawing/2014/main" id="{5FA700D0-EC0E-8740-B6BF-A487875705CC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9" name="TextBox 33">
              <a:extLst>
                <a:ext uri="{FF2B5EF4-FFF2-40B4-BE49-F238E27FC236}">
                  <a16:creationId xmlns:a16="http://schemas.microsoft.com/office/drawing/2014/main" id="{BBF1CDBC-1213-B44C-AFC5-9D236D8976F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B0EE90-C6E4-5449-B1C2-5218DC3B6AD6}"/>
              </a:ext>
            </a:extLst>
          </p:cNvPr>
          <p:cNvGrpSpPr/>
          <p:nvPr/>
        </p:nvGrpSpPr>
        <p:grpSpPr>
          <a:xfrm>
            <a:off x="6363514" y="3735664"/>
            <a:ext cx="1100865" cy="1474819"/>
            <a:chOff x="332936" y="2443100"/>
            <a:chExt cx="2975111" cy="1474819"/>
          </a:xfrm>
        </p:grpSpPr>
        <p:sp>
          <p:nvSpPr>
            <p:cNvPr id="46" name="TextBox 35">
              <a:extLst>
                <a:ext uri="{FF2B5EF4-FFF2-40B4-BE49-F238E27FC236}">
                  <a16:creationId xmlns:a16="http://schemas.microsoft.com/office/drawing/2014/main" id="{18030061-4153-404A-994C-E08A92AF8CE7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7" name="TextBox 36">
              <a:extLst>
                <a:ext uri="{FF2B5EF4-FFF2-40B4-BE49-F238E27FC236}">
                  <a16:creationId xmlns:a16="http://schemas.microsoft.com/office/drawing/2014/main" id="{EFD8C8BC-7581-2D4A-A178-6AFC65D3161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38" name="Graphic 38" descr="Bullseye with solid fill">
            <a:extLst>
              <a:ext uri="{FF2B5EF4-FFF2-40B4-BE49-F238E27FC236}">
                <a16:creationId xmlns:a16="http://schemas.microsoft.com/office/drawing/2014/main" id="{7AC1AB56-22EA-004C-8ADD-CB9A2A4BC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8565" y="1700010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9" descr="Gears with solid fill">
            <a:extLst>
              <a:ext uri="{FF2B5EF4-FFF2-40B4-BE49-F238E27FC236}">
                <a16:creationId xmlns:a16="http://schemas.microsoft.com/office/drawing/2014/main" id="{8D2EB9AD-AB47-3E42-881A-B026A973B2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594" y="170001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40" descr="Hourglass 30% with solid fill">
            <a:extLst>
              <a:ext uri="{FF2B5EF4-FFF2-40B4-BE49-F238E27FC236}">
                <a16:creationId xmlns:a16="http://schemas.microsoft.com/office/drawing/2014/main" id="{9897B8E3-D75F-5743-8788-D5855E68B9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93973" y="241090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1" descr="Lightbulb with solid fill">
            <a:extLst>
              <a:ext uri="{FF2B5EF4-FFF2-40B4-BE49-F238E27FC236}">
                <a16:creationId xmlns:a16="http://schemas.microsoft.com/office/drawing/2014/main" id="{45F9DED1-DF06-1340-8383-52EF9E444D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1187" y="241090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2">
            <a:extLst>
              <a:ext uri="{FF2B5EF4-FFF2-40B4-BE49-F238E27FC236}">
                <a16:creationId xmlns:a16="http://schemas.microsoft.com/office/drawing/2014/main" id="{27C1C0FD-0F4C-FE46-9E73-4274A3C1B6AB}"/>
              </a:ext>
            </a:extLst>
          </p:cNvPr>
          <p:cNvSpPr txBox="1"/>
          <p:nvPr/>
        </p:nvSpPr>
        <p:spPr>
          <a:xfrm>
            <a:off x="3463723" y="348025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3" name="TextBox 43">
            <a:extLst>
              <a:ext uri="{FF2B5EF4-FFF2-40B4-BE49-F238E27FC236}">
                <a16:creationId xmlns:a16="http://schemas.microsoft.com/office/drawing/2014/main" id="{ED8C67CD-1E15-C74A-B63B-6848B3D1CF1E}"/>
              </a:ext>
            </a:extLst>
          </p:cNvPr>
          <p:cNvSpPr txBox="1"/>
          <p:nvPr/>
        </p:nvSpPr>
        <p:spPr>
          <a:xfrm>
            <a:off x="5048107" y="286056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4" name="TextBox 44">
            <a:extLst>
              <a:ext uri="{FF2B5EF4-FFF2-40B4-BE49-F238E27FC236}">
                <a16:creationId xmlns:a16="http://schemas.microsoft.com/office/drawing/2014/main" id="{147CCBCC-762A-4742-BAD0-E741A96F1C5F}"/>
              </a:ext>
            </a:extLst>
          </p:cNvPr>
          <p:cNvSpPr txBox="1"/>
          <p:nvPr/>
        </p:nvSpPr>
        <p:spPr>
          <a:xfrm>
            <a:off x="6616137" y="286056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5" name="TextBox 45">
            <a:extLst>
              <a:ext uri="{FF2B5EF4-FFF2-40B4-BE49-F238E27FC236}">
                <a16:creationId xmlns:a16="http://schemas.microsoft.com/office/drawing/2014/main" id="{36D2723A-AC0F-C94A-B10E-70046DE74F82}"/>
              </a:ext>
            </a:extLst>
          </p:cNvPr>
          <p:cNvSpPr txBox="1"/>
          <p:nvPr/>
        </p:nvSpPr>
        <p:spPr>
          <a:xfrm>
            <a:off x="8152608" y="345628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8385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Semi-Circle – Slide Template</a:t>
            </a: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297532E-671B-3841-964E-6CA6CD661528}"/>
              </a:ext>
            </a:extLst>
          </p:cNvPr>
          <p:cNvSpPr/>
          <p:nvPr/>
        </p:nvSpPr>
        <p:spPr>
          <a:xfrm>
            <a:off x="3000069" y="2928245"/>
            <a:ext cx="6285318" cy="1644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69" extrusionOk="0">
                <a:moveTo>
                  <a:pt x="21503" y="21025"/>
                </a:moveTo>
                <a:cubicBezTo>
                  <a:pt x="21166" y="19743"/>
                  <a:pt x="20828" y="18559"/>
                  <a:pt x="20465" y="17425"/>
                </a:cubicBezTo>
                <a:cubicBezTo>
                  <a:pt x="20348" y="17031"/>
                  <a:pt x="20296" y="16390"/>
                  <a:pt x="20348" y="15847"/>
                </a:cubicBezTo>
                <a:cubicBezTo>
                  <a:pt x="20348" y="15798"/>
                  <a:pt x="20361" y="15748"/>
                  <a:pt x="20361" y="15699"/>
                </a:cubicBezTo>
                <a:cubicBezTo>
                  <a:pt x="20413" y="15058"/>
                  <a:pt x="20426" y="14318"/>
                  <a:pt x="20374" y="13579"/>
                </a:cubicBezTo>
                <a:cubicBezTo>
                  <a:pt x="20335" y="12888"/>
                  <a:pt x="20257" y="12198"/>
                  <a:pt x="20140" y="11507"/>
                </a:cubicBezTo>
                <a:cubicBezTo>
                  <a:pt x="20023" y="10866"/>
                  <a:pt x="19881" y="10225"/>
                  <a:pt x="19725" y="9633"/>
                </a:cubicBezTo>
                <a:cubicBezTo>
                  <a:pt x="19387" y="8450"/>
                  <a:pt x="18946" y="7562"/>
                  <a:pt x="18505" y="7118"/>
                </a:cubicBezTo>
                <a:cubicBezTo>
                  <a:pt x="18284" y="6872"/>
                  <a:pt x="18076" y="6773"/>
                  <a:pt x="17869" y="6773"/>
                </a:cubicBezTo>
                <a:cubicBezTo>
                  <a:pt x="17648" y="6773"/>
                  <a:pt x="17453" y="6921"/>
                  <a:pt x="17284" y="7168"/>
                </a:cubicBezTo>
                <a:cubicBezTo>
                  <a:pt x="17090" y="7414"/>
                  <a:pt x="16934" y="7858"/>
                  <a:pt x="16830" y="8351"/>
                </a:cubicBezTo>
                <a:cubicBezTo>
                  <a:pt x="16804" y="8450"/>
                  <a:pt x="16778" y="8598"/>
                  <a:pt x="16765" y="8746"/>
                </a:cubicBezTo>
                <a:cubicBezTo>
                  <a:pt x="16415" y="8203"/>
                  <a:pt x="16064" y="7661"/>
                  <a:pt x="15714" y="7217"/>
                </a:cubicBezTo>
                <a:cubicBezTo>
                  <a:pt x="15558" y="7020"/>
                  <a:pt x="15454" y="6477"/>
                  <a:pt x="15454" y="5885"/>
                </a:cubicBezTo>
                <a:cubicBezTo>
                  <a:pt x="15454" y="5787"/>
                  <a:pt x="15454" y="5688"/>
                  <a:pt x="15454" y="5540"/>
                </a:cubicBezTo>
                <a:cubicBezTo>
                  <a:pt x="15441" y="4850"/>
                  <a:pt x="15376" y="4159"/>
                  <a:pt x="15272" y="3518"/>
                </a:cubicBezTo>
                <a:cubicBezTo>
                  <a:pt x="15169" y="2927"/>
                  <a:pt x="15026" y="2384"/>
                  <a:pt x="14857" y="1940"/>
                </a:cubicBezTo>
                <a:cubicBezTo>
                  <a:pt x="14688" y="1496"/>
                  <a:pt x="14494" y="1102"/>
                  <a:pt x="14286" y="806"/>
                </a:cubicBezTo>
                <a:cubicBezTo>
                  <a:pt x="13857" y="214"/>
                  <a:pt x="13364" y="-32"/>
                  <a:pt x="12910" y="116"/>
                </a:cubicBezTo>
                <a:cubicBezTo>
                  <a:pt x="12689" y="214"/>
                  <a:pt x="12469" y="411"/>
                  <a:pt x="12287" y="658"/>
                </a:cubicBezTo>
                <a:cubicBezTo>
                  <a:pt x="12092" y="954"/>
                  <a:pt x="11910" y="1348"/>
                  <a:pt x="11781" y="1792"/>
                </a:cubicBezTo>
                <a:cubicBezTo>
                  <a:pt x="11625" y="2285"/>
                  <a:pt x="11521" y="2877"/>
                  <a:pt x="11469" y="3568"/>
                </a:cubicBezTo>
                <a:cubicBezTo>
                  <a:pt x="11456" y="3765"/>
                  <a:pt x="11443" y="3913"/>
                  <a:pt x="11430" y="4110"/>
                </a:cubicBezTo>
                <a:cubicBezTo>
                  <a:pt x="11209" y="4061"/>
                  <a:pt x="10989" y="4061"/>
                  <a:pt x="10768" y="4061"/>
                </a:cubicBezTo>
                <a:cubicBezTo>
                  <a:pt x="10547" y="4061"/>
                  <a:pt x="10327" y="4061"/>
                  <a:pt x="10106" y="4110"/>
                </a:cubicBezTo>
                <a:cubicBezTo>
                  <a:pt x="10093" y="3913"/>
                  <a:pt x="10093" y="3765"/>
                  <a:pt x="10067" y="3568"/>
                </a:cubicBezTo>
                <a:cubicBezTo>
                  <a:pt x="10015" y="2927"/>
                  <a:pt x="9898" y="2335"/>
                  <a:pt x="9756" y="1792"/>
                </a:cubicBezTo>
                <a:cubicBezTo>
                  <a:pt x="9613" y="1348"/>
                  <a:pt x="9444" y="954"/>
                  <a:pt x="9249" y="658"/>
                </a:cubicBezTo>
                <a:cubicBezTo>
                  <a:pt x="9055" y="362"/>
                  <a:pt x="8847" y="165"/>
                  <a:pt x="8626" y="66"/>
                </a:cubicBezTo>
                <a:cubicBezTo>
                  <a:pt x="8172" y="-131"/>
                  <a:pt x="7679" y="116"/>
                  <a:pt x="7250" y="757"/>
                </a:cubicBezTo>
                <a:cubicBezTo>
                  <a:pt x="7043" y="1053"/>
                  <a:pt x="6848" y="1447"/>
                  <a:pt x="6679" y="1891"/>
                </a:cubicBezTo>
                <a:cubicBezTo>
                  <a:pt x="6510" y="2384"/>
                  <a:pt x="6368" y="2927"/>
                  <a:pt x="6264" y="3469"/>
                </a:cubicBezTo>
                <a:cubicBezTo>
                  <a:pt x="6147" y="4110"/>
                  <a:pt x="6082" y="4801"/>
                  <a:pt x="6069" y="5491"/>
                </a:cubicBezTo>
                <a:cubicBezTo>
                  <a:pt x="6069" y="5590"/>
                  <a:pt x="6069" y="5688"/>
                  <a:pt x="6069" y="5836"/>
                </a:cubicBezTo>
                <a:cubicBezTo>
                  <a:pt x="6069" y="6428"/>
                  <a:pt x="5965" y="6970"/>
                  <a:pt x="5809" y="7168"/>
                </a:cubicBezTo>
                <a:cubicBezTo>
                  <a:pt x="5459" y="7611"/>
                  <a:pt x="5108" y="8154"/>
                  <a:pt x="4758" y="8696"/>
                </a:cubicBezTo>
                <a:cubicBezTo>
                  <a:pt x="4732" y="8548"/>
                  <a:pt x="4719" y="8450"/>
                  <a:pt x="4693" y="8302"/>
                </a:cubicBezTo>
                <a:cubicBezTo>
                  <a:pt x="4576" y="7759"/>
                  <a:pt x="4420" y="7365"/>
                  <a:pt x="4239" y="7118"/>
                </a:cubicBezTo>
                <a:cubicBezTo>
                  <a:pt x="4070" y="6872"/>
                  <a:pt x="3875" y="6773"/>
                  <a:pt x="3655" y="6724"/>
                </a:cubicBezTo>
                <a:cubicBezTo>
                  <a:pt x="3447" y="6724"/>
                  <a:pt x="3239" y="6822"/>
                  <a:pt x="3019" y="7069"/>
                </a:cubicBezTo>
                <a:cubicBezTo>
                  <a:pt x="2577" y="7513"/>
                  <a:pt x="2136" y="8450"/>
                  <a:pt x="1798" y="9584"/>
                </a:cubicBezTo>
                <a:cubicBezTo>
                  <a:pt x="1630" y="10176"/>
                  <a:pt x="1487" y="10768"/>
                  <a:pt x="1383" y="11458"/>
                </a:cubicBezTo>
                <a:cubicBezTo>
                  <a:pt x="1266" y="12148"/>
                  <a:pt x="1188" y="12839"/>
                  <a:pt x="1149" y="13529"/>
                </a:cubicBezTo>
                <a:cubicBezTo>
                  <a:pt x="1110" y="14269"/>
                  <a:pt x="1110" y="15009"/>
                  <a:pt x="1162" y="15650"/>
                </a:cubicBezTo>
                <a:cubicBezTo>
                  <a:pt x="1162" y="15699"/>
                  <a:pt x="1175" y="15748"/>
                  <a:pt x="1175" y="15798"/>
                </a:cubicBezTo>
                <a:cubicBezTo>
                  <a:pt x="1227" y="16390"/>
                  <a:pt x="1188" y="16981"/>
                  <a:pt x="1058" y="17376"/>
                </a:cubicBezTo>
                <a:cubicBezTo>
                  <a:pt x="708" y="18510"/>
                  <a:pt x="357" y="19694"/>
                  <a:pt x="20" y="20976"/>
                </a:cubicBezTo>
                <a:cubicBezTo>
                  <a:pt x="-6" y="21074"/>
                  <a:pt x="-6" y="21272"/>
                  <a:pt x="20" y="21370"/>
                </a:cubicBezTo>
                <a:cubicBezTo>
                  <a:pt x="46" y="21469"/>
                  <a:pt x="98" y="21469"/>
                  <a:pt x="124" y="21370"/>
                </a:cubicBezTo>
                <a:cubicBezTo>
                  <a:pt x="526" y="19842"/>
                  <a:pt x="942" y="18411"/>
                  <a:pt x="1383" y="17080"/>
                </a:cubicBezTo>
                <a:cubicBezTo>
                  <a:pt x="1409" y="17179"/>
                  <a:pt x="1448" y="17327"/>
                  <a:pt x="1487" y="17425"/>
                </a:cubicBezTo>
                <a:cubicBezTo>
                  <a:pt x="1643" y="17869"/>
                  <a:pt x="1837" y="18165"/>
                  <a:pt x="2071" y="18313"/>
                </a:cubicBezTo>
                <a:cubicBezTo>
                  <a:pt x="2305" y="18461"/>
                  <a:pt x="2564" y="18411"/>
                  <a:pt x="2837" y="18214"/>
                </a:cubicBezTo>
                <a:cubicBezTo>
                  <a:pt x="3122" y="18017"/>
                  <a:pt x="3395" y="17622"/>
                  <a:pt x="3668" y="17031"/>
                </a:cubicBezTo>
                <a:cubicBezTo>
                  <a:pt x="3940" y="16488"/>
                  <a:pt x="4174" y="15798"/>
                  <a:pt x="4382" y="15009"/>
                </a:cubicBezTo>
                <a:cubicBezTo>
                  <a:pt x="4576" y="14269"/>
                  <a:pt x="4719" y="13480"/>
                  <a:pt x="4810" y="12642"/>
                </a:cubicBezTo>
                <a:cubicBezTo>
                  <a:pt x="4901" y="11853"/>
                  <a:pt x="4940" y="11064"/>
                  <a:pt x="4927" y="10274"/>
                </a:cubicBezTo>
                <a:cubicBezTo>
                  <a:pt x="4927" y="10225"/>
                  <a:pt x="4927" y="10176"/>
                  <a:pt x="4927" y="10176"/>
                </a:cubicBezTo>
                <a:cubicBezTo>
                  <a:pt x="4914" y="9535"/>
                  <a:pt x="5005" y="8943"/>
                  <a:pt x="5160" y="8696"/>
                </a:cubicBezTo>
                <a:cubicBezTo>
                  <a:pt x="5498" y="8154"/>
                  <a:pt x="5848" y="7710"/>
                  <a:pt x="6212" y="7266"/>
                </a:cubicBezTo>
                <a:cubicBezTo>
                  <a:pt x="6225" y="7365"/>
                  <a:pt x="6238" y="7464"/>
                  <a:pt x="6251" y="7562"/>
                </a:cubicBezTo>
                <a:cubicBezTo>
                  <a:pt x="6355" y="8203"/>
                  <a:pt x="6510" y="8746"/>
                  <a:pt x="6705" y="9190"/>
                </a:cubicBezTo>
                <a:cubicBezTo>
                  <a:pt x="6913" y="9633"/>
                  <a:pt x="7146" y="9979"/>
                  <a:pt x="7419" y="10176"/>
                </a:cubicBezTo>
                <a:cubicBezTo>
                  <a:pt x="7705" y="10373"/>
                  <a:pt x="8003" y="10373"/>
                  <a:pt x="8302" y="10225"/>
                </a:cubicBezTo>
                <a:cubicBezTo>
                  <a:pt x="8613" y="10077"/>
                  <a:pt x="8899" y="9781"/>
                  <a:pt x="9158" y="9288"/>
                </a:cubicBezTo>
                <a:cubicBezTo>
                  <a:pt x="9405" y="8844"/>
                  <a:pt x="9613" y="8302"/>
                  <a:pt x="9782" y="7661"/>
                </a:cubicBezTo>
                <a:cubicBezTo>
                  <a:pt x="9950" y="7020"/>
                  <a:pt x="10054" y="6329"/>
                  <a:pt x="10119" y="5639"/>
                </a:cubicBezTo>
                <a:cubicBezTo>
                  <a:pt x="10119" y="5639"/>
                  <a:pt x="10119" y="5639"/>
                  <a:pt x="10119" y="5639"/>
                </a:cubicBezTo>
                <a:cubicBezTo>
                  <a:pt x="10171" y="5047"/>
                  <a:pt x="10301" y="4554"/>
                  <a:pt x="10469" y="4554"/>
                </a:cubicBezTo>
                <a:cubicBezTo>
                  <a:pt x="10586" y="4554"/>
                  <a:pt x="10690" y="4554"/>
                  <a:pt x="10807" y="4554"/>
                </a:cubicBezTo>
                <a:cubicBezTo>
                  <a:pt x="10924" y="4554"/>
                  <a:pt x="11028" y="4554"/>
                  <a:pt x="11144" y="4554"/>
                </a:cubicBezTo>
                <a:cubicBezTo>
                  <a:pt x="11313" y="4554"/>
                  <a:pt x="11443" y="5047"/>
                  <a:pt x="11495" y="5639"/>
                </a:cubicBezTo>
                <a:cubicBezTo>
                  <a:pt x="11495" y="5639"/>
                  <a:pt x="11495" y="5639"/>
                  <a:pt x="11495" y="5639"/>
                </a:cubicBezTo>
                <a:cubicBezTo>
                  <a:pt x="11547" y="6379"/>
                  <a:pt x="11664" y="7020"/>
                  <a:pt x="11832" y="7661"/>
                </a:cubicBezTo>
                <a:cubicBezTo>
                  <a:pt x="12001" y="8302"/>
                  <a:pt x="12209" y="8844"/>
                  <a:pt x="12456" y="9288"/>
                </a:cubicBezTo>
                <a:cubicBezTo>
                  <a:pt x="12715" y="9732"/>
                  <a:pt x="13001" y="10077"/>
                  <a:pt x="13312" y="10225"/>
                </a:cubicBezTo>
                <a:cubicBezTo>
                  <a:pt x="13624" y="10373"/>
                  <a:pt x="13922" y="10373"/>
                  <a:pt x="14195" y="10176"/>
                </a:cubicBezTo>
                <a:cubicBezTo>
                  <a:pt x="14468" y="9979"/>
                  <a:pt x="14701" y="9683"/>
                  <a:pt x="14909" y="9190"/>
                </a:cubicBezTo>
                <a:cubicBezTo>
                  <a:pt x="15104" y="8746"/>
                  <a:pt x="15259" y="8203"/>
                  <a:pt x="15363" y="7562"/>
                </a:cubicBezTo>
                <a:cubicBezTo>
                  <a:pt x="15376" y="7464"/>
                  <a:pt x="15389" y="7365"/>
                  <a:pt x="15402" y="7266"/>
                </a:cubicBezTo>
                <a:cubicBezTo>
                  <a:pt x="15753" y="7710"/>
                  <a:pt x="16103" y="8154"/>
                  <a:pt x="16454" y="8696"/>
                </a:cubicBezTo>
                <a:cubicBezTo>
                  <a:pt x="16609" y="8943"/>
                  <a:pt x="16700" y="9535"/>
                  <a:pt x="16687" y="10176"/>
                </a:cubicBezTo>
                <a:cubicBezTo>
                  <a:pt x="16687" y="10225"/>
                  <a:pt x="16687" y="10274"/>
                  <a:pt x="16687" y="10274"/>
                </a:cubicBezTo>
                <a:cubicBezTo>
                  <a:pt x="16674" y="11014"/>
                  <a:pt x="16713" y="11803"/>
                  <a:pt x="16804" y="12642"/>
                </a:cubicBezTo>
                <a:cubicBezTo>
                  <a:pt x="16895" y="13480"/>
                  <a:pt x="17038" y="14269"/>
                  <a:pt x="17232" y="15009"/>
                </a:cubicBezTo>
                <a:cubicBezTo>
                  <a:pt x="17427" y="15798"/>
                  <a:pt x="17674" y="16488"/>
                  <a:pt x="17946" y="17031"/>
                </a:cubicBezTo>
                <a:cubicBezTo>
                  <a:pt x="18219" y="17573"/>
                  <a:pt x="18492" y="17968"/>
                  <a:pt x="18777" y="18214"/>
                </a:cubicBezTo>
                <a:cubicBezTo>
                  <a:pt x="19050" y="18411"/>
                  <a:pt x="19296" y="18461"/>
                  <a:pt x="19543" y="18313"/>
                </a:cubicBezTo>
                <a:cubicBezTo>
                  <a:pt x="19777" y="18165"/>
                  <a:pt x="19971" y="17869"/>
                  <a:pt x="20127" y="17425"/>
                </a:cubicBezTo>
                <a:cubicBezTo>
                  <a:pt x="20166" y="17327"/>
                  <a:pt x="20192" y="17228"/>
                  <a:pt x="20231" y="17080"/>
                </a:cubicBezTo>
                <a:cubicBezTo>
                  <a:pt x="20672" y="18411"/>
                  <a:pt x="21088" y="19842"/>
                  <a:pt x="21490" y="21370"/>
                </a:cubicBezTo>
                <a:cubicBezTo>
                  <a:pt x="21503" y="21420"/>
                  <a:pt x="21516" y="21469"/>
                  <a:pt x="21542" y="21469"/>
                </a:cubicBezTo>
                <a:cubicBezTo>
                  <a:pt x="21568" y="21469"/>
                  <a:pt x="21581" y="21420"/>
                  <a:pt x="21594" y="21370"/>
                </a:cubicBezTo>
                <a:cubicBezTo>
                  <a:pt x="21529" y="21321"/>
                  <a:pt x="21529" y="21124"/>
                  <a:pt x="21503" y="21025"/>
                </a:cubicBezTo>
                <a:close/>
                <a:moveTo>
                  <a:pt x="4719" y="10422"/>
                </a:moveTo>
                <a:cubicBezTo>
                  <a:pt x="4732" y="11064"/>
                  <a:pt x="4693" y="11754"/>
                  <a:pt x="4615" y="12494"/>
                </a:cubicBezTo>
                <a:cubicBezTo>
                  <a:pt x="4524" y="13283"/>
                  <a:pt x="4395" y="14022"/>
                  <a:pt x="4213" y="14713"/>
                </a:cubicBezTo>
                <a:cubicBezTo>
                  <a:pt x="4018" y="15453"/>
                  <a:pt x="3797" y="16094"/>
                  <a:pt x="3538" y="16636"/>
                </a:cubicBezTo>
                <a:cubicBezTo>
                  <a:pt x="3278" y="17179"/>
                  <a:pt x="3019" y="17524"/>
                  <a:pt x="2746" y="17721"/>
                </a:cubicBezTo>
                <a:cubicBezTo>
                  <a:pt x="2499" y="17918"/>
                  <a:pt x="2253" y="17918"/>
                  <a:pt x="2045" y="17820"/>
                </a:cubicBezTo>
                <a:cubicBezTo>
                  <a:pt x="1837" y="17672"/>
                  <a:pt x="1669" y="17425"/>
                  <a:pt x="1526" y="17031"/>
                </a:cubicBezTo>
                <a:cubicBezTo>
                  <a:pt x="1500" y="16932"/>
                  <a:pt x="1474" y="16883"/>
                  <a:pt x="1461" y="16784"/>
                </a:cubicBezTo>
                <a:cubicBezTo>
                  <a:pt x="1422" y="16636"/>
                  <a:pt x="1396" y="16537"/>
                  <a:pt x="1370" y="16390"/>
                </a:cubicBezTo>
                <a:cubicBezTo>
                  <a:pt x="1318" y="16143"/>
                  <a:pt x="1292" y="15847"/>
                  <a:pt x="1266" y="15551"/>
                </a:cubicBezTo>
                <a:cubicBezTo>
                  <a:pt x="1214" y="15009"/>
                  <a:pt x="1214" y="14368"/>
                  <a:pt x="1253" y="13727"/>
                </a:cubicBezTo>
                <a:cubicBezTo>
                  <a:pt x="1292" y="13085"/>
                  <a:pt x="1357" y="12494"/>
                  <a:pt x="1474" y="11853"/>
                </a:cubicBezTo>
                <a:cubicBezTo>
                  <a:pt x="1578" y="11261"/>
                  <a:pt x="1708" y="10669"/>
                  <a:pt x="1876" y="10127"/>
                </a:cubicBezTo>
                <a:cubicBezTo>
                  <a:pt x="2201" y="9042"/>
                  <a:pt x="2616" y="8154"/>
                  <a:pt x="3045" y="7710"/>
                </a:cubicBezTo>
                <a:cubicBezTo>
                  <a:pt x="3252" y="7513"/>
                  <a:pt x="3447" y="7414"/>
                  <a:pt x="3642" y="7414"/>
                </a:cubicBezTo>
                <a:cubicBezTo>
                  <a:pt x="3836" y="7414"/>
                  <a:pt x="4018" y="7513"/>
                  <a:pt x="4174" y="7759"/>
                </a:cubicBezTo>
                <a:cubicBezTo>
                  <a:pt x="4343" y="8006"/>
                  <a:pt x="4472" y="8351"/>
                  <a:pt x="4576" y="8795"/>
                </a:cubicBezTo>
                <a:cubicBezTo>
                  <a:pt x="4589" y="8894"/>
                  <a:pt x="4602" y="8943"/>
                  <a:pt x="4615" y="9042"/>
                </a:cubicBezTo>
                <a:cubicBezTo>
                  <a:pt x="4641" y="9190"/>
                  <a:pt x="4667" y="9337"/>
                  <a:pt x="4680" y="9535"/>
                </a:cubicBezTo>
                <a:cubicBezTo>
                  <a:pt x="4693" y="9732"/>
                  <a:pt x="4706" y="10077"/>
                  <a:pt x="4719" y="10422"/>
                </a:cubicBezTo>
                <a:close/>
                <a:moveTo>
                  <a:pt x="9911" y="5590"/>
                </a:moveTo>
                <a:cubicBezTo>
                  <a:pt x="9859" y="6231"/>
                  <a:pt x="9756" y="6822"/>
                  <a:pt x="9613" y="7365"/>
                </a:cubicBezTo>
                <a:cubicBezTo>
                  <a:pt x="9457" y="7957"/>
                  <a:pt x="9262" y="8450"/>
                  <a:pt x="9029" y="8894"/>
                </a:cubicBezTo>
                <a:cubicBezTo>
                  <a:pt x="8782" y="9337"/>
                  <a:pt x="8509" y="9633"/>
                  <a:pt x="8211" y="9781"/>
                </a:cubicBezTo>
                <a:cubicBezTo>
                  <a:pt x="7925" y="9929"/>
                  <a:pt x="7640" y="9880"/>
                  <a:pt x="7367" y="9732"/>
                </a:cubicBezTo>
                <a:cubicBezTo>
                  <a:pt x="7120" y="9535"/>
                  <a:pt x="6887" y="9239"/>
                  <a:pt x="6705" y="8844"/>
                </a:cubicBezTo>
                <a:cubicBezTo>
                  <a:pt x="6523" y="8450"/>
                  <a:pt x="6394" y="7957"/>
                  <a:pt x="6303" y="7414"/>
                </a:cubicBezTo>
                <a:cubicBezTo>
                  <a:pt x="6290" y="7365"/>
                  <a:pt x="6290" y="7316"/>
                  <a:pt x="6277" y="7266"/>
                </a:cubicBezTo>
                <a:cubicBezTo>
                  <a:pt x="6251" y="7118"/>
                  <a:pt x="6238" y="6921"/>
                  <a:pt x="6225" y="6773"/>
                </a:cubicBezTo>
                <a:cubicBezTo>
                  <a:pt x="6199" y="6428"/>
                  <a:pt x="6186" y="6083"/>
                  <a:pt x="6186" y="5688"/>
                </a:cubicBezTo>
                <a:cubicBezTo>
                  <a:pt x="6199" y="5096"/>
                  <a:pt x="6251" y="4505"/>
                  <a:pt x="6355" y="3962"/>
                </a:cubicBezTo>
                <a:cubicBezTo>
                  <a:pt x="6445" y="3420"/>
                  <a:pt x="6575" y="2927"/>
                  <a:pt x="6731" y="2532"/>
                </a:cubicBezTo>
                <a:cubicBezTo>
                  <a:pt x="6887" y="2088"/>
                  <a:pt x="7069" y="1743"/>
                  <a:pt x="7263" y="1447"/>
                </a:cubicBezTo>
                <a:cubicBezTo>
                  <a:pt x="7666" y="855"/>
                  <a:pt x="8146" y="658"/>
                  <a:pt x="8574" y="806"/>
                </a:cubicBezTo>
                <a:cubicBezTo>
                  <a:pt x="8782" y="905"/>
                  <a:pt x="8990" y="1053"/>
                  <a:pt x="9158" y="1348"/>
                </a:cubicBezTo>
                <a:cubicBezTo>
                  <a:pt x="9340" y="1644"/>
                  <a:pt x="9496" y="1990"/>
                  <a:pt x="9626" y="2384"/>
                </a:cubicBezTo>
                <a:cubicBezTo>
                  <a:pt x="9756" y="2828"/>
                  <a:pt x="9846" y="3321"/>
                  <a:pt x="9898" y="3913"/>
                </a:cubicBezTo>
                <a:cubicBezTo>
                  <a:pt x="9911" y="4061"/>
                  <a:pt x="9911" y="4159"/>
                  <a:pt x="9924" y="4307"/>
                </a:cubicBezTo>
                <a:cubicBezTo>
                  <a:pt x="9937" y="4505"/>
                  <a:pt x="9937" y="4653"/>
                  <a:pt x="9937" y="4850"/>
                </a:cubicBezTo>
                <a:cubicBezTo>
                  <a:pt x="9937" y="4998"/>
                  <a:pt x="9937" y="5294"/>
                  <a:pt x="9911" y="5590"/>
                </a:cubicBezTo>
                <a:close/>
                <a:moveTo>
                  <a:pt x="15169" y="7316"/>
                </a:moveTo>
                <a:cubicBezTo>
                  <a:pt x="15078" y="7858"/>
                  <a:pt x="14948" y="8351"/>
                  <a:pt x="14766" y="8746"/>
                </a:cubicBezTo>
                <a:cubicBezTo>
                  <a:pt x="14571" y="9190"/>
                  <a:pt x="14351" y="9485"/>
                  <a:pt x="14104" y="9633"/>
                </a:cubicBezTo>
                <a:cubicBezTo>
                  <a:pt x="13832" y="9831"/>
                  <a:pt x="13546" y="9831"/>
                  <a:pt x="13260" y="9683"/>
                </a:cubicBezTo>
                <a:cubicBezTo>
                  <a:pt x="12975" y="9535"/>
                  <a:pt x="12702" y="9239"/>
                  <a:pt x="12443" y="8795"/>
                </a:cubicBezTo>
                <a:cubicBezTo>
                  <a:pt x="12209" y="8401"/>
                  <a:pt x="12014" y="7858"/>
                  <a:pt x="11858" y="7266"/>
                </a:cubicBezTo>
                <a:cubicBezTo>
                  <a:pt x="11716" y="6724"/>
                  <a:pt x="11612" y="6083"/>
                  <a:pt x="11560" y="5491"/>
                </a:cubicBezTo>
                <a:cubicBezTo>
                  <a:pt x="11534" y="5195"/>
                  <a:pt x="11521" y="4899"/>
                  <a:pt x="11521" y="4603"/>
                </a:cubicBezTo>
                <a:cubicBezTo>
                  <a:pt x="11521" y="4406"/>
                  <a:pt x="11521" y="4258"/>
                  <a:pt x="11534" y="4061"/>
                </a:cubicBezTo>
                <a:cubicBezTo>
                  <a:pt x="11534" y="3913"/>
                  <a:pt x="11547" y="3814"/>
                  <a:pt x="11560" y="3666"/>
                </a:cubicBezTo>
                <a:cubicBezTo>
                  <a:pt x="11612" y="3124"/>
                  <a:pt x="11703" y="2581"/>
                  <a:pt x="11833" y="2137"/>
                </a:cubicBezTo>
                <a:cubicBezTo>
                  <a:pt x="11962" y="1694"/>
                  <a:pt x="12118" y="1348"/>
                  <a:pt x="12300" y="1102"/>
                </a:cubicBezTo>
                <a:cubicBezTo>
                  <a:pt x="12482" y="855"/>
                  <a:pt x="12676" y="658"/>
                  <a:pt x="12884" y="559"/>
                </a:cubicBezTo>
                <a:cubicBezTo>
                  <a:pt x="13312" y="362"/>
                  <a:pt x="13793" y="609"/>
                  <a:pt x="14195" y="1201"/>
                </a:cubicBezTo>
                <a:cubicBezTo>
                  <a:pt x="14390" y="1496"/>
                  <a:pt x="14571" y="1842"/>
                  <a:pt x="14727" y="2285"/>
                </a:cubicBezTo>
                <a:cubicBezTo>
                  <a:pt x="14883" y="2729"/>
                  <a:pt x="15013" y="3222"/>
                  <a:pt x="15104" y="3716"/>
                </a:cubicBezTo>
                <a:cubicBezTo>
                  <a:pt x="15208" y="4258"/>
                  <a:pt x="15259" y="4850"/>
                  <a:pt x="15272" y="5442"/>
                </a:cubicBezTo>
                <a:cubicBezTo>
                  <a:pt x="15272" y="5836"/>
                  <a:pt x="15259" y="6181"/>
                  <a:pt x="15233" y="6527"/>
                </a:cubicBezTo>
                <a:cubicBezTo>
                  <a:pt x="15220" y="6674"/>
                  <a:pt x="15195" y="6872"/>
                  <a:pt x="15182" y="7020"/>
                </a:cubicBezTo>
                <a:cubicBezTo>
                  <a:pt x="15195" y="7217"/>
                  <a:pt x="15182" y="7266"/>
                  <a:pt x="15169" y="7316"/>
                </a:cubicBezTo>
                <a:close/>
                <a:moveTo>
                  <a:pt x="19958" y="16981"/>
                </a:moveTo>
                <a:cubicBezTo>
                  <a:pt x="19816" y="17376"/>
                  <a:pt x="19647" y="17622"/>
                  <a:pt x="19439" y="17770"/>
                </a:cubicBezTo>
                <a:cubicBezTo>
                  <a:pt x="19219" y="17918"/>
                  <a:pt x="18985" y="17869"/>
                  <a:pt x="18738" y="17672"/>
                </a:cubicBezTo>
                <a:cubicBezTo>
                  <a:pt x="18466" y="17474"/>
                  <a:pt x="18206" y="17080"/>
                  <a:pt x="17946" y="16587"/>
                </a:cubicBezTo>
                <a:cubicBezTo>
                  <a:pt x="17687" y="16044"/>
                  <a:pt x="17466" y="15403"/>
                  <a:pt x="17271" y="14664"/>
                </a:cubicBezTo>
                <a:cubicBezTo>
                  <a:pt x="17090" y="13973"/>
                  <a:pt x="16960" y="13233"/>
                  <a:pt x="16869" y="12444"/>
                </a:cubicBezTo>
                <a:cubicBezTo>
                  <a:pt x="16791" y="11705"/>
                  <a:pt x="16752" y="11014"/>
                  <a:pt x="16765" y="10373"/>
                </a:cubicBezTo>
                <a:cubicBezTo>
                  <a:pt x="16778" y="10028"/>
                  <a:pt x="16791" y="9732"/>
                  <a:pt x="16830" y="9436"/>
                </a:cubicBezTo>
                <a:cubicBezTo>
                  <a:pt x="16843" y="9288"/>
                  <a:pt x="16869" y="9140"/>
                  <a:pt x="16895" y="8943"/>
                </a:cubicBezTo>
                <a:cubicBezTo>
                  <a:pt x="16908" y="8844"/>
                  <a:pt x="16921" y="8795"/>
                  <a:pt x="16934" y="8696"/>
                </a:cubicBezTo>
                <a:cubicBezTo>
                  <a:pt x="17038" y="8253"/>
                  <a:pt x="17168" y="7907"/>
                  <a:pt x="17336" y="7661"/>
                </a:cubicBezTo>
                <a:cubicBezTo>
                  <a:pt x="17492" y="7464"/>
                  <a:pt x="17674" y="7316"/>
                  <a:pt x="17869" y="7316"/>
                </a:cubicBezTo>
                <a:cubicBezTo>
                  <a:pt x="18063" y="7316"/>
                  <a:pt x="18258" y="7414"/>
                  <a:pt x="18466" y="7611"/>
                </a:cubicBezTo>
                <a:cubicBezTo>
                  <a:pt x="18881" y="8055"/>
                  <a:pt x="19309" y="8894"/>
                  <a:pt x="19634" y="10028"/>
                </a:cubicBezTo>
                <a:cubicBezTo>
                  <a:pt x="19790" y="10570"/>
                  <a:pt x="19920" y="11162"/>
                  <a:pt x="20036" y="11754"/>
                </a:cubicBezTo>
                <a:cubicBezTo>
                  <a:pt x="20140" y="12395"/>
                  <a:pt x="20218" y="13036"/>
                  <a:pt x="20257" y="13628"/>
                </a:cubicBezTo>
                <a:cubicBezTo>
                  <a:pt x="20296" y="14269"/>
                  <a:pt x="20296" y="14910"/>
                  <a:pt x="20244" y="15453"/>
                </a:cubicBezTo>
                <a:cubicBezTo>
                  <a:pt x="20218" y="15748"/>
                  <a:pt x="20179" y="16044"/>
                  <a:pt x="20140" y="16291"/>
                </a:cubicBezTo>
                <a:cubicBezTo>
                  <a:pt x="20114" y="16439"/>
                  <a:pt x="20075" y="16587"/>
                  <a:pt x="20049" y="16685"/>
                </a:cubicBezTo>
                <a:cubicBezTo>
                  <a:pt x="19997" y="16833"/>
                  <a:pt x="19984" y="16932"/>
                  <a:pt x="19958" y="169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1BB21D8-058A-B747-B19B-CF458FB2DCF8}"/>
              </a:ext>
            </a:extLst>
          </p:cNvPr>
          <p:cNvSpPr/>
          <p:nvPr/>
        </p:nvSpPr>
        <p:spPr>
          <a:xfrm>
            <a:off x="8315886" y="2179010"/>
            <a:ext cx="1323013" cy="103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9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2483BA79-BE3C-F041-A5EC-A66A52E86820}"/>
              </a:ext>
            </a:extLst>
          </p:cNvPr>
          <p:cNvSpPr/>
          <p:nvPr/>
        </p:nvSpPr>
        <p:spPr>
          <a:xfrm>
            <a:off x="7987517" y="2588192"/>
            <a:ext cx="1496086" cy="1568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935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EDA8A88-004D-B242-B47C-A8FD2E82186E}"/>
              </a:ext>
            </a:extLst>
          </p:cNvPr>
          <p:cNvSpPr/>
          <p:nvPr/>
        </p:nvSpPr>
        <p:spPr>
          <a:xfrm>
            <a:off x="6373579" y="1519493"/>
            <a:ext cx="1396810" cy="927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48" y="7650"/>
                </a:moveTo>
                <a:cubicBezTo>
                  <a:pt x="595" y="2354"/>
                  <a:pt x="5629" y="-960"/>
                  <a:pt x="11292" y="249"/>
                </a:cubicBezTo>
                <a:cubicBezTo>
                  <a:pt x="16954" y="1459"/>
                  <a:pt x="21101" y="6733"/>
                  <a:pt x="20554" y="12030"/>
                </a:cubicBezTo>
                <a:cubicBezTo>
                  <a:pt x="20007" y="17326"/>
                  <a:pt x="14973" y="20640"/>
                  <a:pt x="9310" y="19431"/>
                </a:cubicBezTo>
                <a:cubicBezTo>
                  <a:pt x="3648" y="18221"/>
                  <a:pt x="-499" y="12947"/>
                  <a:pt x="48" y="76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6862706-287B-F94E-BF97-D0D53F4C4436}"/>
              </a:ext>
            </a:extLst>
          </p:cNvPr>
          <p:cNvSpPr/>
          <p:nvPr/>
        </p:nvSpPr>
        <p:spPr>
          <a:xfrm>
            <a:off x="6373579" y="2097006"/>
            <a:ext cx="1348881" cy="1444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8" extrusionOk="0">
                <a:moveTo>
                  <a:pt x="121" y="36"/>
                </a:moveTo>
                <a:cubicBezTo>
                  <a:pt x="1573" y="2798"/>
                  <a:pt x="5385" y="5063"/>
                  <a:pt x="10104" y="5726"/>
                </a:cubicBezTo>
                <a:cubicBezTo>
                  <a:pt x="14884" y="6389"/>
                  <a:pt x="19240" y="5174"/>
                  <a:pt x="21540" y="2854"/>
                </a:cubicBezTo>
                <a:cubicBezTo>
                  <a:pt x="21540" y="2798"/>
                  <a:pt x="21600" y="2854"/>
                  <a:pt x="21600" y="2909"/>
                </a:cubicBezTo>
                <a:lnTo>
                  <a:pt x="16034" y="16885"/>
                </a:lnTo>
                <a:cubicBezTo>
                  <a:pt x="14945" y="19482"/>
                  <a:pt x="11798" y="21581"/>
                  <a:pt x="7624" y="21029"/>
                </a:cubicBezTo>
                <a:cubicBezTo>
                  <a:pt x="3449" y="20476"/>
                  <a:pt x="968" y="17604"/>
                  <a:pt x="847" y="14841"/>
                </a:cubicBezTo>
                <a:lnTo>
                  <a:pt x="0" y="91"/>
                </a:lnTo>
                <a:cubicBezTo>
                  <a:pt x="0" y="-19"/>
                  <a:pt x="61" y="-19"/>
                  <a:pt x="121" y="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A2C106B-544E-FF42-8315-CB51FAE6060F}"/>
              </a:ext>
            </a:extLst>
          </p:cNvPr>
          <p:cNvSpPr/>
          <p:nvPr/>
        </p:nvSpPr>
        <p:spPr>
          <a:xfrm>
            <a:off x="2553100" y="2179010"/>
            <a:ext cx="1323013" cy="103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51279FF3-26FC-E647-AAC5-64E5FCFA3AE0}"/>
              </a:ext>
            </a:extLst>
          </p:cNvPr>
          <p:cNvSpPr/>
          <p:nvPr/>
        </p:nvSpPr>
        <p:spPr>
          <a:xfrm>
            <a:off x="2697799" y="2588192"/>
            <a:ext cx="1496086" cy="1568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5EEB76F-9E6F-EE48-ABDF-6DE0788A4885}"/>
              </a:ext>
            </a:extLst>
          </p:cNvPr>
          <p:cNvSpPr/>
          <p:nvPr/>
        </p:nvSpPr>
        <p:spPr>
          <a:xfrm>
            <a:off x="4446610" y="1519493"/>
            <a:ext cx="1396807" cy="927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9310" y="249"/>
                </a:moveTo>
                <a:cubicBezTo>
                  <a:pt x="14973" y="-960"/>
                  <a:pt x="20007" y="2354"/>
                  <a:pt x="20554" y="7650"/>
                </a:cubicBezTo>
                <a:cubicBezTo>
                  <a:pt x="21101" y="12947"/>
                  <a:pt x="16954" y="18221"/>
                  <a:pt x="11292" y="19431"/>
                </a:cubicBezTo>
                <a:cubicBezTo>
                  <a:pt x="5629" y="20640"/>
                  <a:pt x="595" y="17326"/>
                  <a:pt x="48" y="12030"/>
                </a:cubicBezTo>
                <a:cubicBezTo>
                  <a:pt x="-499" y="6733"/>
                  <a:pt x="3648" y="1459"/>
                  <a:pt x="9310" y="2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57BDD43-68D3-C94A-81CE-64D4280D40FC}"/>
              </a:ext>
            </a:extLst>
          </p:cNvPr>
          <p:cNvSpPr/>
          <p:nvPr/>
        </p:nvSpPr>
        <p:spPr>
          <a:xfrm>
            <a:off x="4495152" y="2097006"/>
            <a:ext cx="1346665" cy="1444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118" extrusionOk="0">
                <a:moveTo>
                  <a:pt x="21479" y="36"/>
                </a:moveTo>
                <a:cubicBezTo>
                  <a:pt x="20027" y="2798"/>
                  <a:pt x="16215" y="5063"/>
                  <a:pt x="11496" y="5726"/>
                </a:cubicBezTo>
                <a:cubicBezTo>
                  <a:pt x="6716" y="6389"/>
                  <a:pt x="2360" y="5174"/>
                  <a:pt x="60" y="2854"/>
                </a:cubicBezTo>
                <a:cubicBezTo>
                  <a:pt x="60" y="2798"/>
                  <a:pt x="0" y="2854"/>
                  <a:pt x="0" y="2909"/>
                </a:cubicBezTo>
                <a:lnTo>
                  <a:pt x="5566" y="16885"/>
                </a:lnTo>
                <a:cubicBezTo>
                  <a:pt x="6655" y="19482"/>
                  <a:pt x="9802" y="21581"/>
                  <a:pt x="13976" y="21029"/>
                </a:cubicBezTo>
                <a:cubicBezTo>
                  <a:pt x="18151" y="20476"/>
                  <a:pt x="20571" y="17659"/>
                  <a:pt x="20692" y="14841"/>
                </a:cubicBezTo>
                <a:lnTo>
                  <a:pt x="21540" y="91"/>
                </a:lnTo>
                <a:cubicBezTo>
                  <a:pt x="21600" y="-19"/>
                  <a:pt x="21540" y="-19"/>
                  <a:pt x="21479" y="3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5E3649-D153-144E-BD2A-8C9D6F648121}"/>
              </a:ext>
            </a:extLst>
          </p:cNvPr>
          <p:cNvGrpSpPr/>
          <p:nvPr/>
        </p:nvGrpSpPr>
        <p:grpSpPr>
          <a:xfrm>
            <a:off x="2990553" y="4492134"/>
            <a:ext cx="1541957" cy="1013154"/>
            <a:chOff x="332936" y="2720099"/>
            <a:chExt cx="2975111" cy="1013154"/>
          </a:xfrm>
        </p:grpSpPr>
        <p:sp>
          <p:nvSpPr>
            <p:cNvPr id="52" name="TextBox 26">
              <a:extLst>
                <a:ext uri="{FF2B5EF4-FFF2-40B4-BE49-F238E27FC236}">
                  <a16:creationId xmlns:a16="http://schemas.microsoft.com/office/drawing/2014/main" id="{5916787E-40B5-2349-BEB1-E94315B5287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27">
              <a:extLst>
                <a:ext uri="{FF2B5EF4-FFF2-40B4-BE49-F238E27FC236}">
                  <a16:creationId xmlns:a16="http://schemas.microsoft.com/office/drawing/2014/main" id="{EADFA47D-6700-2348-9D16-0DF39ADE9E5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6638CB7-A8C1-DD40-8CBC-5F5220578380}"/>
              </a:ext>
            </a:extLst>
          </p:cNvPr>
          <p:cNvGrpSpPr/>
          <p:nvPr/>
        </p:nvGrpSpPr>
        <p:grpSpPr>
          <a:xfrm>
            <a:off x="7679438" y="4492134"/>
            <a:ext cx="1541957" cy="1013154"/>
            <a:chOff x="332936" y="2720099"/>
            <a:chExt cx="2975111" cy="1013154"/>
          </a:xfrm>
        </p:grpSpPr>
        <p:sp>
          <p:nvSpPr>
            <p:cNvPr id="50" name="TextBox 29">
              <a:extLst>
                <a:ext uri="{FF2B5EF4-FFF2-40B4-BE49-F238E27FC236}">
                  <a16:creationId xmlns:a16="http://schemas.microsoft.com/office/drawing/2014/main" id="{D8379F96-E2A7-FB46-A074-3493CFFF30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30">
              <a:extLst>
                <a:ext uri="{FF2B5EF4-FFF2-40B4-BE49-F238E27FC236}">
                  <a16:creationId xmlns:a16="http://schemas.microsoft.com/office/drawing/2014/main" id="{CE5550C5-04BE-5D4F-8D02-2061502C3A1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07E151F-3E45-DF42-9325-38FDE956C65E}"/>
              </a:ext>
            </a:extLst>
          </p:cNvPr>
          <p:cNvGrpSpPr/>
          <p:nvPr/>
        </p:nvGrpSpPr>
        <p:grpSpPr>
          <a:xfrm>
            <a:off x="4795484" y="3735664"/>
            <a:ext cx="1100865" cy="1474819"/>
            <a:chOff x="332936" y="2443100"/>
            <a:chExt cx="2975111" cy="1474819"/>
          </a:xfrm>
        </p:grpSpPr>
        <p:sp>
          <p:nvSpPr>
            <p:cNvPr id="48" name="TextBox 32">
              <a:extLst>
                <a:ext uri="{FF2B5EF4-FFF2-40B4-BE49-F238E27FC236}">
                  <a16:creationId xmlns:a16="http://schemas.microsoft.com/office/drawing/2014/main" id="{5FA700D0-EC0E-8740-B6BF-A487875705CC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33">
              <a:extLst>
                <a:ext uri="{FF2B5EF4-FFF2-40B4-BE49-F238E27FC236}">
                  <a16:creationId xmlns:a16="http://schemas.microsoft.com/office/drawing/2014/main" id="{BBF1CDBC-1213-B44C-AFC5-9D236D8976F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B0EE90-C6E4-5449-B1C2-5218DC3B6AD6}"/>
              </a:ext>
            </a:extLst>
          </p:cNvPr>
          <p:cNvGrpSpPr/>
          <p:nvPr/>
        </p:nvGrpSpPr>
        <p:grpSpPr>
          <a:xfrm>
            <a:off x="6363514" y="3735664"/>
            <a:ext cx="1100865" cy="1474819"/>
            <a:chOff x="332936" y="2443100"/>
            <a:chExt cx="2975111" cy="1474819"/>
          </a:xfrm>
        </p:grpSpPr>
        <p:sp>
          <p:nvSpPr>
            <p:cNvPr id="46" name="TextBox 35">
              <a:extLst>
                <a:ext uri="{FF2B5EF4-FFF2-40B4-BE49-F238E27FC236}">
                  <a16:creationId xmlns:a16="http://schemas.microsoft.com/office/drawing/2014/main" id="{18030061-4153-404A-994C-E08A92AF8CE7}"/>
                </a:ext>
              </a:extLst>
            </p:cNvPr>
            <p:cNvSpPr txBox="1"/>
            <p:nvPr/>
          </p:nvSpPr>
          <p:spPr>
            <a:xfrm>
              <a:off x="332936" y="2443100"/>
              <a:ext cx="2926079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36">
              <a:extLst>
                <a:ext uri="{FF2B5EF4-FFF2-40B4-BE49-F238E27FC236}">
                  <a16:creationId xmlns:a16="http://schemas.microsoft.com/office/drawing/2014/main" id="{EFD8C8BC-7581-2D4A-A178-6AFC65D3161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38" name="Graphic 38" descr="Bullseye with solid fill">
            <a:extLst>
              <a:ext uri="{FF2B5EF4-FFF2-40B4-BE49-F238E27FC236}">
                <a16:creationId xmlns:a16="http://schemas.microsoft.com/office/drawing/2014/main" id="{7AC1AB56-22EA-004C-8ADD-CB9A2A4BC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8565" y="1700010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9" descr="Gears with solid fill">
            <a:extLst>
              <a:ext uri="{FF2B5EF4-FFF2-40B4-BE49-F238E27FC236}">
                <a16:creationId xmlns:a16="http://schemas.microsoft.com/office/drawing/2014/main" id="{8D2EB9AD-AB47-3E42-881A-B026A973B2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594" y="170001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40" descr="Hourglass 30% with solid fill">
            <a:extLst>
              <a:ext uri="{FF2B5EF4-FFF2-40B4-BE49-F238E27FC236}">
                <a16:creationId xmlns:a16="http://schemas.microsoft.com/office/drawing/2014/main" id="{9897B8E3-D75F-5743-8788-D5855E68B9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93973" y="241090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1" descr="Lightbulb with solid fill">
            <a:extLst>
              <a:ext uri="{FF2B5EF4-FFF2-40B4-BE49-F238E27FC236}">
                <a16:creationId xmlns:a16="http://schemas.microsoft.com/office/drawing/2014/main" id="{45F9DED1-DF06-1340-8383-52EF9E444D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1187" y="241090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2">
            <a:extLst>
              <a:ext uri="{FF2B5EF4-FFF2-40B4-BE49-F238E27FC236}">
                <a16:creationId xmlns:a16="http://schemas.microsoft.com/office/drawing/2014/main" id="{27C1C0FD-0F4C-FE46-9E73-4274A3C1B6AB}"/>
              </a:ext>
            </a:extLst>
          </p:cNvPr>
          <p:cNvSpPr txBox="1"/>
          <p:nvPr/>
        </p:nvSpPr>
        <p:spPr>
          <a:xfrm>
            <a:off x="3463723" y="348025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3" name="TextBox 43">
            <a:extLst>
              <a:ext uri="{FF2B5EF4-FFF2-40B4-BE49-F238E27FC236}">
                <a16:creationId xmlns:a16="http://schemas.microsoft.com/office/drawing/2014/main" id="{ED8C67CD-1E15-C74A-B63B-6848B3D1CF1E}"/>
              </a:ext>
            </a:extLst>
          </p:cNvPr>
          <p:cNvSpPr txBox="1"/>
          <p:nvPr/>
        </p:nvSpPr>
        <p:spPr>
          <a:xfrm>
            <a:off x="5048107" y="286056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4" name="TextBox 44">
            <a:extLst>
              <a:ext uri="{FF2B5EF4-FFF2-40B4-BE49-F238E27FC236}">
                <a16:creationId xmlns:a16="http://schemas.microsoft.com/office/drawing/2014/main" id="{147CCBCC-762A-4742-BAD0-E741A96F1C5F}"/>
              </a:ext>
            </a:extLst>
          </p:cNvPr>
          <p:cNvSpPr txBox="1"/>
          <p:nvPr/>
        </p:nvSpPr>
        <p:spPr>
          <a:xfrm>
            <a:off x="6616137" y="286056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5" name="TextBox 45">
            <a:extLst>
              <a:ext uri="{FF2B5EF4-FFF2-40B4-BE49-F238E27FC236}">
                <a16:creationId xmlns:a16="http://schemas.microsoft.com/office/drawing/2014/main" id="{36D2723A-AC0F-C94A-B10E-70046DE74F82}"/>
              </a:ext>
            </a:extLst>
          </p:cNvPr>
          <p:cNvSpPr txBox="1"/>
          <p:nvPr/>
        </p:nvSpPr>
        <p:spPr>
          <a:xfrm>
            <a:off x="8152608" y="345628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60725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8535</TotalTime>
  <Words>191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Cylinders In Semi-Circle – Slide Template</vt:lpstr>
      <vt:lpstr>4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2022-02-24T20:34:45Z</dcterms:modified>
  <cp:category>Charts &amp; Diagrams</cp:category>
</cp:coreProperties>
</file>