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Flat Hexagon Infographics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17E38B-837D-436F-82FC-471749357317}"/>
              </a:ext>
            </a:extLst>
          </p:cNvPr>
          <p:cNvGrpSpPr/>
          <p:nvPr/>
        </p:nvGrpSpPr>
        <p:grpSpPr>
          <a:xfrm>
            <a:off x="610960" y="1360062"/>
            <a:ext cx="2521744" cy="2769209"/>
            <a:chOff x="610960" y="2381250"/>
            <a:chExt cx="2521744" cy="2769209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F022764-F7DB-4A75-B7C1-B9F14F12E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B0082E1-E605-4DE0-BEF0-3760FD21D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 395">
              <a:extLst>
                <a:ext uri="{FF2B5EF4-FFF2-40B4-BE49-F238E27FC236}">
                  <a16:creationId xmlns:a16="http://schemas.microsoft.com/office/drawing/2014/main" id="{050DD973-FDBC-4607-9337-45EF72AFA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6">
              <a:extLst>
                <a:ext uri="{FF2B5EF4-FFF2-40B4-BE49-F238E27FC236}">
                  <a16:creationId xmlns:a16="http://schemas.microsoft.com/office/drawing/2014/main" id="{DA12B73D-C492-4DDE-AF8D-6019BD5FA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8">
              <a:extLst>
                <a:ext uri="{FF2B5EF4-FFF2-40B4-BE49-F238E27FC236}">
                  <a16:creationId xmlns:a16="http://schemas.microsoft.com/office/drawing/2014/main" id="{BA0CC001-568E-4DCB-8ABF-A20AB7C60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4">
              <a:extLst>
                <a:ext uri="{FF2B5EF4-FFF2-40B4-BE49-F238E27FC236}">
                  <a16:creationId xmlns:a16="http://schemas.microsoft.com/office/drawing/2014/main" id="{18C19EF0-B013-46F9-8A35-6AD42D3C3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995C72-DFA8-44F6-86BE-3533468471E4}"/>
              </a:ext>
            </a:extLst>
          </p:cNvPr>
          <p:cNvGrpSpPr/>
          <p:nvPr/>
        </p:nvGrpSpPr>
        <p:grpSpPr>
          <a:xfrm>
            <a:off x="3458141" y="1360062"/>
            <a:ext cx="2521744" cy="2769209"/>
            <a:chOff x="3458141" y="2381250"/>
            <a:chExt cx="2521744" cy="2769209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754BB4D-4482-4510-B6F5-BE7278C91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A048FCE-7CE7-4778-B249-2A8C97214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 395">
              <a:extLst>
                <a:ext uri="{FF2B5EF4-FFF2-40B4-BE49-F238E27FC236}">
                  <a16:creationId xmlns:a16="http://schemas.microsoft.com/office/drawing/2014/main" id="{46B32A13-BA8E-4668-BA0F-2C66EBDF6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96">
              <a:extLst>
                <a:ext uri="{FF2B5EF4-FFF2-40B4-BE49-F238E27FC236}">
                  <a16:creationId xmlns:a16="http://schemas.microsoft.com/office/drawing/2014/main" id="{AD089662-F8CC-4F89-8974-A5B191C66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98">
              <a:extLst>
                <a:ext uri="{FF2B5EF4-FFF2-40B4-BE49-F238E27FC236}">
                  <a16:creationId xmlns:a16="http://schemas.microsoft.com/office/drawing/2014/main" id="{A90A6EAF-1E17-443D-A47B-49AF0A6FE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04">
              <a:extLst>
                <a:ext uri="{FF2B5EF4-FFF2-40B4-BE49-F238E27FC236}">
                  <a16:creationId xmlns:a16="http://schemas.microsoft.com/office/drawing/2014/main" id="{FB749F1B-4904-4515-BE53-B5266C24E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6B423F8-091E-4C9C-9B9C-A3C16949C456}"/>
              </a:ext>
            </a:extLst>
          </p:cNvPr>
          <p:cNvGrpSpPr/>
          <p:nvPr/>
        </p:nvGrpSpPr>
        <p:grpSpPr>
          <a:xfrm>
            <a:off x="6305322" y="1360062"/>
            <a:ext cx="2521744" cy="2769209"/>
            <a:chOff x="6305322" y="2381250"/>
            <a:chExt cx="2521744" cy="2769209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4E93D98-14B2-4136-9BB7-ED1171E39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A3D0D9E-60C5-4EF5-B2D1-8C23FA9E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" name="Freeform 395">
              <a:extLst>
                <a:ext uri="{FF2B5EF4-FFF2-40B4-BE49-F238E27FC236}">
                  <a16:creationId xmlns:a16="http://schemas.microsoft.com/office/drawing/2014/main" id="{92015E5C-174A-4521-9CE5-A2F478390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96">
              <a:extLst>
                <a:ext uri="{FF2B5EF4-FFF2-40B4-BE49-F238E27FC236}">
                  <a16:creationId xmlns:a16="http://schemas.microsoft.com/office/drawing/2014/main" id="{C8C4AC9C-BC12-4518-8917-E8B4E26B6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98">
              <a:extLst>
                <a:ext uri="{FF2B5EF4-FFF2-40B4-BE49-F238E27FC236}">
                  <a16:creationId xmlns:a16="http://schemas.microsoft.com/office/drawing/2014/main" id="{77B0DBED-8E1B-4868-AF5B-6BE241893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04">
              <a:extLst>
                <a:ext uri="{FF2B5EF4-FFF2-40B4-BE49-F238E27FC236}">
                  <a16:creationId xmlns:a16="http://schemas.microsoft.com/office/drawing/2014/main" id="{64665BEA-3CD3-4765-B144-97434A8C9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7C677E9-0CCC-4BAD-99A9-C0E71B4BB0CC}"/>
              </a:ext>
            </a:extLst>
          </p:cNvPr>
          <p:cNvGrpSpPr/>
          <p:nvPr/>
        </p:nvGrpSpPr>
        <p:grpSpPr>
          <a:xfrm>
            <a:off x="9152504" y="1360062"/>
            <a:ext cx="2521744" cy="2769209"/>
            <a:chOff x="9152504" y="2381250"/>
            <a:chExt cx="2521744" cy="2769209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9CC3B43-0EE0-4B65-A595-80138CC48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37ECD0D-544E-4A0C-87DD-EBBAAFFEA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1" name="Freeform 395">
              <a:extLst>
                <a:ext uri="{FF2B5EF4-FFF2-40B4-BE49-F238E27FC236}">
                  <a16:creationId xmlns:a16="http://schemas.microsoft.com/office/drawing/2014/main" id="{D8CEC34B-5A69-4994-B565-8EC72AB7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96">
              <a:extLst>
                <a:ext uri="{FF2B5EF4-FFF2-40B4-BE49-F238E27FC236}">
                  <a16:creationId xmlns:a16="http://schemas.microsoft.com/office/drawing/2014/main" id="{847124C4-8455-422E-BD91-47B41127E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98">
              <a:extLst>
                <a:ext uri="{FF2B5EF4-FFF2-40B4-BE49-F238E27FC236}">
                  <a16:creationId xmlns:a16="http://schemas.microsoft.com/office/drawing/2014/main" id="{51D41742-3626-4A0F-A37E-CAFC7C2F6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04">
              <a:extLst>
                <a:ext uri="{FF2B5EF4-FFF2-40B4-BE49-F238E27FC236}">
                  <a16:creationId xmlns:a16="http://schemas.microsoft.com/office/drawing/2014/main" id="{45B87619-6003-4615-846F-64B3FB705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Graphic 7" descr="Gears">
            <a:extLst>
              <a:ext uri="{FF2B5EF4-FFF2-40B4-BE49-F238E27FC236}">
                <a16:creationId xmlns:a16="http://schemas.microsoft.com/office/drawing/2014/main" id="{6FA49E82-35ED-4667-A027-13A094D06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2189" y="2969772"/>
            <a:ext cx="759186" cy="759186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96C3D6F-7703-403C-ACDB-EEDA89DF1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4253" y="2969772"/>
            <a:ext cx="759186" cy="759186"/>
          </a:xfrm>
          <a:prstGeom prst="rect">
            <a:avLst/>
          </a:prstGeom>
        </p:spPr>
      </p:pic>
      <p:pic>
        <p:nvPicPr>
          <p:cNvPr id="12" name="Graphic 11" descr="Eye">
            <a:extLst>
              <a:ext uri="{FF2B5EF4-FFF2-40B4-BE49-F238E27FC236}">
                <a16:creationId xmlns:a16="http://schemas.microsoft.com/office/drawing/2014/main" id="{D10A5E66-1B35-4AF0-8F44-092D869E02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1435" y="2969772"/>
            <a:ext cx="759186" cy="759186"/>
          </a:xfrm>
          <a:prstGeom prst="rect">
            <a:avLst/>
          </a:prstGeom>
        </p:spPr>
      </p:pic>
      <p:pic>
        <p:nvPicPr>
          <p:cNvPr id="14" name="Graphic 13" descr="Coins">
            <a:extLst>
              <a:ext uri="{FF2B5EF4-FFF2-40B4-BE49-F238E27FC236}">
                <a16:creationId xmlns:a16="http://schemas.microsoft.com/office/drawing/2014/main" id="{5BD4D792-8420-4744-9E98-ADC7B32D4E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78617" y="2969772"/>
            <a:ext cx="759186" cy="759186"/>
          </a:xfrm>
          <a:prstGeom prst="rect">
            <a:avLst/>
          </a:prstGeom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45D6408E-00B0-4C33-810E-E08189449B11}"/>
              </a:ext>
            </a:extLst>
          </p:cNvPr>
          <p:cNvGrpSpPr/>
          <p:nvPr/>
        </p:nvGrpSpPr>
        <p:grpSpPr>
          <a:xfrm>
            <a:off x="610960" y="4256255"/>
            <a:ext cx="2521744" cy="1597929"/>
            <a:chOff x="332936" y="2504656"/>
            <a:chExt cx="2937088" cy="159792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858E188-EF21-430F-B0A6-8248EC35199F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A7D7721-F6EA-4DD4-A0D9-D196D7269C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DFE77DA-2450-4F60-8349-E5E03C68C563}"/>
              </a:ext>
            </a:extLst>
          </p:cNvPr>
          <p:cNvSpPr txBox="1"/>
          <p:nvPr/>
        </p:nvSpPr>
        <p:spPr>
          <a:xfrm>
            <a:off x="1373275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31803B-8BB6-4B65-882B-1DA126D66303}"/>
              </a:ext>
            </a:extLst>
          </p:cNvPr>
          <p:cNvSpPr txBox="1"/>
          <p:nvPr/>
        </p:nvSpPr>
        <p:spPr>
          <a:xfrm>
            <a:off x="4220455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088BAF-50C4-4706-87D2-D15457C52A97}"/>
              </a:ext>
            </a:extLst>
          </p:cNvPr>
          <p:cNvSpPr txBox="1"/>
          <p:nvPr/>
        </p:nvSpPr>
        <p:spPr>
          <a:xfrm>
            <a:off x="7067637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3B3DB30-CCC7-41DB-B744-01F2ABF66C28}"/>
              </a:ext>
            </a:extLst>
          </p:cNvPr>
          <p:cNvSpPr txBox="1"/>
          <p:nvPr/>
        </p:nvSpPr>
        <p:spPr>
          <a:xfrm>
            <a:off x="9914819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C8FAF9-F00A-4512-91A2-06A8BA6581CE}"/>
              </a:ext>
            </a:extLst>
          </p:cNvPr>
          <p:cNvGrpSpPr/>
          <p:nvPr/>
        </p:nvGrpSpPr>
        <p:grpSpPr>
          <a:xfrm>
            <a:off x="3439752" y="4256255"/>
            <a:ext cx="2521744" cy="1597929"/>
            <a:chOff x="332936" y="2504656"/>
            <a:chExt cx="2937088" cy="159792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EAFFAD9-681A-4879-8F9E-2A01CD828F1D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A141243-99D2-4C7A-B34A-6F830AF960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217E200-FF82-4F59-A9F4-8AEAD6E7EB30}"/>
              </a:ext>
            </a:extLst>
          </p:cNvPr>
          <p:cNvGrpSpPr/>
          <p:nvPr/>
        </p:nvGrpSpPr>
        <p:grpSpPr>
          <a:xfrm>
            <a:off x="6268544" y="4256255"/>
            <a:ext cx="2521744" cy="1597929"/>
            <a:chOff x="332936" y="2504656"/>
            <a:chExt cx="2937088" cy="159792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B16AFE4-878B-4955-B635-861941407A81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CD95A8B-83CF-4715-A15D-46322B36BB9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4BAC6CB-73EF-4E0F-9CA5-02AF5A569CD6}"/>
              </a:ext>
            </a:extLst>
          </p:cNvPr>
          <p:cNvGrpSpPr/>
          <p:nvPr/>
        </p:nvGrpSpPr>
        <p:grpSpPr>
          <a:xfrm>
            <a:off x="9097337" y="4256255"/>
            <a:ext cx="2521744" cy="1597929"/>
            <a:chOff x="332936" y="2504656"/>
            <a:chExt cx="2937088" cy="159792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7E33D59-623C-477B-AF14-C0DA16ECE3BC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9F3036D-9900-43BA-BECC-D26E9733AED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3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Flat Hexagon Infographics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17E38B-837D-436F-82FC-471749357317}"/>
              </a:ext>
            </a:extLst>
          </p:cNvPr>
          <p:cNvGrpSpPr/>
          <p:nvPr/>
        </p:nvGrpSpPr>
        <p:grpSpPr>
          <a:xfrm>
            <a:off x="610960" y="1360062"/>
            <a:ext cx="2521744" cy="2769209"/>
            <a:chOff x="610960" y="2381250"/>
            <a:chExt cx="2521744" cy="2769209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F022764-F7DB-4A75-B7C1-B9F14F12E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B0082E1-E605-4DE0-BEF0-3760FD21D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Freeform 395">
              <a:extLst>
                <a:ext uri="{FF2B5EF4-FFF2-40B4-BE49-F238E27FC236}">
                  <a16:creationId xmlns:a16="http://schemas.microsoft.com/office/drawing/2014/main" id="{050DD973-FDBC-4607-9337-45EF72AFA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6">
              <a:extLst>
                <a:ext uri="{FF2B5EF4-FFF2-40B4-BE49-F238E27FC236}">
                  <a16:creationId xmlns:a16="http://schemas.microsoft.com/office/drawing/2014/main" id="{DA12B73D-C492-4DDE-AF8D-6019BD5FA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8">
              <a:extLst>
                <a:ext uri="{FF2B5EF4-FFF2-40B4-BE49-F238E27FC236}">
                  <a16:creationId xmlns:a16="http://schemas.microsoft.com/office/drawing/2014/main" id="{BA0CC001-568E-4DCB-8ABF-A20AB7C60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04">
              <a:extLst>
                <a:ext uri="{FF2B5EF4-FFF2-40B4-BE49-F238E27FC236}">
                  <a16:creationId xmlns:a16="http://schemas.microsoft.com/office/drawing/2014/main" id="{18C19EF0-B013-46F9-8A35-6AD42D3C3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995C72-DFA8-44F6-86BE-3533468471E4}"/>
              </a:ext>
            </a:extLst>
          </p:cNvPr>
          <p:cNvGrpSpPr/>
          <p:nvPr/>
        </p:nvGrpSpPr>
        <p:grpSpPr>
          <a:xfrm>
            <a:off x="3458141" y="1360062"/>
            <a:ext cx="2521744" cy="2769209"/>
            <a:chOff x="3458141" y="2381250"/>
            <a:chExt cx="2521744" cy="2769209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754BB4D-4482-4510-B6F5-BE7278C91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A048FCE-7CE7-4778-B249-2A8C97214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 395">
              <a:extLst>
                <a:ext uri="{FF2B5EF4-FFF2-40B4-BE49-F238E27FC236}">
                  <a16:creationId xmlns:a16="http://schemas.microsoft.com/office/drawing/2014/main" id="{46B32A13-BA8E-4668-BA0F-2C66EBDF6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96">
              <a:extLst>
                <a:ext uri="{FF2B5EF4-FFF2-40B4-BE49-F238E27FC236}">
                  <a16:creationId xmlns:a16="http://schemas.microsoft.com/office/drawing/2014/main" id="{AD089662-F8CC-4F89-8974-A5B191C66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98">
              <a:extLst>
                <a:ext uri="{FF2B5EF4-FFF2-40B4-BE49-F238E27FC236}">
                  <a16:creationId xmlns:a16="http://schemas.microsoft.com/office/drawing/2014/main" id="{A90A6EAF-1E17-443D-A47B-49AF0A6FE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04">
              <a:extLst>
                <a:ext uri="{FF2B5EF4-FFF2-40B4-BE49-F238E27FC236}">
                  <a16:creationId xmlns:a16="http://schemas.microsoft.com/office/drawing/2014/main" id="{FB749F1B-4904-4515-BE53-B5266C24E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6B423F8-091E-4C9C-9B9C-A3C16949C456}"/>
              </a:ext>
            </a:extLst>
          </p:cNvPr>
          <p:cNvGrpSpPr/>
          <p:nvPr/>
        </p:nvGrpSpPr>
        <p:grpSpPr>
          <a:xfrm>
            <a:off x="6305322" y="1360062"/>
            <a:ext cx="2521744" cy="2769209"/>
            <a:chOff x="6305322" y="2381250"/>
            <a:chExt cx="2521744" cy="2769209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4E93D98-14B2-4136-9BB7-ED1171E39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A3D0D9E-60C5-4EF5-B2D1-8C23FA9E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" name="Freeform 395">
              <a:extLst>
                <a:ext uri="{FF2B5EF4-FFF2-40B4-BE49-F238E27FC236}">
                  <a16:creationId xmlns:a16="http://schemas.microsoft.com/office/drawing/2014/main" id="{92015E5C-174A-4521-9CE5-A2F478390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96">
              <a:extLst>
                <a:ext uri="{FF2B5EF4-FFF2-40B4-BE49-F238E27FC236}">
                  <a16:creationId xmlns:a16="http://schemas.microsoft.com/office/drawing/2014/main" id="{C8C4AC9C-BC12-4518-8917-E8B4E26B6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398">
              <a:extLst>
                <a:ext uri="{FF2B5EF4-FFF2-40B4-BE49-F238E27FC236}">
                  <a16:creationId xmlns:a16="http://schemas.microsoft.com/office/drawing/2014/main" id="{77B0DBED-8E1B-4868-AF5B-6BE241893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04">
              <a:extLst>
                <a:ext uri="{FF2B5EF4-FFF2-40B4-BE49-F238E27FC236}">
                  <a16:creationId xmlns:a16="http://schemas.microsoft.com/office/drawing/2014/main" id="{64665BEA-3CD3-4765-B144-97434A8C9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7C677E9-0CCC-4BAD-99A9-C0E71B4BB0CC}"/>
              </a:ext>
            </a:extLst>
          </p:cNvPr>
          <p:cNvGrpSpPr/>
          <p:nvPr/>
        </p:nvGrpSpPr>
        <p:grpSpPr>
          <a:xfrm>
            <a:off x="9152504" y="1360062"/>
            <a:ext cx="2521744" cy="2769209"/>
            <a:chOff x="9152504" y="2381250"/>
            <a:chExt cx="2521744" cy="2769209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9CC3B43-0EE0-4B65-A595-80138CC48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37ECD0D-544E-4A0C-87DD-EBBAAFFEA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1" name="Freeform 395">
              <a:extLst>
                <a:ext uri="{FF2B5EF4-FFF2-40B4-BE49-F238E27FC236}">
                  <a16:creationId xmlns:a16="http://schemas.microsoft.com/office/drawing/2014/main" id="{D8CEC34B-5A69-4994-B565-8EC72AB7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96">
              <a:extLst>
                <a:ext uri="{FF2B5EF4-FFF2-40B4-BE49-F238E27FC236}">
                  <a16:creationId xmlns:a16="http://schemas.microsoft.com/office/drawing/2014/main" id="{847124C4-8455-422E-BD91-47B41127E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98">
              <a:extLst>
                <a:ext uri="{FF2B5EF4-FFF2-40B4-BE49-F238E27FC236}">
                  <a16:creationId xmlns:a16="http://schemas.microsoft.com/office/drawing/2014/main" id="{51D41742-3626-4A0F-A37E-CAFC7C2F6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04">
              <a:extLst>
                <a:ext uri="{FF2B5EF4-FFF2-40B4-BE49-F238E27FC236}">
                  <a16:creationId xmlns:a16="http://schemas.microsoft.com/office/drawing/2014/main" id="{45B87619-6003-4615-846F-64B3FB705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Graphic 7" descr="Gears">
            <a:extLst>
              <a:ext uri="{FF2B5EF4-FFF2-40B4-BE49-F238E27FC236}">
                <a16:creationId xmlns:a16="http://schemas.microsoft.com/office/drawing/2014/main" id="{6FA49E82-35ED-4667-A027-13A094D06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2189" y="2969772"/>
            <a:ext cx="759186" cy="759186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96C3D6F-7703-403C-ACDB-EEDA89DF1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4253" y="2969772"/>
            <a:ext cx="759186" cy="759186"/>
          </a:xfrm>
          <a:prstGeom prst="rect">
            <a:avLst/>
          </a:prstGeom>
        </p:spPr>
      </p:pic>
      <p:pic>
        <p:nvPicPr>
          <p:cNvPr id="12" name="Graphic 11" descr="Eye">
            <a:extLst>
              <a:ext uri="{FF2B5EF4-FFF2-40B4-BE49-F238E27FC236}">
                <a16:creationId xmlns:a16="http://schemas.microsoft.com/office/drawing/2014/main" id="{D10A5E66-1B35-4AF0-8F44-092D869E02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1435" y="2969772"/>
            <a:ext cx="759186" cy="759186"/>
          </a:xfrm>
          <a:prstGeom prst="rect">
            <a:avLst/>
          </a:prstGeom>
        </p:spPr>
      </p:pic>
      <p:pic>
        <p:nvPicPr>
          <p:cNvPr id="14" name="Graphic 13" descr="Coins">
            <a:extLst>
              <a:ext uri="{FF2B5EF4-FFF2-40B4-BE49-F238E27FC236}">
                <a16:creationId xmlns:a16="http://schemas.microsoft.com/office/drawing/2014/main" id="{5BD4D792-8420-4744-9E98-ADC7B32D4E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78617" y="2969772"/>
            <a:ext cx="759186" cy="759186"/>
          </a:xfrm>
          <a:prstGeom prst="rect">
            <a:avLst/>
          </a:prstGeom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45D6408E-00B0-4C33-810E-E08189449B11}"/>
              </a:ext>
            </a:extLst>
          </p:cNvPr>
          <p:cNvGrpSpPr/>
          <p:nvPr/>
        </p:nvGrpSpPr>
        <p:grpSpPr>
          <a:xfrm>
            <a:off x="610960" y="4256255"/>
            <a:ext cx="2521744" cy="1597929"/>
            <a:chOff x="332936" y="2504656"/>
            <a:chExt cx="2937088" cy="159792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858E188-EF21-430F-B0A6-8248EC35199F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A7D7721-F6EA-4DD4-A0D9-D196D7269C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DFE77DA-2450-4F60-8349-E5E03C68C563}"/>
              </a:ext>
            </a:extLst>
          </p:cNvPr>
          <p:cNvSpPr txBox="1"/>
          <p:nvPr/>
        </p:nvSpPr>
        <p:spPr>
          <a:xfrm>
            <a:off x="1373275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31803B-8BB6-4B65-882B-1DA126D66303}"/>
              </a:ext>
            </a:extLst>
          </p:cNvPr>
          <p:cNvSpPr txBox="1"/>
          <p:nvPr/>
        </p:nvSpPr>
        <p:spPr>
          <a:xfrm>
            <a:off x="4220455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088BAF-50C4-4706-87D2-D15457C52A97}"/>
              </a:ext>
            </a:extLst>
          </p:cNvPr>
          <p:cNvSpPr txBox="1"/>
          <p:nvPr/>
        </p:nvSpPr>
        <p:spPr>
          <a:xfrm>
            <a:off x="7067637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3B3DB30-CCC7-41DB-B744-01F2ABF66C28}"/>
              </a:ext>
            </a:extLst>
          </p:cNvPr>
          <p:cNvSpPr txBox="1"/>
          <p:nvPr/>
        </p:nvSpPr>
        <p:spPr>
          <a:xfrm>
            <a:off x="9914819" y="175436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C8FAF9-F00A-4512-91A2-06A8BA6581CE}"/>
              </a:ext>
            </a:extLst>
          </p:cNvPr>
          <p:cNvGrpSpPr/>
          <p:nvPr/>
        </p:nvGrpSpPr>
        <p:grpSpPr>
          <a:xfrm>
            <a:off x="3439752" y="4256255"/>
            <a:ext cx="2521744" cy="1597929"/>
            <a:chOff x="332936" y="2504656"/>
            <a:chExt cx="2937088" cy="159792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EAFFAD9-681A-4879-8F9E-2A01CD828F1D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A141243-99D2-4C7A-B34A-6F830AF9608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217E200-FF82-4F59-A9F4-8AEAD6E7EB30}"/>
              </a:ext>
            </a:extLst>
          </p:cNvPr>
          <p:cNvGrpSpPr/>
          <p:nvPr/>
        </p:nvGrpSpPr>
        <p:grpSpPr>
          <a:xfrm>
            <a:off x="6268544" y="4256255"/>
            <a:ext cx="2521744" cy="1597929"/>
            <a:chOff x="332936" y="2504656"/>
            <a:chExt cx="2937088" cy="159792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B16AFE4-878B-4955-B635-861941407A81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CD95A8B-83CF-4715-A15D-46322B36BB9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4BAC6CB-73EF-4E0F-9CA5-02AF5A569CD6}"/>
              </a:ext>
            </a:extLst>
          </p:cNvPr>
          <p:cNvGrpSpPr/>
          <p:nvPr/>
        </p:nvGrpSpPr>
        <p:grpSpPr>
          <a:xfrm>
            <a:off x="9097337" y="4256255"/>
            <a:ext cx="2521744" cy="1597929"/>
            <a:chOff x="332936" y="2504656"/>
            <a:chExt cx="2937088" cy="159792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7E33D59-623C-477B-AF14-C0DA16ECE3BC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9F3036D-9900-43BA-BECC-D26E9733AED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375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7953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Flat Hexagon Infographics for PowerPoint</vt:lpstr>
      <vt:lpstr>4 Flat Hexagon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Flat Hexagon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2018-03-13T19:47:21Z</dcterms:modified>
  <cp:category>Charts &amp; Diagrams;Text &amp; Tables</cp:category>
</cp:coreProperties>
</file>