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2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61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4 Flat Hexagon Infographics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17E38B-837D-436F-82FC-471749357317}"/>
              </a:ext>
            </a:extLst>
          </p:cNvPr>
          <p:cNvGrpSpPr/>
          <p:nvPr/>
        </p:nvGrpSpPr>
        <p:grpSpPr>
          <a:xfrm>
            <a:off x="458220" y="1877297"/>
            <a:ext cx="1891308" cy="2076907"/>
            <a:chOff x="610960" y="2381250"/>
            <a:chExt cx="2521744" cy="2769209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F022764-F7DB-4A75-B7C1-B9F14F12E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91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B0082E1-E605-4DE0-BEF0-3760FD21D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91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 395">
              <a:extLst>
                <a:ext uri="{FF2B5EF4-FFF2-40B4-BE49-F238E27FC236}">
                  <a16:creationId xmlns:a16="http://schemas.microsoft.com/office/drawing/2014/main" id="{050DD973-FDBC-4607-9337-45EF72AFA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60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396">
              <a:extLst>
                <a:ext uri="{FF2B5EF4-FFF2-40B4-BE49-F238E27FC236}">
                  <a16:creationId xmlns:a16="http://schemas.microsoft.com/office/drawing/2014/main" id="{DA12B73D-C492-4DDE-AF8D-6019BD5FA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60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398">
              <a:extLst>
                <a:ext uri="{FF2B5EF4-FFF2-40B4-BE49-F238E27FC236}">
                  <a16:creationId xmlns:a16="http://schemas.microsoft.com/office/drawing/2014/main" id="{BA0CC001-568E-4DCB-8ABF-A20AB7C60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760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404">
              <a:extLst>
                <a:ext uri="{FF2B5EF4-FFF2-40B4-BE49-F238E27FC236}">
                  <a16:creationId xmlns:a16="http://schemas.microsoft.com/office/drawing/2014/main" id="{18C19EF0-B013-46F9-8A35-6AD42D3C3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760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F995C72-DFA8-44F6-86BE-3533468471E4}"/>
              </a:ext>
            </a:extLst>
          </p:cNvPr>
          <p:cNvGrpSpPr/>
          <p:nvPr/>
        </p:nvGrpSpPr>
        <p:grpSpPr>
          <a:xfrm>
            <a:off x="2593606" y="1877297"/>
            <a:ext cx="1891308" cy="2076907"/>
            <a:chOff x="3458141" y="2381250"/>
            <a:chExt cx="2521744" cy="2769209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754BB4D-4482-4510-B6F5-BE7278C91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472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A048FCE-7CE7-4778-B249-2A8C97214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472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 395">
              <a:extLst>
                <a:ext uri="{FF2B5EF4-FFF2-40B4-BE49-F238E27FC236}">
                  <a16:creationId xmlns:a16="http://schemas.microsoft.com/office/drawing/2014/main" id="{46B32A13-BA8E-4668-BA0F-2C66EBDF6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141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Freeform 396">
              <a:extLst>
                <a:ext uri="{FF2B5EF4-FFF2-40B4-BE49-F238E27FC236}">
                  <a16:creationId xmlns:a16="http://schemas.microsoft.com/office/drawing/2014/main" id="{AD089662-F8CC-4F89-8974-A5B191C66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141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398">
              <a:extLst>
                <a:ext uri="{FF2B5EF4-FFF2-40B4-BE49-F238E27FC236}">
                  <a16:creationId xmlns:a16="http://schemas.microsoft.com/office/drawing/2014/main" id="{A90A6EAF-1E17-443D-A47B-49AF0A6FE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941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Freeform 404">
              <a:extLst>
                <a:ext uri="{FF2B5EF4-FFF2-40B4-BE49-F238E27FC236}">
                  <a16:creationId xmlns:a16="http://schemas.microsoft.com/office/drawing/2014/main" id="{FB749F1B-4904-4515-BE53-B5266C24E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941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6B423F8-091E-4C9C-9B9C-A3C16949C456}"/>
              </a:ext>
            </a:extLst>
          </p:cNvPr>
          <p:cNvGrpSpPr/>
          <p:nvPr/>
        </p:nvGrpSpPr>
        <p:grpSpPr>
          <a:xfrm>
            <a:off x="4728992" y="1877297"/>
            <a:ext cx="1891308" cy="2076907"/>
            <a:chOff x="6305322" y="2381250"/>
            <a:chExt cx="2521744" cy="2769209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4E93D98-14B2-4136-9BB7-ED1171E39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653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A3D0D9E-60C5-4EF5-B2D1-8C23FA9E5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653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 395">
              <a:extLst>
                <a:ext uri="{FF2B5EF4-FFF2-40B4-BE49-F238E27FC236}">
                  <a16:creationId xmlns:a16="http://schemas.microsoft.com/office/drawing/2014/main" id="{92015E5C-174A-4521-9CE5-A2F478390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322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396">
              <a:extLst>
                <a:ext uri="{FF2B5EF4-FFF2-40B4-BE49-F238E27FC236}">
                  <a16:creationId xmlns:a16="http://schemas.microsoft.com/office/drawing/2014/main" id="{C8C4AC9C-BC12-4518-8917-E8B4E26B6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322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398">
              <a:extLst>
                <a:ext uri="{FF2B5EF4-FFF2-40B4-BE49-F238E27FC236}">
                  <a16:creationId xmlns:a16="http://schemas.microsoft.com/office/drawing/2014/main" id="{77B0DBED-8E1B-4868-AF5B-6BE241893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122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Freeform 404">
              <a:extLst>
                <a:ext uri="{FF2B5EF4-FFF2-40B4-BE49-F238E27FC236}">
                  <a16:creationId xmlns:a16="http://schemas.microsoft.com/office/drawing/2014/main" id="{64665BEA-3CD3-4765-B144-97434A8C9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122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7C677E9-0CCC-4BAD-99A9-C0E71B4BB0CC}"/>
              </a:ext>
            </a:extLst>
          </p:cNvPr>
          <p:cNvGrpSpPr/>
          <p:nvPr/>
        </p:nvGrpSpPr>
        <p:grpSpPr>
          <a:xfrm>
            <a:off x="6864378" y="1877297"/>
            <a:ext cx="1891308" cy="2076907"/>
            <a:chOff x="9152504" y="2381250"/>
            <a:chExt cx="2521744" cy="2769209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9CC3B43-0EE0-4B65-A595-80138CC48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835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37ECD0D-544E-4A0C-87DD-EBBAAFFEA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835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 395">
              <a:extLst>
                <a:ext uri="{FF2B5EF4-FFF2-40B4-BE49-F238E27FC236}">
                  <a16:creationId xmlns:a16="http://schemas.microsoft.com/office/drawing/2014/main" id="{D8CEC34B-5A69-4994-B565-8EC72AB7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504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396">
              <a:extLst>
                <a:ext uri="{FF2B5EF4-FFF2-40B4-BE49-F238E27FC236}">
                  <a16:creationId xmlns:a16="http://schemas.microsoft.com/office/drawing/2014/main" id="{847124C4-8455-422E-BD91-47B41127E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504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398">
              <a:extLst>
                <a:ext uri="{FF2B5EF4-FFF2-40B4-BE49-F238E27FC236}">
                  <a16:creationId xmlns:a16="http://schemas.microsoft.com/office/drawing/2014/main" id="{51D41742-3626-4A0F-A37E-CAFC7C2F6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8304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404">
              <a:extLst>
                <a:ext uri="{FF2B5EF4-FFF2-40B4-BE49-F238E27FC236}">
                  <a16:creationId xmlns:a16="http://schemas.microsoft.com/office/drawing/2014/main" id="{45B87619-6003-4615-846F-64B3FB705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8304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8" name="Graphic 7" descr="Gears">
            <a:extLst>
              <a:ext uri="{FF2B5EF4-FFF2-40B4-BE49-F238E27FC236}">
                <a16:creationId xmlns:a16="http://schemas.microsoft.com/office/drawing/2014/main" id="{6FA49E82-35ED-4667-A027-13A094D06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642" y="3084579"/>
            <a:ext cx="569390" cy="56939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696C3D6F-7703-403C-ACDB-EEDA89DF1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3190" y="3084579"/>
            <a:ext cx="569390" cy="569390"/>
          </a:xfrm>
          <a:prstGeom prst="rect">
            <a:avLst/>
          </a:prstGeom>
        </p:spPr>
      </p:pic>
      <p:pic>
        <p:nvPicPr>
          <p:cNvPr id="12" name="Graphic 11" descr="Eye">
            <a:extLst>
              <a:ext uri="{FF2B5EF4-FFF2-40B4-BE49-F238E27FC236}">
                <a16:creationId xmlns:a16="http://schemas.microsoft.com/office/drawing/2014/main" id="{D10A5E66-1B35-4AF0-8F44-092D869E02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48576" y="3084579"/>
            <a:ext cx="569390" cy="569390"/>
          </a:xfrm>
          <a:prstGeom prst="rect">
            <a:avLst/>
          </a:prstGeom>
        </p:spPr>
      </p:pic>
      <p:pic>
        <p:nvPicPr>
          <p:cNvPr id="14" name="Graphic 13" descr="Coins">
            <a:extLst>
              <a:ext uri="{FF2B5EF4-FFF2-40B4-BE49-F238E27FC236}">
                <a16:creationId xmlns:a16="http://schemas.microsoft.com/office/drawing/2014/main" id="{5BD4D792-8420-4744-9E98-ADC7B32D4E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83963" y="3084579"/>
            <a:ext cx="569390" cy="569390"/>
          </a:xfrm>
          <a:prstGeom prst="rect">
            <a:avLst/>
          </a:prstGeom>
        </p:spPr>
      </p:pic>
      <p:grpSp>
        <p:nvGrpSpPr>
          <p:cNvPr id="99" name="Group 98">
            <a:extLst>
              <a:ext uri="{FF2B5EF4-FFF2-40B4-BE49-F238E27FC236}">
                <a16:creationId xmlns:a16="http://schemas.microsoft.com/office/drawing/2014/main" id="{45D6408E-00B0-4C33-810E-E08189449B11}"/>
              </a:ext>
            </a:extLst>
          </p:cNvPr>
          <p:cNvGrpSpPr/>
          <p:nvPr/>
        </p:nvGrpSpPr>
        <p:grpSpPr>
          <a:xfrm>
            <a:off x="458220" y="4197272"/>
            <a:ext cx="1891308" cy="1521612"/>
            <a:chOff x="332936" y="2473878"/>
            <a:chExt cx="2937088" cy="202881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858E188-EF21-430F-B0A6-8248EC35199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A7D7721-F6EA-4DD4-A0D9-D196D7269C8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DFE77DA-2450-4F60-8349-E5E03C68C563}"/>
              </a:ext>
            </a:extLst>
          </p:cNvPr>
          <p:cNvSpPr txBox="1"/>
          <p:nvPr/>
        </p:nvSpPr>
        <p:spPr>
          <a:xfrm>
            <a:off x="1007275" y="2161482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D31803B-8BB6-4B65-882B-1DA126D66303}"/>
              </a:ext>
            </a:extLst>
          </p:cNvPr>
          <p:cNvSpPr txBox="1"/>
          <p:nvPr/>
        </p:nvSpPr>
        <p:spPr>
          <a:xfrm>
            <a:off x="3142660" y="2161482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7088BAF-50C4-4706-87D2-D15457C52A97}"/>
              </a:ext>
            </a:extLst>
          </p:cNvPr>
          <p:cNvSpPr txBox="1"/>
          <p:nvPr/>
        </p:nvSpPr>
        <p:spPr>
          <a:xfrm>
            <a:off x="5278046" y="2161482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3B3DB30-CCC7-41DB-B744-01F2ABF66C28}"/>
              </a:ext>
            </a:extLst>
          </p:cNvPr>
          <p:cNvSpPr txBox="1"/>
          <p:nvPr/>
        </p:nvSpPr>
        <p:spPr>
          <a:xfrm>
            <a:off x="7413433" y="2161482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accent5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7C8FAF9-F00A-4512-91A2-06A8BA6581CE}"/>
              </a:ext>
            </a:extLst>
          </p:cNvPr>
          <p:cNvGrpSpPr/>
          <p:nvPr/>
        </p:nvGrpSpPr>
        <p:grpSpPr>
          <a:xfrm>
            <a:off x="2579814" y="4197272"/>
            <a:ext cx="1891308" cy="1521612"/>
            <a:chOff x="332936" y="2473878"/>
            <a:chExt cx="2937088" cy="202881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EAFFAD9-681A-4879-8F9E-2A01CD828F1D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A141243-99D2-4C7A-B34A-6F830AF9608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217E200-FF82-4F59-A9F4-8AEAD6E7EB30}"/>
              </a:ext>
            </a:extLst>
          </p:cNvPr>
          <p:cNvGrpSpPr/>
          <p:nvPr/>
        </p:nvGrpSpPr>
        <p:grpSpPr>
          <a:xfrm>
            <a:off x="4701408" y="4197272"/>
            <a:ext cx="1891308" cy="1521612"/>
            <a:chOff x="332936" y="2473878"/>
            <a:chExt cx="2937088" cy="202881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B16AFE4-878B-4955-B635-861941407A8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CD95A8B-83CF-4715-A15D-46322B36BB9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4BAC6CB-73EF-4E0F-9CA5-02AF5A569CD6}"/>
              </a:ext>
            </a:extLst>
          </p:cNvPr>
          <p:cNvGrpSpPr/>
          <p:nvPr/>
        </p:nvGrpSpPr>
        <p:grpSpPr>
          <a:xfrm>
            <a:off x="6823003" y="4197272"/>
            <a:ext cx="1891308" cy="1521612"/>
            <a:chOff x="332936" y="2473878"/>
            <a:chExt cx="2937088" cy="202881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7E33D59-623C-477B-AF14-C0DA16ECE3BC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9F3036D-9900-43BA-BECC-D26E9733AED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3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4 Flat Hexagon Infographics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517E38B-837D-436F-82FC-471749357317}"/>
              </a:ext>
            </a:extLst>
          </p:cNvPr>
          <p:cNvGrpSpPr/>
          <p:nvPr/>
        </p:nvGrpSpPr>
        <p:grpSpPr>
          <a:xfrm>
            <a:off x="458220" y="1877297"/>
            <a:ext cx="1891308" cy="2076907"/>
            <a:chOff x="610960" y="2381250"/>
            <a:chExt cx="2521744" cy="2769209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F022764-F7DB-4A75-B7C1-B9F14F12E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91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B0082E1-E605-4DE0-BEF0-3760FD21D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91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 395">
              <a:extLst>
                <a:ext uri="{FF2B5EF4-FFF2-40B4-BE49-F238E27FC236}">
                  <a16:creationId xmlns:a16="http://schemas.microsoft.com/office/drawing/2014/main" id="{050DD973-FDBC-4607-9337-45EF72AFA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60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396">
              <a:extLst>
                <a:ext uri="{FF2B5EF4-FFF2-40B4-BE49-F238E27FC236}">
                  <a16:creationId xmlns:a16="http://schemas.microsoft.com/office/drawing/2014/main" id="{DA12B73D-C492-4DDE-AF8D-6019BD5FA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60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398">
              <a:extLst>
                <a:ext uri="{FF2B5EF4-FFF2-40B4-BE49-F238E27FC236}">
                  <a16:creationId xmlns:a16="http://schemas.microsoft.com/office/drawing/2014/main" id="{BA0CC001-568E-4DCB-8ABF-A20AB7C60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760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404">
              <a:extLst>
                <a:ext uri="{FF2B5EF4-FFF2-40B4-BE49-F238E27FC236}">
                  <a16:creationId xmlns:a16="http://schemas.microsoft.com/office/drawing/2014/main" id="{18C19EF0-B013-46F9-8A35-6AD42D3C3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760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F995C72-DFA8-44F6-86BE-3533468471E4}"/>
              </a:ext>
            </a:extLst>
          </p:cNvPr>
          <p:cNvGrpSpPr/>
          <p:nvPr/>
        </p:nvGrpSpPr>
        <p:grpSpPr>
          <a:xfrm>
            <a:off x="2593606" y="1877297"/>
            <a:ext cx="1891308" cy="2076907"/>
            <a:chOff x="3458141" y="2381250"/>
            <a:chExt cx="2521744" cy="2769209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754BB4D-4482-4510-B6F5-BE7278C91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472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A048FCE-7CE7-4778-B249-2A8C97214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8472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 395">
              <a:extLst>
                <a:ext uri="{FF2B5EF4-FFF2-40B4-BE49-F238E27FC236}">
                  <a16:creationId xmlns:a16="http://schemas.microsoft.com/office/drawing/2014/main" id="{46B32A13-BA8E-4668-BA0F-2C66EBDF6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141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Freeform 396">
              <a:extLst>
                <a:ext uri="{FF2B5EF4-FFF2-40B4-BE49-F238E27FC236}">
                  <a16:creationId xmlns:a16="http://schemas.microsoft.com/office/drawing/2014/main" id="{AD089662-F8CC-4F89-8974-A5B191C66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141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398">
              <a:extLst>
                <a:ext uri="{FF2B5EF4-FFF2-40B4-BE49-F238E27FC236}">
                  <a16:creationId xmlns:a16="http://schemas.microsoft.com/office/drawing/2014/main" id="{A90A6EAF-1E17-443D-A47B-49AF0A6FE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941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Freeform 404">
              <a:extLst>
                <a:ext uri="{FF2B5EF4-FFF2-40B4-BE49-F238E27FC236}">
                  <a16:creationId xmlns:a16="http://schemas.microsoft.com/office/drawing/2014/main" id="{FB749F1B-4904-4515-BE53-B5266C24E8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941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6B423F8-091E-4C9C-9B9C-A3C16949C456}"/>
              </a:ext>
            </a:extLst>
          </p:cNvPr>
          <p:cNvGrpSpPr/>
          <p:nvPr/>
        </p:nvGrpSpPr>
        <p:grpSpPr>
          <a:xfrm>
            <a:off x="4728992" y="1877297"/>
            <a:ext cx="1891308" cy="2076907"/>
            <a:chOff x="6305322" y="2381250"/>
            <a:chExt cx="2521744" cy="2769209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4E93D98-14B2-4136-9BB7-ED1171E39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653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A3D0D9E-60C5-4EF5-B2D1-8C23FA9E5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5653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 395">
              <a:extLst>
                <a:ext uri="{FF2B5EF4-FFF2-40B4-BE49-F238E27FC236}">
                  <a16:creationId xmlns:a16="http://schemas.microsoft.com/office/drawing/2014/main" id="{92015E5C-174A-4521-9CE5-A2F478390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322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396">
              <a:extLst>
                <a:ext uri="{FF2B5EF4-FFF2-40B4-BE49-F238E27FC236}">
                  <a16:creationId xmlns:a16="http://schemas.microsoft.com/office/drawing/2014/main" id="{C8C4AC9C-BC12-4518-8917-E8B4E26B6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322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398">
              <a:extLst>
                <a:ext uri="{FF2B5EF4-FFF2-40B4-BE49-F238E27FC236}">
                  <a16:creationId xmlns:a16="http://schemas.microsoft.com/office/drawing/2014/main" id="{77B0DBED-8E1B-4868-AF5B-6BE241893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122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Freeform 404">
              <a:extLst>
                <a:ext uri="{FF2B5EF4-FFF2-40B4-BE49-F238E27FC236}">
                  <a16:creationId xmlns:a16="http://schemas.microsoft.com/office/drawing/2014/main" id="{64665BEA-3CD3-4765-B144-97434A8C9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122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7C677E9-0CCC-4BAD-99A9-C0E71B4BB0CC}"/>
              </a:ext>
            </a:extLst>
          </p:cNvPr>
          <p:cNvGrpSpPr/>
          <p:nvPr/>
        </p:nvGrpSpPr>
        <p:grpSpPr>
          <a:xfrm>
            <a:off x="6864378" y="1877297"/>
            <a:ext cx="1891308" cy="2076907"/>
            <a:chOff x="9152504" y="2381250"/>
            <a:chExt cx="2521744" cy="2769209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9CC3B43-0EE0-4B65-A595-80138CC48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835" y="3237217"/>
              <a:ext cx="2411413" cy="1913242"/>
            </a:xfrm>
            <a:custGeom>
              <a:avLst/>
              <a:gdLst>
                <a:gd name="connsiteX0" fmla="*/ 0 w 2411413"/>
                <a:gd name="connsiteY0" fmla="*/ 0 h 1913242"/>
                <a:gd name="connsiteX1" fmla="*/ 2411413 w 2411413"/>
                <a:gd name="connsiteY1" fmla="*/ 0 h 1913242"/>
                <a:gd name="connsiteX2" fmla="*/ 2411413 w 2411413"/>
                <a:gd name="connsiteY2" fmla="*/ 188608 h 1913242"/>
                <a:gd name="connsiteX3" fmla="*/ 2411413 w 2411413"/>
                <a:gd name="connsiteY3" fmla="*/ 914464 h 1913242"/>
                <a:gd name="connsiteX4" fmla="*/ 2411413 w 2411413"/>
                <a:gd name="connsiteY4" fmla="*/ 1103072 h 1913242"/>
                <a:gd name="connsiteX5" fmla="*/ 2275212 w 2411413"/>
                <a:gd name="connsiteY5" fmla="*/ 1337536 h 1913242"/>
                <a:gd name="connsiteX6" fmla="*/ 1341497 w 2411413"/>
                <a:gd name="connsiteY6" fmla="*/ 1876966 h 1913242"/>
                <a:gd name="connsiteX7" fmla="*/ 1135773 w 2411413"/>
                <a:gd name="connsiteY7" fmla="*/ 1904173 h 1913242"/>
                <a:gd name="connsiteX8" fmla="*/ 1071481 w 2411413"/>
                <a:gd name="connsiteY8" fmla="*/ 1877613 h 1913242"/>
                <a:gd name="connsiteX9" fmla="*/ 377725 w 2411413"/>
                <a:gd name="connsiteY9" fmla="*/ 1477421 h 1913242"/>
                <a:gd name="connsiteX10" fmla="*/ 135381 w 2411413"/>
                <a:gd name="connsiteY10" fmla="*/ 1337536 h 1913242"/>
                <a:gd name="connsiteX11" fmla="*/ 0 w 2411413"/>
                <a:gd name="connsiteY11" fmla="*/ 1103072 h 1913242"/>
                <a:gd name="connsiteX12" fmla="*/ 0 w 2411413"/>
                <a:gd name="connsiteY12" fmla="*/ 914464 h 1913242"/>
                <a:gd name="connsiteX13" fmla="*/ 0 w 2411413"/>
                <a:gd name="connsiteY13" fmla="*/ 188608 h 191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1413" h="1913242">
                  <a:moveTo>
                    <a:pt x="0" y="0"/>
                  </a:moveTo>
                  <a:lnTo>
                    <a:pt x="2411413" y="0"/>
                  </a:lnTo>
                  <a:lnTo>
                    <a:pt x="2411413" y="188608"/>
                  </a:lnTo>
                  <a:lnTo>
                    <a:pt x="2411413" y="914464"/>
                  </a:lnTo>
                  <a:lnTo>
                    <a:pt x="2411413" y="1103072"/>
                  </a:lnTo>
                  <a:cubicBezTo>
                    <a:pt x="2411413" y="1199809"/>
                    <a:pt x="2359722" y="1289168"/>
                    <a:pt x="2275212" y="1337536"/>
                  </a:cubicBezTo>
                  <a:lnTo>
                    <a:pt x="1341497" y="1876966"/>
                  </a:lnTo>
                  <a:cubicBezTo>
                    <a:pt x="1278115" y="1913242"/>
                    <a:pt x="1204117" y="1922311"/>
                    <a:pt x="1135773" y="1904173"/>
                  </a:cubicBezTo>
                  <a:lnTo>
                    <a:pt x="1071481" y="1877613"/>
                  </a:lnTo>
                  <a:lnTo>
                    <a:pt x="377725" y="1477421"/>
                  </a:lnTo>
                  <a:lnTo>
                    <a:pt x="135381" y="1337536"/>
                  </a:lnTo>
                  <a:cubicBezTo>
                    <a:pt x="51691" y="1289168"/>
                    <a:pt x="0" y="1199809"/>
                    <a:pt x="0" y="1103072"/>
                  </a:cubicBezTo>
                  <a:lnTo>
                    <a:pt x="0" y="914464"/>
                  </a:lnTo>
                  <a:lnTo>
                    <a:pt x="0" y="18860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37ECD0D-544E-4A0C-87DD-EBBAAFFEA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835" y="2452080"/>
              <a:ext cx="2411413" cy="973745"/>
            </a:xfrm>
            <a:custGeom>
              <a:avLst/>
              <a:gdLst>
                <a:gd name="connsiteX0" fmla="*/ 1205399 w 2411413"/>
                <a:gd name="connsiteY0" fmla="*/ 0 h 973745"/>
                <a:gd name="connsiteX1" fmla="*/ 1275179 w 2411413"/>
                <a:gd name="connsiteY1" fmla="*/ 9069 h 973745"/>
                <a:gd name="connsiteX2" fmla="*/ 1321263 w 2411413"/>
                <a:gd name="connsiteY2" fmla="*/ 27975 h 973745"/>
                <a:gd name="connsiteX3" fmla="*/ 2294409 w 2411413"/>
                <a:gd name="connsiteY3" fmla="*/ 589692 h 973745"/>
                <a:gd name="connsiteX4" fmla="*/ 2332146 w 2411413"/>
                <a:gd name="connsiteY4" fmla="*/ 618797 h 973745"/>
                <a:gd name="connsiteX5" fmla="*/ 2411413 w 2411413"/>
                <a:gd name="connsiteY5" fmla="*/ 810170 h 973745"/>
                <a:gd name="connsiteX6" fmla="*/ 2411413 w 2411413"/>
                <a:gd name="connsiteY6" fmla="*/ 909804 h 973745"/>
                <a:gd name="connsiteX7" fmla="*/ 2300665 w 2411413"/>
                <a:gd name="connsiteY7" fmla="*/ 973745 h 973745"/>
                <a:gd name="connsiteX8" fmla="*/ 0 w 2411413"/>
                <a:gd name="connsiteY8" fmla="*/ 973745 h 973745"/>
                <a:gd name="connsiteX9" fmla="*/ 0 w 2411413"/>
                <a:gd name="connsiteY9" fmla="*/ 810170 h 973745"/>
                <a:gd name="connsiteX10" fmla="*/ 135381 w 2411413"/>
                <a:gd name="connsiteY10" fmla="*/ 574886 h 973745"/>
                <a:gd name="connsiteX11" fmla="*/ 1069916 w 2411413"/>
                <a:gd name="connsiteY11" fmla="*/ 36276 h 973745"/>
                <a:gd name="connsiteX12" fmla="*/ 1205399 w 2411413"/>
                <a:gd name="connsiteY12" fmla="*/ 0 h 97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11413" h="973745">
                  <a:moveTo>
                    <a:pt x="1205399" y="0"/>
                  </a:moveTo>
                  <a:cubicBezTo>
                    <a:pt x="1228834" y="0"/>
                    <a:pt x="1252295" y="3023"/>
                    <a:pt x="1275179" y="9069"/>
                  </a:cubicBezTo>
                  <a:lnTo>
                    <a:pt x="1321263" y="27975"/>
                  </a:lnTo>
                  <a:lnTo>
                    <a:pt x="2294409" y="589692"/>
                  </a:lnTo>
                  <a:lnTo>
                    <a:pt x="2332146" y="618797"/>
                  </a:lnTo>
                  <a:cubicBezTo>
                    <a:pt x="2382337" y="669215"/>
                    <a:pt x="2411413" y="737617"/>
                    <a:pt x="2411413" y="810170"/>
                  </a:cubicBezTo>
                  <a:lnTo>
                    <a:pt x="2411413" y="909804"/>
                  </a:lnTo>
                  <a:lnTo>
                    <a:pt x="2300665" y="973745"/>
                  </a:lnTo>
                  <a:lnTo>
                    <a:pt x="0" y="973745"/>
                  </a:lnTo>
                  <a:lnTo>
                    <a:pt x="0" y="810170"/>
                  </a:lnTo>
                  <a:cubicBezTo>
                    <a:pt x="0" y="713433"/>
                    <a:pt x="51691" y="624075"/>
                    <a:pt x="135381" y="574886"/>
                  </a:cubicBezTo>
                  <a:lnTo>
                    <a:pt x="1069916" y="36276"/>
                  </a:lnTo>
                  <a:cubicBezTo>
                    <a:pt x="1111761" y="12092"/>
                    <a:pt x="1158529" y="0"/>
                    <a:pt x="120539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 395">
              <a:extLst>
                <a:ext uri="{FF2B5EF4-FFF2-40B4-BE49-F238E27FC236}">
                  <a16:creationId xmlns:a16="http://schemas.microsoft.com/office/drawing/2014/main" id="{D8CEC34B-5A69-4994-B565-8EC72AB7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504" y="2381250"/>
              <a:ext cx="2411413" cy="2722563"/>
            </a:xfrm>
            <a:custGeom>
              <a:avLst/>
              <a:gdLst>
                <a:gd name="T0" fmla="*/ 0 w 2939"/>
                <a:gd name="T1" fmla="*/ 1003 h 3321"/>
                <a:gd name="T2" fmla="*/ 0 w 2939"/>
                <a:gd name="T3" fmla="*/ 2318 h 3321"/>
                <a:gd name="T4" fmla="*/ 165 w 2939"/>
                <a:gd name="T5" fmla="*/ 2604 h 3321"/>
                <a:gd name="T6" fmla="*/ 1304 w 2939"/>
                <a:gd name="T7" fmla="*/ 3262 h 3321"/>
                <a:gd name="T8" fmla="*/ 1635 w 2939"/>
                <a:gd name="T9" fmla="*/ 3262 h 3321"/>
                <a:gd name="T10" fmla="*/ 2773 w 2939"/>
                <a:gd name="T11" fmla="*/ 2604 h 3321"/>
                <a:gd name="T12" fmla="*/ 2939 w 2939"/>
                <a:gd name="T13" fmla="*/ 2318 h 3321"/>
                <a:gd name="T14" fmla="*/ 2939 w 2939"/>
                <a:gd name="T15" fmla="*/ 1003 h 3321"/>
                <a:gd name="T16" fmla="*/ 2773 w 2939"/>
                <a:gd name="T17" fmla="*/ 716 h 3321"/>
                <a:gd name="T18" fmla="*/ 1635 w 2939"/>
                <a:gd name="T19" fmla="*/ 59 h 3321"/>
                <a:gd name="T20" fmla="*/ 1304 w 2939"/>
                <a:gd name="T21" fmla="*/ 59 h 3321"/>
                <a:gd name="T22" fmla="*/ 165 w 2939"/>
                <a:gd name="T23" fmla="*/ 716 h 3321"/>
                <a:gd name="T24" fmla="*/ 0 w 2939"/>
                <a:gd name="T25" fmla="*/ 1003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39" h="3321">
                  <a:moveTo>
                    <a:pt x="0" y="1003"/>
                  </a:moveTo>
                  <a:lnTo>
                    <a:pt x="0" y="2318"/>
                  </a:lnTo>
                  <a:cubicBezTo>
                    <a:pt x="0" y="2436"/>
                    <a:pt x="63" y="2545"/>
                    <a:pt x="165" y="2604"/>
                  </a:cubicBezTo>
                  <a:lnTo>
                    <a:pt x="1304" y="3262"/>
                  </a:lnTo>
                  <a:cubicBezTo>
                    <a:pt x="1406" y="3321"/>
                    <a:pt x="1532" y="3321"/>
                    <a:pt x="1635" y="3262"/>
                  </a:cubicBezTo>
                  <a:lnTo>
                    <a:pt x="2773" y="2604"/>
                  </a:lnTo>
                  <a:cubicBezTo>
                    <a:pt x="2876" y="2545"/>
                    <a:pt x="2939" y="2436"/>
                    <a:pt x="2939" y="2318"/>
                  </a:cubicBez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396">
              <a:extLst>
                <a:ext uri="{FF2B5EF4-FFF2-40B4-BE49-F238E27FC236}">
                  <a16:creationId xmlns:a16="http://schemas.microsoft.com/office/drawing/2014/main" id="{847124C4-8455-422E-BD91-47B41127E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504" y="2381250"/>
              <a:ext cx="2411413" cy="1044575"/>
            </a:xfrm>
            <a:custGeom>
              <a:avLst/>
              <a:gdLst>
                <a:gd name="T0" fmla="*/ 2939 w 2939"/>
                <a:gd name="T1" fmla="*/ 1274 h 1274"/>
                <a:gd name="T2" fmla="*/ 2939 w 2939"/>
                <a:gd name="T3" fmla="*/ 1003 h 1274"/>
                <a:gd name="T4" fmla="*/ 2773 w 2939"/>
                <a:gd name="T5" fmla="*/ 716 h 1274"/>
                <a:gd name="T6" fmla="*/ 1635 w 2939"/>
                <a:gd name="T7" fmla="*/ 59 h 1274"/>
                <a:gd name="T8" fmla="*/ 1304 w 2939"/>
                <a:gd name="T9" fmla="*/ 59 h 1274"/>
                <a:gd name="T10" fmla="*/ 165 w 2939"/>
                <a:gd name="T11" fmla="*/ 716 h 1274"/>
                <a:gd name="T12" fmla="*/ 0 w 2939"/>
                <a:gd name="T13" fmla="*/ 1003 h 1274"/>
                <a:gd name="T14" fmla="*/ 0 w 2939"/>
                <a:gd name="T15" fmla="*/ 1274 h 1274"/>
                <a:gd name="T16" fmla="*/ 2939 w 2939"/>
                <a:gd name="T17" fmla="*/ 127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1274">
                  <a:moveTo>
                    <a:pt x="2939" y="1274"/>
                  </a:moveTo>
                  <a:lnTo>
                    <a:pt x="2939" y="1003"/>
                  </a:lnTo>
                  <a:cubicBezTo>
                    <a:pt x="2939" y="885"/>
                    <a:pt x="2876" y="776"/>
                    <a:pt x="2773" y="716"/>
                  </a:cubicBezTo>
                  <a:lnTo>
                    <a:pt x="1635" y="59"/>
                  </a:lnTo>
                  <a:cubicBezTo>
                    <a:pt x="1532" y="0"/>
                    <a:pt x="1406" y="0"/>
                    <a:pt x="1304" y="59"/>
                  </a:cubicBezTo>
                  <a:lnTo>
                    <a:pt x="165" y="716"/>
                  </a:lnTo>
                  <a:cubicBezTo>
                    <a:pt x="63" y="776"/>
                    <a:pt x="0" y="885"/>
                    <a:pt x="0" y="1003"/>
                  </a:cubicBezTo>
                  <a:lnTo>
                    <a:pt x="0" y="1274"/>
                  </a:lnTo>
                  <a:lnTo>
                    <a:pt x="2939" y="127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398">
              <a:extLst>
                <a:ext uri="{FF2B5EF4-FFF2-40B4-BE49-F238E27FC236}">
                  <a16:creationId xmlns:a16="http://schemas.microsoft.com/office/drawing/2014/main" id="{51D41742-3626-4A0F-A37E-CAFC7C2F6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8304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404">
              <a:extLst>
                <a:ext uri="{FF2B5EF4-FFF2-40B4-BE49-F238E27FC236}">
                  <a16:creationId xmlns:a16="http://schemas.microsoft.com/office/drawing/2014/main" id="{45B87619-6003-4615-846F-64B3FB705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8304" y="2687638"/>
              <a:ext cx="1039813" cy="1176338"/>
            </a:xfrm>
            <a:custGeom>
              <a:avLst/>
              <a:gdLst>
                <a:gd name="T0" fmla="*/ 0 w 1269"/>
                <a:gd name="T1" fmla="*/ 433 h 1434"/>
                <a:gd name="T2" fmla="*/ 0 w 1269"/>
                <a:gd name="T3" fmla="*/ 1001 h 1434"/>
                <a:gd name="T4" fmla="*/ 71 w 1269"/>
                <a:gd name="T5" fmla="*/ 1125 h 1434"/>
                <a:gd name="T6" fmla="*/ 563 w 1269"/>
                <a:gd name="T7" fmla="*/ 1408 h 1434"/>
                <a:gd name="T8" fmla="*/ 706 w 1269"/>
                <a:gd name="T9" fmla="*/ 1408 h 1434"/>
                <a:gd name="T10" fmla="*/ 1198 w 1269"/>
                <a:gd name="T11" fmla="*/ 1125 h 1434"/>
                <a:gd name="T12" fmla="*/ 1269 w 1269"/>
                <a:gd name="T13" fmla="*/ 1001 h 1434"/>
                <a:gd name="T14" fmla="*/ 1269 w 1269"/>
                <a:gd name="T15" fmla="*/ 433 h 1434"/>
                <a:gd name="T16" fmla="*/ 1198 w 1269"/>
                <a:gd name="T17" fmla="*/ 309 h 1434"/>
                <a:gd name="T18" fmla="*/ 706 w 1269"/>
                <a:gd name="T19" fmla="*/ 25 h 1434"/>
                <a:gd name="T20" fmla="*/ 563 w 1269"/>
                <a:gd name="T21" fmla="*/ 25 h 1434"/>
                <a:gd name="T22" fmla="*/ 71 w 1269"/>
                <a:gd name="T23" fmla="*/ 309 h 1434"/>
                <a:gd name="T24" fmla="*/ 0 w 1269"/>
                <a:gd name="T25" fmla="*/ 433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9" h="1434">
                  <a:moveTo>
                    <a:pt x="0" y="433"/>
                  </a:moveTo>
                  <a:lnTo>
                    <a:pt x="0" y="1001"/>
                  </a:lnTo>
                  <a:cubicBezTo>
                    <a:pt x="0" y="1052"/>
                    <a:pt x="27" y="1099"/>
                    <a:pt x="71" y="1125"/>
                  </a:cubicBezTo>
                  <a:lnTo>
                    <a:pt x="563" y="1408"/>
                  </a:lnTo>
                  <a:cubicBezTo>
                    <a:pt x="607" y="1434"/>
                    <a:pt x="662" y="1434"/>
                    <a:pt x="706" y="1408"/>
                  </a:cubicBezTo>
                  <a:lnTo>
                    <a:pt x="1198" y="1125"/>
                  </a:lnTo>
                  <a:cubicBezTo>
                    <a:pt x="1242" y="1099"/>
                    <a:pt x="1269" y="1052"/>
                    <a:pt x="1269" y="1001"/>
                  </a:cubicBezTo>
                  <a:lnTo>
                    <a:pt x="1269" y="433"/>
                  </a:lnTo>
                  <a:cubicBezTo>
                    <a:pt x="1269" y="382"/>
                    <a:pt x="1242" y="335"/>
                    <a:pt x="1198" y="309"/>
                  </a:cubicBezTo>
                  <a:lnTo>
                    <a:pt x="706" y="25"/>
                  </a:lnTo>
                  <a:cubicBezTo>
                    <a:pt x="662" y="0"/>
                    <a:pt x="607" y="0"/>
                    <a:pt x="563" y="25"/>
                  </a:cubicBezTo>
                  <a:lnTo>
                    <a:pt x="71" y="309"/>
                  </a:lnTo>
                  <a:cubicBezTo>
                    <a:pt x="27" y="335"/>
                    <a:pt x="0" y="382"/>
                    <a:pt x="0" y="4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8" name="Graphic 7" descr="Gears">
            <a:extLst>
              <a:ext uri="{FF2B5EF4-FFF2-40B4-BE49-F238E27FC236}">
                <a16:creationId xmlns:a16="http://schemas.microsoft.com/office/drawing/2014/main" id="{6FA49E82-35ED-4667-A027-13A094D06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642" y="3084579"/>
            <a:ext cx="569390" cy="56939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696C3D6F-7703-403C-ACDB-EEDA89DF10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3190" y="3084579"/>
            <a:ext cx="569390" cy="569390"/>
          </a:xfrm>
          <a:prstGeom prst="rect">
            <a:avLst/>
          </a:prstGeom>
        </p:spPr>
      </p:pic>
      <p:pic>
        <p:nvPicPr>
          <p:cNvPr id="12" name="Graphic 11" descr="Eye">
            <a:extLst>
              <a:ext uri="{FF2B5EF4-FFF2-40B4-BE49-F238E27FC236}">
                <a16:creationId xmlns:a16="http://schemas.microsoft.com/office/drawing/2014/main" id="{D10A5E66-1B35-4AF0-8F44-092D869E02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48576" y="3084579"/>
            <a:ext cx="569390" cy="569390"/>
          </a:xfrm>
          <a:prstGeom prst="rect">
            <a:avLst/>
          </a:prstGeom>
        </p:spPr>
      </p:pic>
      <p:pic>
        <p:nvPicPr>
          <p:cNvPr id="14" name="Graphic 13" descr="Coins">
            <a:extLst>
              <a:ext uri="{FF2B5EF4-FFF2-40B4-BE49-F238E27FC236}">
                <a16:creationId xmlns:a16="http://schemas.microsoft.com/office/drawing/2014/main" id="{5BD4D792-8420-4744-9E98-ADC7B32D4E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83963" y="3084579"/>
            <a:ext cx="569390" cy="5693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DFE77DA-2450-4F60-8349-E5E03C68C563}"/>
              </a:ext>
            </a:extLst>
          </p:cNvPr>
          <p:cNvSpPr txBox="1"/>
          <p:nvPr/>
        </p:nvSpPr>
        <p:spPr>
          <a:xfrm>
            <a:off x="1007275" y="2161482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D31803B-8BB6-4B65-882B-1DA126D66303}"/>
              </a:ext>
            </a:extLst>
          </p:cNvPr>
          <p:cNvSpPr txBox="1"/>
          <p:nvPr/>
        </p:nvSpPr>
        <p:spPr>
          <a:xfrm>
            <a:off x="3142660" y="2161482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7088BAF-50C4-4706-87D2-D15457C52A97}"/>
              </a:ext>
            </a:extLst>
          </p:cNvPr>
          <p:cNvSpPr txBox="1"/>
          <p:nvPr/>
        </p:nvSpPr>
        <p:spPr>
          <a:xfrm>
            <a:off x="5278046" y="2161482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3B3DB30-CCC7-41DB-B744-01F2ABF66C28}"/>
              </a:ext>
            </a:extLst>
          </p:cNvPr>
          <p:cNvSpPr txBox="1"/>
          <p:nvPr/>
        </p:nvSpPr>
        <p:spPr>
          <a:xfrm>
            <a:off x="7413433" y="2161482"/>
            <a:ext cx="710451" cy="71558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50" b="1">
                <a:solidFill>
                  <a:schemeClr val="accent5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81BD182-F444-4267-A1FC-5046E20F00F8}"/>
              </a:ext>
            </a:extLst>
          </p:cNvPr>
          <p:cNvGrpSpPr/>
          <p:nvPr/>
        </p:nvGrpSpPr>
        <p:grpSpPr>
          <a:xfrm>
            <a:off x="458220" y="4197272"/>
            <a:ext cx="1891308" cy="1521612"/>
            <a:chOff x="332936" y="2473878"/>
            <a:chExt cx="2937088" cy="202881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D16F101-72EE-45BE-8B4D-173B099E72A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43899D4-8C45-4E49-BC87-888CEDD66D8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7604D45-BFCA-4F99-AEDE-66143C1EC3CC}"/>
              </a:ext>
            </a:extLst>
          </p:cNvPr>
          <p:cNvGrpSpPr/>
          <p:nvPr/>
        </p:nvGrpSpPr>
        <p:grpSpPr>
          <a:xfrm>
            <a:off x="2579814" y="4197272"/>
            <a:ext cx="1891308" cy="1521612"/>
            <a:chOff x="332936" y="2473878"/>
            <a:chExt cx="2937088" cy="202881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3D7665E-8E19-4F0D-9515-69197FEF2CF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38EF2A0-8B1E-42EF-8607-2433C287DD47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486F337-879F-4244-BDF9-0B6338D5F7B1}"/>
              </a:ext>
            </a:extLst>
          </p:cNvPr>
          <p:cNvGrpSpPr/>
          <p:nvPr/>
        </p:nvGrpSpPr>
        <p:grpSpPr>
          <a:xfrm>
            <a:off x="4701408" y="4197272"/>
            <a:ext cx="1891308" cy="1521612"/>
            <a:chOff x="332936" y="2473878"/>
            <a:chExt cx="2937088" cy="202881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610457D-42DD-4675-BCC9-06799FACB93D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BEDCC87-6610-47F3-91A0-F19F788122E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F8B9FEF-26E6-4FEE-84CE-F6E384F9BECB}"/>
              </a:ext>
            </a:extLst>
          </p:cNvPr>
          <p:cNvGrpSpPr/>
          <p:nvPr/>
        </p:nvGrpSpPr>
        <p:grpSpPr>
          <a:xfrm>
            <a:off x="6823003" y="4197272"/>
            <a:ext cx="1891308" cy="1521612"/>
            <a:chOff x="332936" y="2473878"/>
            <a:chExt cx="2937088" cy="202881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F843E37-4609-4425-B8EA-F8B33D538A4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E18A6F0-773E-4A67-B537-520635C2620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375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9932</TotalTime>
  <Words>368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Flat Hexagon Infographics for PowerPoint</vt:lpstr>
      <vt:lpstr>4 Flat Hexagon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Flat Hexagon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2018-03-13T19:47:02Z</dcterms:modified>
  <cp:category>Charts &amp; Diagrams;Text &amp; Tables</cp:category>
</cp:coreProperties>
</file>