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098" y="8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966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18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 Folded Banners and Text for PowerPoint</a:t>
            </a: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6CB9CDB5-2910-4290-B62D-64A774936BBF}"/>
              </a:ext>
            </a:extLst>
          </p:cNvPr>
          <p:cNvGrpSpPr/>
          <p:nvPr/>
        </p:nvGrpSpPr>
        <p:grpSpPr>
          <a:xfrm>
            <a:off x="2172494" y="3643808"/>
            <a:ext cx="7847012" cy="1108127"/>
            <a:chOff x="3576638" y="5186362"/>
            <a:chExt cx="5033963" cy="1071563"/>
          </a:xfrm>
        </p:grpSpPr>
        <p:sp>
          <p:nvSpPr>
            <p:cNvPr id="89" name="Rectangle 36">
              <a:extLst>
                <a:ext uri="{FF2B5EF4-FFF2-40B4-BE49-F238E27FC236}">
                  <a16:creationId xmlns:a16="http://schemas.microsoft.com/office/drawing/2014/main" id="{FD2A5A2C-0D44-48CA-9166-65521CC114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4701" y="5267325"/>
              <a:ext cx="3492500" cy="909638"/>
            </a:xfrm>
            <a:prstGeom prst="rect">
              <a:avLst/>
            </a:prstGeom>
            <a:gradFill>
              <a:gsLst>
                <a:gs pos="0">
                  <a:schemeClr val="bg2">
                    <a:lumMod val="90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6D34B09C-68C8-4637-B910-7800D2BAD1B0}"/>
                </a:ext>
              </a:extLst>
            </p:cNvPr>
            <p:cNvGrpSpPr/>
            <p:nvPr/>
          </p:nvGrpSpPr>
          <p:grpSpPr>
            <a:xfrm>
              <a:off x="3576638" y="5186362"/>
              <a:ext cx="1955801" cy="1071563"/>
              <a:chOff x="3576638" y="5186362"/>
              <a:chExt cx="1955801" cy="1071563"/>
            </a:xfrm>
          </p:grpSpPr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C609FA34-0010-43E5-9D49-CC88058BE7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27385" y="5330379"/>
                <a:ext cx="949466" cy="800896"/>
              </a:xfrm>
              <a:custGeom>
                <a:avLst/>
                <a:gdLst>
                  <a:gd name="connsiteX0" fmla="*/ 0 w 949466"/>
                  <a:gd name="connsiteY0" fmla="*/ 0 h 800896"/>
                  <a:gd name="connsiteX1" fmla="*/ 949466 w 949466"/>
                  <a:gd name="connsiteY1" fmla="*/ 0 h 800896"/>
                  <a:gd name="connsiteX2" fmla="*/ 344345 w 949466"/>
                  <a:gd name="connsiteY2" fmla="*/ 800896 h 800896"/>
                  <a:gd name="connsiteX3" fmla="*/ 0 w 949466"/>
                  <a:gd name="connsiteY3" fmla="*/ 800896 h 800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49466" h="800896">
                    <a:moveTo>
                      <a:pt x="0" y="0"/>
                    </a:moveTo>
                    <a:lnTo>
                      <a:pt x="949466" y="0"/>
                    </a:lnTo>
                    <a:lnTo>
                      <a:pt x="344345" y="800896"/>
                    </a:lnTo>
                    <a:lnTo>
                      <a:pt x="0" y="800896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228600" dist="76200" algn="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182880" tIns="45720" rIns="91440" bIns="45720" numCol="1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66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95" name="Freeform 37">
                <a:extLst>
                  <a:ext uri="{FF2B5EF4-FFF2-40B4-BE49-F238E27FC236}">
                    <a16:creationId xmlns:a16="http://schemas.microsoft.com/office/drawing/2014/main" id="{AE573A58-956C-4B56-85E0-30E234B429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6638" y="5186362"/>
                <a:ext cx="1865313" cy="1071563"/>
              </a:xfrm>
              <a:custGeom>
                <a:avLst/>
                <a:gdLst>
                  <a:gd name="T0" fmla="*/ 1175 w 1175"/>
                  <a:gd name="T1" fmla="*/ 0 h 675"/>
                  <a:gd name="T2" fmla="*/ 0 w 1175"/>
                  <a:gd name="T3" fmla="*/ 0 h 675"/>
                  <a:gd name="T4" fmla="*/ 0 w 1175"/>
                  <a:gd name="T5" fmla="*/ 675 h 675"/>
                  <a:gd name="T6" fmla="*/ 665 w 1175"/>
                  <a:gd name="T7" fmla="*/ 675 h 675"/>
                  <a:gd name="T8" fmla="*/ 1175 w 1175"/>
                  <a:gd name="T9" fmla="*/ 0 h 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5" h="675">
                    <a:moveTo>
                      <a:pt x="1175" y="0"/>
                    </a:moveTo>
                    <a:lnTo>
                      <a:pt x="0" y="0"/>
                    </a:lnTo>
                    <a:lnTo>
                      <a:pt x="0" y="675"/>
                    </a:lnTo>
                    <a:lnTo>
                      <a:pt x="665" y="675"/>
                    </a:lnTo>
                    <a:lnTo>
                      <a:pt x="1175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27432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66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03</a:t>
                </a:r>
              </a:p>
            </p:txBody>
          </p:sp>
          <p:sp>
            <p:nvSpPr>
              <p:cNvPr id="96" name="Freeform 38">
                <a:extLst>
                  <a:ext uri="{FF2B5EF4-FFF2-40B4-BE49-F238E27FC236}">
                    <a16:creationId xmlns:a16="http://schemas.microsoft.com/office/drawing/2014/main" id="{2499E980-1108-41B6-99DA-D66C7580F8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1626" y="5186362"/>
                <a:ext cx="150813" cy="80963"/>
              </a:xfrm>
              <a:custGeom>
                <a:avLst/>
                <a:gdLst>
                  <a:gd name="T0" fmla="*/ 95 w 95"/>
                  <a:gd name="T1" fmla="*/ 51 h 51"/>
                  <a:gd name="T2" fmla="*/ 0 w 95"/>
                  <a:gd name="T3" fmla="*/ 51 h 51"/>
                  <a:gd name="T4" fmla="*/ 39 w 95"/>
                  <a:gd name="T5" fmla="*/ 0 h 51"/>
                  <a:gd name="T6" fmla="*/ 95 w 95"/>
                  <a:gd name="T7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5" h="51">
                    <a:moveTo>
                      <a:pt x="95" y="51"/>
                    </a:moveTo>
                    <a:lnTo>
                      <a:pt x="0" y="51"/>
                    </a:lnTo>
                    <a:lnTo>
                      <a:pt x="39" y="0"/>
                    </a:lnTo>
                    <a:lnTo>
                      <a:pt x="95" y="51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81FC0CFE-D4D8-42FF-BF68-DD61274CE5AE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7389891" y="5316079"/>
              <a:ext cx="950976" cy="804672"/>
            </a:xfrm>
            <a:custGeom>
              <a:avLst/>
              <a:gdLst>
                <a:gd name="connsiteX0" fmla="*/ 0 w 949466"/>
                <a:gd name="connsiteY0" fmla="*/ 0 h 800896"/>
                <a:gd name="connsiteX1" fmla="*/ 949466 w 949466"/>
                <a:gd name="connsiteY1" fmla="*/ 0 h 800896"/>
                <a:gd name="connsiteX2" fmla="*/ 344345 w 949466"/>
                <a:gd name="connsiteY2" fmla="*/ 800896 h 800896"/>
                <a:gd name="connsiteX3" fmla="*/ 0 w 949466"/>
                <a:gd name="connsiteY3" fmla="*/ 800896 h 800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9466" h="800896">
                  <a:moveTo>
                    <a:pt x="0" y="0"/>
                  </a:moveTo>
                  <a:lnTo>
                    <a:pt x="949466" y="0"/>
                  </a:lnTo>
                  <a:lnTo>
                    <a:pt x="344345" y="800896"/>
                  </a:lnTo>
                  <a:lnTo>
                    <a:pt x="0" y="80089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28600" dist="76200" dir="10800000" algn="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8288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6600" b="1">
                <a:solidFill>
                  <a:schemeClr val="bg1"/>
                </a:solidFill>
              </a:endParaRPr>
            </a:p>
          </p:txBody>
        </p:sp>
        <p:sp>
          <p:nvSpPr>
            <p:cNvPr id="92" name="Freeform 40">
              <a:extLst>
                <a:ext uri="{FF2B5EF4-FFF2-40B4-BE49-F238E27FC236}">
                  <a16:creationId xmlns:a16="http://schemas.microsoft.com/office/drawing/2014/main" id="{3A867064-30F9-43C3-8E42-C1D04ACB45B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24713" y="5186362"/>
              <a:ext cx="1385888" cy="1069975"/>
            </a:xfrm>
            <a:custGeom>
              <a:avLst/>
              <a:gdLst>
                <a:gd name="T0" fmla="*/ 510 w 873"/>
                <a:gd name="T1" fmla="*/ 0 h 674"/>
                <a:gd name="T2" fmla="*/ 0 w 873"/>
                <a:gd name="T3" fmla="*/ 674 h 674"/>
                <a:gd name="T4" fmla="*/ 873 w 873"/>
                <a:gd name="T5" fmla="*/ 674 h 674"/>
                <a:gd name="T6" fmla="*/ 873 w 873"/>
                <a:gd name="T7" fmla="*/ 0 h 674"/>
                <a:gd name="T8" fmla="*/ 510 w 873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3" h="674">
                  <a:moveTo>
                    <a:pt x="510" y="0"/>
                  </a:moveTo>
                  <a:lnTo>
                    <a:pt x="0" y="674"/>
                  </a:lnTo>
                  <a:lnTo>
                    <a:pt x="873" y="674"/>
                  </a:lnTo>
                  <a:lnTo>
                    <a:pt x="873" y="0"/>
                  </a:lnTo>
                  <a:lnTo>
                    <a:pt x="51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38">
              <a:extLst>
                <a:ext uri="{FF2B5EF4-FFF2-40B4-BE49-F238E27FC236}">
                  <a16:creationId xmlns:a16="http://schemas.microsoft.com/office/drawing/2014/main" id="{CDE90038-922A-4CA8-B525-299168B94D13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7134225" y="6175374"/>
              <a:ext cx="155448" cy="80963"/>
            </a:xfrm>
            <a:custGeom>
              <a:avLst/>
              <a:gdLst>
                <a:gd name="T0" fmla="*/ 95 w 95"/>
                <a:gd name="T1" fmla="*/ 51 h 51"/>
                <a:gd name="T2" fmla="*/ 0 w 95"/>
                <a:gd name="T3" fmla="*/ 51 h 51"/>
                <a:gd name="T4" fmla="*/ 39 w 95"/>
                <a:gd name="T5" fmla="*/ 0 h 51"/>
                <a:gd name="T6" fmla="*/ 95 w 95"/>
                <a:gd name="T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" h="51">
                  <a:moveTo>
                    <a:pt x="95" y="51"/>
                  </a:moveTo>
                  <a:lnTo>
                    <a:pt x="0" y="51"/>
                  </a:lnTo>
                  <a:lnTo>
                    <a:pt x="39" y="0"/>
                  </a:lnTo>
                  <a:lnTo>
                    <a:pt x="95" y="5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B7009BE2-7115-4199-9069-949824E77B0C}"/>
              </a:ext>
            </a:extLst>
          </p:cNvPr>
          <p:cNvGrpSpPr/>
          <p:nvPr/>
        </p:nvGrpSpPr>
        <p:grpSpPr>
          <a:xfrm>
            <a:off x="2172494" y="4898973"/>
            <a:ext cx="7847012" cy="1108127"/>
            <a:chOff x="3576638" y="5186362"/>
            <a:chExt cx="5033963" cy="1071563"/>
          </a:xfrm>
        </p:grpSpPr>
        <p:sp>
          <p:nvSpPr>
            <p:cNvPr id="98" name="Rectangle 36">
              <a:extLst>
                <a:ext uri="{FF2B5EF4-FFF2-40B4-BE49-F238E27FC236}">
                  <a16:creationId xmlns:a16="http://schemas.microsoft.com/office/drawing/2014/main" id="{E20F9594-7F9E-4137-AA42-43E8B9FF60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4701" y="5267325"/>
              <a:ext cx="3492500" cy="909638"/>
            </a:xfrm>
            <a:prstGeom prst="rect">
              <a:avLst/>
            </a:prstGeom>
            <a:gradFill>
              <a:gsLst>
                <a:gs pos="0">
                  <a:schemeClr val="bg2">
                    <a:lumMod val="90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8079C6CC-83CF-4E86-B5E5-832F0F639408}"/>
                </a:ext>
              </a:extLst>
            </p:cNvPr>
            <p:cNvGrpSpPr/>
            <p:nvPr/>
          </p:nvGrpSpPr>
          <p:grpSpPr>
            <a:xfrm>
              <a:off x="3576638" y="5186362"/>
              <a:ext cx="1955801" cy="1071563"/>
              <a:chOff x="3576638" y="5186362"/>
              <a:chExt cx="1955801" cy="1071563"/>
            </a:xfrm>
          </p:grpSpPr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EC58B19F-9CDE-4C73-B950-24AD82A815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27385" y="5330379"/>
                <a:ext cx="949466" cy="800896"/>
              </a:xfrm>
              <a:custGeom>
                <a:avLst/>
                <a:gdLst>
                  <a:gd name="connsiteX0" fmla="*/ 0 w 949466"/>
                  <a:gd name="connsiteY0" fmla="*/ 0 h 800896"/>
                  <a:gd name="connsiteX1" fmla="*/ 949466 w 949466"/>
                  <a:gd name="connsiteY1" fmla="*/ 0 h 800896"/>
                  <a:gd name="connsiteX2" fmla="*/ 344345 w 949466"/>
                  <a:gd name="connsiteY2" fmla="*/ 800896 h 800896"/>
                  <a:gd name="connsiteX3" fmla="*/ 0 w 949466"/>
                  <a:gd name="connsiteY3" fmla="*/ 800896 h 800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49466" h="800896">
                    <a:moveTo>
                      <a:pt x="0" y="0"/>
                    </a:moveTo>
                    <a:lnTo>
                      <a:pt x="949466" y="0"/>
                    </a:lnTo>
                    <a:lnTo>
                      <a:pt x="344345" y="800896"/>
                    </a:lnTo>
                    <a:lnTo>
                      <a:pt x="0" y="800896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228600" dist="76200" algn="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182880" tIns="45720" rIns="91440" bIns="45720" numCol="1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66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04" name="Freeform 37">
                <a:extLst>
                  <a:ext uri="{FF2B5EF4-FFF2-40B4-BE49-F238E27FC236}">
                    <a16:creationId xmlns:a16="http://schemas.microsoft.com/office/drawing/2014/main" id="{472F62ED-1BC1-4A41-BA4C-357220E13D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6638" y="5186362"/>
                <a:ext cx="1865313" cy="1071563"/>
              </a:xfrm>
              <a:custGeom>
                <a:avLst/>
                <a:gdLst>
                  <a:gd name="T0" fmla="*/ 1175 w 1175"/>
                  <a:gd name="T1" fmla="*/ 0 h 675"/>
                  <a:gd name="T2" fmla="*/ 0 w 1175"/>
                  <a:gd name="T3" fmla="*/ 0 h 675"/>
                  <a:gd name="T4" fmla="*/ 0 w 1175"/>
                  <a:gd name="T5" fmla="*/ 675 h 675"/>
                  <a:gd name="T6" fmla="*/ 665 w 1175"/>
                  <a:gd name="T7" fmla="*/ 675 h 675"/>
                  <a:gd name="T8" fmla="*/ 1175 w 1175"/>
                  <a:gd name="T9" fmla="*/ 0 h 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5" h="675">
                    <a:moveTo>
                      <a:pt x="1175" y="0"/>
                    </a:moveTo>
                    <a:lnTo>
                      <a:pt x="0" y="0"/>
                    </a:lnTo>
                    <a:lnTo>
                      <a:pt x="0" y="675"/>
                    </a:lnTo>
                    <a:lnTo>
                      <a:pt x="665" y="675"/>
                    </a:lnTo>
                    <a:lnTo>
                      <a:pt x="1175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vert="horz" wrap="square" lIns="27432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66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04</a:t>
                </a:r>
              </a:p>
            </p:txBody>
          </p:sp>
          <p:sp>
            <p:nvSpPr>
              <p:cNvPr id="105" name="Freeform 38">
                <a:extLst>
                  <a:ext uri="{FF2B5EF4-FFF2-40B4-BE49-F238E27FC236}">
                    <a16:creationId xmlns:a16="http://schemas.microsoft.com/office/drawing/2014/main" id="{6E1CA628-9E86-463F-87E6-A4053C3346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1626" y="5186362"/>
                <a:ext cx="150813" cy="80963"/>
              </a:xfrm>
              <a:custGeom>
                <a:avLst/>
                <a:gdLst>
                  <a:gd name="T0" fmla="*/ 95 w 95"/>
                  <a:gd name="T1" fmla="*/ 51 h 51"/>
                  <a:gd name="T2" fmla="*/ 0 w 95"/>
                  <a:gd name="T3" fmla="*/ 51 h 51"/>
                  <a:gd name="T4" fmla="*/ 39 w 95"/>
                  <a:gd name="T5" fmla="*/ 0 h 51"/>
                  <a:gd name="T6" fmla="*/ 95 w 95"/>
                  <a:gd name="T7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5" h="51">
                    <a:moveTo>
                      <a:pt x="95" y="51"/>
                    </a:moveTo>
                    <a:lnTo>
                      <a:pt x="0" y="51"/>
                    </a:lnTo>
                    <a:lnTo>
                      <a:pt x="39" y="0"/>
                    </a:lnTo>
                    <a:lnTo>
                      <a:pt x="95" y="51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1A65B058-EEA3-463F-BCB2-A4DE79261755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7389891" y="5316079"/>
              <a:ext cx="950976" cy="804672"/>
            </a:xfrm>
            <a:custGeom>
              <a:avLst/>
              <a:gdLst>
                <a:gd name="connsiteX0" fmla="*/ 0 w 949466"/>
                <a:gd name="connsiteY0" fmla="*/ 0 h 800896"/>
                <a:gd name="connsiteX1" fmla="*/ 949466 w 949466"/>
                <a:gd name="connsiteY1" fmla="*/ 0 h 800896"/>
                <a:gd name="connsiteX2" fmla="*/ 344345 w 949466"/>
                <a:gd name="connsiteY2" fmla="*/ 800896 h 800896"/>
                <a:gd name="connsiteX3" fmla="*/ 0 w 949466"/>
                <a:gd name="connsiteY3" fmla="*/ 800896 h 800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9466" h="800896">
                  <a:moveTo>
                    <a:pt x="0" y="0"/>
                  </a:moveTo>
                  <a:lnTo>
                    <a:pt x="949466" y="0"/>
                  </a:lnTo>
                  <a:lnTo>
                    <a:pt x="344345" y="800896"/>
                  </a:lnTo>
                  <a:lnTo>
                    <a:pt x="0" y="80089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28600" dist="76200" dir="10800000" algn="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8288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6600" b="1">
                <a:solidFill>
                  <a:schemeClr val="bg1"/>
                </a:solidFill>
              </a:endParaRPr>
            </a:p>
          </p:txBody>
        </p:sp>
        <p:sp>
          <p:nvSpPr>
            <p:cNvPr id="101" name="Freeform 40">
              <a:extLst>
                <a:ext uri="{FF2B5EF4-FFF2-40B4-BE49-F238E27FC236}">
                  <a16:creationId xmlns:a16="http://schemas.microsoft.com/office/drawing/2014/main" id="{B8A7F7FD-6CEC-4734-BE85-68C597BB97A9}"/>
                </a:ext>
              </a:extLst>
            </p:cNvPr>
            <p:cNvSpPr>
              <a:spLocks/>
            </p:cNvSpPr>
            <p:nvPr/>
          </p:nvSpPr>
          <p:spPr bwMode="auto">
            <a:xfrm>
              <a:off x="7224713" y="5186362"/>
              <a:ext cx="1385888" cy="1069975"/>
            </a:xfrm>
            <a:custGeom>
              <a:avLst/>
              <a:gdLst>
                <a:gd name="T0" fmla="*/ 510 w 873"/>
                <a:gd name="T1" fmla="*/ 0 h 674"/>
                <a:gd name="T2" fmla="*/ 0 w 873"/>
                <a:gd name="T3" fmla="*/ 674 h 674"/>
                <a:gd name="T4" fmla="*/ 873 w 873"/>
                <a:gd name="T5" fmla="*/ 674 h 674"/>
                <a:gd name="T6" fmla="*/ 873 w 873"/>
                <a:gd name="T7" fmla="*/ 0 h 674"/>
                <a:gd name="T8" fmla="*/ 510 w 873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3" h="674">
                  <a:moveTo>
                    <a:pt x="510" y="0"/>
                  </a:moveTo>
                  <a:lnTo>
                    <a:pt x="0" y="674"/>
                  </a:lnTo>
                  <a:lnTo>
                    <a:pt x="873" y="674"/>
                  </a:lnTo>
                  <a:lnTo>
                    <a:pt x="873" y="0"/>
                  </a:lnTo>
                  <a:lnTo>
                    <a:pt x="51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38">
              <a:extLst>
                <a:ext uri="{FF2B5EF4-FFF2-40B4-BE49-F238E27FC236}">
                  <a16:creationId xmlns:a16="http://schemas.microsoft.com/office/drawing/2014/main" id="{0D8DE60E-6112-4C6C-9D86-B6A32FA25E16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7134225" y="6175374"/>
              <a:ext cx="155448" cy="80963"/>
            </a:xfrm>
            <a:custGeom>
              <a:avLst/>
              <a:gdLst>
                <a:gd name="T0" fmla="*/ 95 w 95"/>
                <a:gd name="T1" fmla="*/ 51 h 51"/>
                <a:gd name="T2" fmla="*/ 0 w 95"/>
                <a:gd name="T3" fmla="*/ 51 h 51"/>
                <a:gd name="T4" fmla="*/ 39 w 95"/>
                <a:gd name="T5" fmla="*/ 0 h 51"/>
                <a:gd name="T6" fmla="*/ 95 w 95"/>
                <a:gd name="T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" h="51">
                  <a:moveTo>
                    <a:pt x="95" y="51"/>
                  </a:moveTo>
                  <a:lnTo>
                    <a:pt x="0" y="51"/>
                  </a:lnTo>
                  <a:lnTo>
                    <a:pt x="39" y="0"/>
                  </a:lnTo>
                  <a:lnTo>
                    <a:pt x="95" y="51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DC3FA792-8620-4DCF-AE02-36004F2AF44B}"/>
              </a:ext>
            </a:extLst>
          </p:cNvPr>
          <p:cNvGrpSpPr/>
          <p:nvPr/>
        </p:nvGrpSpPr>
        <p:grpSpPr>
          <a:xfrm>
            <a:off x="5086637" y="3668209"/>
            <a:ext cx="2937088" cy="999253"/>
            <a:chOff x="332936" y="2826333"/>
            <a:chExt cx="2937088" cy="999253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8AE14D72-FF43-4F1D-A409-3ADC03BE7D01}"/>
                </a:ext>
              </a:extLst>
            </p:cNvPr>
            <p:cNvSpPr txBox="1"/>
            <p:nvPr/>
          </p:nvSpPr>
          <p:spPr>
            <a:xfrm>
              <a:off x="332936" y="2826333"/>
              <a:ext cx="2937088" cy="415498"/>
            </a:xfrm>
            <a:prstGeom prst="rect">
              <a:avLst/>
            </a:prstGeom>
            <a:noFill/>
          </p:spPr>
          <p:txBody>
            <a:bodyPr wrap="square" lIns="0" rIns="0" bIns="0" rtlCol="0" anchor="b">
              <a:spAutoFit/>
            </a:bodyPr>
            <a:lstStyle/>
            <a:p>
              <a:r>
                <a:rPr lang="en-US" sz="2400" b="1"/>
                <a:t>Lorem </a:t>
              </a:r>
              <a:r>
                <a:rPr lang="en-US" sz="2400" b="1" dirty="0"/>
                <a:t>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992E5AB0-B476-4C72-BAE8-E872C972DB40}"/>
                </a:ext>
              </a:extLst>
            </p:cNvPr>
            <p:cNvSpPr txBox="1"/>
            <p:nvPr/>
          </p:nvSpPr>
          <p:spPr>
            <a:xfrm>
              <a:off x="340731" y="3179255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crastel im.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CFB40219-1C5E-4BAE-9ED4-5EB641FE952E}"/>
              </a:ext>
            </a:extLst>
          </p:cNvPr>
          <p:cNvGrpSpPr/>
          <p:nvPr/>
        </p:nvGrpSpPr>
        <p:grpSpPr>
          <a:xfrm>
            <a:off x="5086637" y="4922479"/>
            <a:ext cx="2937088" cy="999253"/>
            <a:chOff x="332936" y="2826333"/>
            <a:chExt cx="2937088" cy="999253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914546B0-EEC8-4435-87B2-5B536F2FD4A8}"/>
                </a:ext>
              </a:extLst>
            </p:cNvPr>
            <p:cNvSpPr txBox="1"/>
            <p:nvPr/>
          </p:nvSpPr>
          <p:spPr>
            <a:xfrm>
              <a:off x="332936" y="2826333"/>
              <a:ext cx="2937088" cy="415498"/>
            </a:xfrm>
            <a:prstGeom prst="rect">
              <a:avLst/>
            </a:prstGeom>
            <a:noFill/>
          </p:spPr>
          <p:txBody>
            <a:bodyPr wrap="square" lIns="0" rIns="0" bIns="0" rtlCol="0" anchor="b">
              <a:spAutoFit/>
            </a:bodyPr>
            <a:lstStyle/>
            <a:p>
              <a:r>
                <a:rPr lang="en-US" sz="2400" b="1"/>
                <a:t>Lorem </a:t>
              </a:r>
              <a:r>
                <a:rPr lang="en-US" sz="2400" b="1" dirty="0"/>
                <a:t>Ipsum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93D61C45-A0CA-4AA0-AB69-5C32D99CA9FD}"/>
                </a:ext>
              </a:extLst>
            </p:cNvPr>
            <p:cNvSpPr txBox="1"/>
            <p:nvPr/>
          </p:nvSpPr>
          <p:spPr>
            <a:xfrm>
              <a:off x="340731" y="3179255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crastel im.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B63B613-646D-4214-9CA5-79D21716150B}"/>
              </a:ext>
            </a:extLst>
          </p:cNvPr>
          <p:cNvGrpSpPr/>
          <p:nvPr/>
        </p:nvGrpSpPr>
        <p:grpSpPr>
          <a:xfrm>
            <a:off x="2172494" y="1133475"/>
            <a:ext cx="7847012" cy="1108127"/>
            <a:chOff x="2172494" y="1133475"/>
            <a:chExt cx="7847012" cy="1108127"/>
          </a:xfrm>
        </p:grpSpPr>
        <p:sp>
          <p:nvSpPr>
            <p:cNvPr id="33" name="Rectangle 36">
              <a:extLst>
                <a:ext uri="{FF2B5EF4-FFF2-40B4-BE49-F238E27FC236}">
                  <a16:creationId xmlns:a16="http://schemas.microsoft.com/office/drawing/2014/main" id="{34FB94A3-694B-4473-983A-F00AF1C44E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3877" y="1217201"/>
              <a:ext cx="5444158" cy="940677"/>
            </a:xfrm>
            <a:prstGeom prst="rect">
              <a:avLst/>
            </a:prstGeom>
            <a:gradFill>
              <a:gsLst>
                <a:gs pos="0">
                  <a:schemeClr val="bg2">
                    <a:lumMod val="90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04A5F047-164C-41BA-9287-F4C6B80B862C}"/>
                </a:ext>
              </a:extLst>
            </p:cNvPr>
            <p:cNvGrpSpPr/>
            <p:nvPr/>
          </p:nvGrpSpPr>
          <p:grpSpPr>
            <a:xfrm>
              <a:off x="2172494" y="1133475"/>
              <a:ext cx="3048730" cy="1108127"/>
              <a:chOff x="3576638" y="5186362"/>
              <a:chExt cx="1955801" cy="1071563"/>
            </a:xfrm>
          </p:grpSpPr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6B87DB4E-E041-444C-BFA9-EBDB887FB6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27385" y="5330379"/>
                <a:ext cx="949466" cy="800896"/>
              </a:xfrm>
              <a:custGeom>
                <a:avLst/>
                <a:gdLst>
                  <a:gd name="connsiteX0" fmla="*/ 0 w 949466"/>
                  <a:gd name="connsiteY0" fmla="*/ 0 h 800896"/>
                  <a:gd name="connsiteX1" fmla="*/ 949466 w 949466"/>
                  <a:gd name="connsiteY1" fmla="*/ 0 h 800896"/>
                  <a:gd name="connsiteX2" fmla="*/ 344345 w 949466"/>
                  <a:gd name="connsiteY2" fmla="*/ 800896 h 800896"/>
                  <a:gd name="connsiteX3" fmla="*/ 0 w 949466"/>
                  <a:gd name="connsiteY3" fmla="*/ 800896 h 800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49466" h="800896">
                    <a:moveTo>
                      <a:pt x="0" y="0"/>
                    </a:moveTo>
                    <a:lnTo>
                      <a:pt x="949466" y="0"/>
                    </a:lnTo>
                    <a:lnTo>
                      <a:pt x="344345" y="800896"/>
                    </a:lnTo>
                    <a:lnTo>
                      <a:pt x="0" y="800896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228600" dist="76200" algn="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182880" tIns="45720" rIns="91440" bIns="45720" numCol="1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66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34" name="Freeform 37">
                <a:extLst>
                  <a:ext uri="{FF2B5EF4-FFF2-40B4-BE49-F238E27FC236}">
                    <a16:creationId xmlns:a16="http://schemas.microsoft.com/office/drawing/2014/main" id="{6CF91E44-CB4C-4416-960E-C9E85E6365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6638" y="5186362"/>
                <a:ext cx="1865313" cy="1071563"/>
              </a:xfrm>
              <a:custGeom>
                <a:avLst/>
                <a:gdLst>
                  <a:gd name="T0" fmla="*/ 1175 w 1175"/>
                  <a:gd name="T1" fmla="*/ 0 h 675"/>
                  <a:gd name="T2" fmla="*/ 0 w 1175"/>
                  <a:gd name="T3" fmla="*/ 0 h 675"/>
                  <a:gd name="T4" fmla="*/ 0 w 1175"/>
                  <a:gd name="T5" fmla="*/ 675 h 675"/>
                  <a:gd name="T6" fmla="*/ 665 w 1175"/>
                  <a:gd name="T7" fmla="*/ 675 h 675"/>
                  <a:gd name="T8" fmla="*/ 1175 w 1175"/>
                  <a:gd name="T9" fmla="*/ 0 h 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5" h="675">
                    <a:moveTo>
                      <a:pt x="1175" y="0"/>
                    </a:moveTo>
                    <a:lnTo>
                      <a:pt x="0" y="0"/>
                    </a:lnTo>
                    <a:lnTo>
                      <a:pt x="0" y="675"/>
                    </a:lnTo>
                    <a:lnTo>
                      <a:pt x="665" y="675"/>
                    </a:lnTo>
                    <a:lnTo>
                      <a:pt x="1175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vert="horz" wrap="square" lIns="27432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66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01</a:t>
                </a:r>
              </a:p>
            </p:txBody>
          </p:sp>
          <p:sp>
            <p:nvSpPr>
              <p:cNvPr id="35" name="Freeform 38">
                <a:extLst>
                  <a:ext uri="{FF2B5EF4-FFF2-40B4-BE49-F238E27FC236}">
                    <a16:creationId xmlns:a16="http://schemas.microsoft.com/office/drawing/2014/main" id="{02D67B14-F73A-48B3-A858-3366915A09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1626" y="5186362"/>
                <a:ext cx="150813" cy="80963"/>
              </a:xfrm>
              <a:custGeom>
                <a:avLst/>
                <a:gdLst>
                  <a:gd name="T0" fmla="*/ 95 w 95"/>
                  <a:gd name="T1" fmla="*/ 51 h 51"/>
                  <a:gd name="T2" fmla="*/ 0 w 95"/>
                  <a:gd name="T3" fmla="*/ 51 h 51"/>
                  <a:gd name="T4" fmla="*/ 39 w 95"/>
                  <a:gd name="T5" fmla="*/ 0 h 51"/>
                  <a:gd name="T6" fmla="*/ 95 w 95"/>
                  <a:gd name="T7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5" h="51">
                    <a:moveTo>
                      <a:pt x="95" y="51"/>
                    </a:moveTo>
                    <a:lnTo>
                      <a:pt x="0" y="51"/>
                    </a:lnTo>
                    <a:lnTo>
                      <a:pt x="39" y="0"/>
                    </a:lnTo>
                    <a:lnTo>
                      <a:pt x="95" y="51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41E0B81-AA36-474D-B8FD-29023505AF66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8116646" y="1267618"/>
              <a:ext cx="1482395" cy="832129"/>
            </a:xfrm>
            <a:custGeom>
              <a:avLst/>
              <a:gdLst>
                <a:gd name="connsiteX0" fmla="*/ 0 w 949466"/>
                <a:gd name="connsiteY0" fmla="*/ 0 h 800896"/>
                <a:gd name="connsiteX1" fmla="*/ 949466 w 949466"/>
                <a:gd name="connsiteY1" fmla="*/ 0 h 800896"/>
                <a:gd name="connsiteX2" fmla="*/ 344345 w 949466"/>
                <a:gd name="connsiteY2" fmla="*/ 800896 h 800896"/>
                <a:gd name="connsiteX3" fmla="*/ 0 w 949466"/>
                <a:gd name="connsiteY3" fmla="*/ 800896 h 800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9466" h="800896">
                  <a:moveTo>
                    <a:pt x="0" y="0"/>
                  </a:moveTo>
                  <a:lnTo>
                    <a:pt x="949466" y="0"/>
                  </a:lnTo>
                  <a:lnTo>
                    <a:pt x="344345" y="800896"/>
                  </a:lnTo>
                  <a:lnTo>
                    <a:pt x="0" y="80089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28600" dist="76200" dir="10800000" algn="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8288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6600" b="1">
                <a:solidFill>
                  <a:schemeClr val="bg1"/>
                </a:solidFill>
              </a:endParaRPr>
            </a:p>
          </p:txBody>
        </p:sp>
        <p:sp>
          <p:nvSpPr>
            <p:cNvPr id="36" name="Freeform 40">
              <a:extLst>
                <a:ext uri="{FF2B5EF4-FFF2-40B4-BE49-F238E27FC236}">
                  <a16:creationId xmlns:a16="http://schemas.microsoft.com/office/drawing/2014/main" id="{01D8DF9D-D428-4CB7-9238-6ADE7194C6CC}"/>
                </a:ext>
              </a:extLst>
            </p:cNvPr>
            <p:cNvSpPr>
              <a:spLocks/>
            </p:cNvSpPr>
            <p:nvPr/>
          </p:nvSpPr>
          <p:spPr bwMode="auto">
            <a:xfrm>
              <a:off x="7859164" y="1133475"/>
              <a:ext cx="2160342" cy="1106485"/>
            </a:xfrm>
            <a:custGeom>
              <a:avLst/>
              <a:gdLst>
                <a:gd name="T0" fmla="*/ 510 w 873"/>
                <a:gd name="T1" fmla="*/ 0 h 674"/>
                <a:gd name="T2" fmla="*/ 0 w 873"/>
                <a:gd name="T3" fmla="*/ 674 h 674"/>
                <a:gd name="T4" fmla="*/ 873 w 873"/>
                <a:gd name="T5" fmla="*/ 674 h 674"/>
                <a:gd name="T6" fmla="*/ 873 w 873"/>
                <a:gd name="T7" fmla="*/ 0 h 674"/>
                <a:gd name="T8" fmla="*/ 510 w 873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3" h="674">
                  <a:moveTo>
                    <a:pt x="510" y="0"/>
                  </a:moveTo>
                  <a:lnTo>
                    <a:pt x="0" y="674"/>
                  </a:lnTo>
                  <a:lnTo>
                    <a:pt x="873" y="674"/>
                  </a:lnTo>
                  <a:lnTo>
                    <a:pt x="873" y="0"/>
                  </a:lnTo>
                  <a:lnTo>
                    <a:pt x="51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8C064A13-24D5-4AEE-A0F1-F9C950CA8173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7718110" y="2156234"/>
              <a:ext cx="242315" cy="83726"/>
            </a:xfrm>
            <a:custGeom>
              <a:avLst/>
              <a:gdLst>
                <a:gd name="T0" fmla="*/ 95 w 95"/>
                <a:gd name="T1" fmla="*/ 51 h 51"/>
                <a:gd name="T2" fmla="*/ 0 w 95"/>
                <a:gd name="T3" fmla="*/ 51 h 51"/>
                <a:gd name="T4" fmla="*/ 39 w 95"/>
                <a:gd name="T5" fmla="*/ 0 h 51"/>
                <a:gd name="T6" fmla="*/ 95 w 95"/>
                <a:gd name="T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" h="51">
                  <a:moveTo>
                    <a:pt x="95" y="51"/>
                  </a:moveTo>
                  <a:lnTo>
                    <a:pt x="0" y="51"/>
                  </a:lnTo>
                  <a:lnTo>
                    <a:pt x="39" y="0"/>
                  </a:lnTo>
                  <a:lnTo>
                    <a:pt x="95" y="51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A960E8B4-2728-46E7-9EDB-13E52AFDA743}"/>
                </a:ext>
              </a:extLst>
            </p:cNvPr>
            <p:cNvGrpSpPr/>
            <p:nvPr/>
          </p:nvGrpSpPr>
          <p:grpSpPr>
            <a:xfrm>
              <a:off x="5086637" y="1159671"/>
              <a:ext cx="2937088" cy="999253"/>
              <a:chOff x="332936" y="2826333"/>
              <a:chExt cx="2937088" cy="999253"/>
            </a:xfrm>
          </p:grpSpPr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0AD65DB1-EA76-4EED-ADAD-F3EF18E2D506}"/>
                  </a:ext>
                </a:extLst>
              </p:cNvPr>
              <p:cNvSpPr txBox="1"/>
              <p:nvPr/>
            </p:nvSpPr>
            <p:spPr>
              <a:xfrm>
                <a:off x="332936" y="2826333"/>
                <a:ext cx="2937088" cy="415498"/>
              </a:xfrm>
              <a:prstGeom prst="rect">
                <a:avLst/>
              </a:prstGeom>
              <a:noFill/>
            </p:spPr>
            <p:txBody>
              <a:bodyPr wrap="square" lIns="0" rIns="0" bIns="0" rtlCol="0" anchor="b">
                <a:spAutoFit/>
              </a:bodyPr>
              <a:lstStyle/>
              <a:p>
                <a:r>
                  <a:rPr lang="en-US" sz="2400" b="1"/>
                  <a:t>Lorem </a:t>
                </a:r>
                <a:r>
                  <a:rPr lang="en-US" sz="2400" b="1" dirty="0"/>
                  <a:t>Ipsum</a:t>
                </a:r>
              </a:p>
            </p:txBody>
          </p:sp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A5CE86A9-A04E-4122-8DD6-57464A7BD922}"/>
                  </a:ext>
                </a:extLst>
              </p:cNvPr>
              <p:cNvSpPr txBox="1"/>
              <p:nvPr/>
            </p:nvSpPr>
            <p:spPr>
              <a:xfrm>
                <a:off x="340731" y="3179255"/>
                <a:ext cx="2929293" cy="646331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crastel im.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pic>
          <p:nvPicPr>
            <p:cNvPr id="12" name="Graphic 11" descr="Users">
              <a:extLst>
                <a:ext uri="{FF2B5EF4-FFF2-40B4-BE49-F238E27FC236}">
                  <a16:creationId xmlns:a16="http://schemas.microsoft.com/office/drawing/2014/main" id="{B029E9A5-3050-450D-AB5C-7104ED53F79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024444" y="1241834"/>
              <a:ext cx="914400" cy="914400"/>
            </a:xfrm>
            <a:prstGeom prst="rect">
              <a:avLst/>
            </a:prstGeom>
          </p:spPr>
        </p:pic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A7D8951-CEC5-4D63-84BF-981BD03A0817}"/>
              </a:ext>
            </a:extLst>
          </p:cNvPr>
          <p:cNvGrpSpPr/>
          <p:nvPr/>
        </p:nvGrpSpPr>
        <p:grpSpPr>
          <a:xfrm>
            <a:off x="2172494" y="2388641"/>
            <a:ext cx="7847012" cy="1108127"/>
            <a:chOff x="2172494" y="2388641"/>
            <a:chExt cx="7847012" cy="1108127"/>
          </a:xfrm>
        </p:grpSpPr>
        <p:sp>
          <p:nvSpPr>
            <p:cNvPr id="80" name="Rectangle 36">
              <a:extLst>
                <a:ext uri="{FF2B5EF4-FFF2-40B4-BE49-F238E27FC236}">
                  <a16:creationId xmlns:a16="http://schemas.microsoft.com/office/drawing/2014/main" id="{E3077B70-7E76-4DAF-8D80-96A51246A8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3877" y="2472367"/>
              <a:ext cx="5444158" cy="940677"/>
            </a:xfrm>
            <a:prstGeom prst="rect">
              <a:avLst/>
            </a:prstGeom>
            <a:gradFill>
              <a:gsLst>
                <a:gs pos="0">
                  <a:schemeClr val="bg2">
                    <a:lumMod val="90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284CC1D5-1AC3-4D06-B243-68624FA2AEFF}"/>
                </a:ext>
              </a:extLst>
            </p:cNvPr>
            <p:cNvGrpSpPr/>
            <p:nvPr/>
          </p:nvGrpSpPr>
          <p:grpSpPr>
            <a:xfrm>
              <a:off x="2172494" y="2388641"/>
              <a:ext cx="3048730" cy="1108127"/>
              <a:chOff x="3576638" y="5186362"/>
              <a:chExt cx="1955801" cy="1071563"/>
            </a:xfrm>
          </p:grpSpPr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DAE425BA-DF6C-4A0D-BA26-E8087204AB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27385" y="5330379"/>
                <a:ext cx="949466" cy="800896"/>
              </a:xfrm>
              <a:custGeom>
                <a:avLst/>
                <a:gdLst>
                  <a:gd name="connsiteX0" fmla="*/ 0 w 949466"/>
                  <a:gd name="connsiteY0" fmla="*/ 0 h 800896"/>
                  <a:gd name="connsiteX1" fmla="*/ 949466 w 949466"/>
                  <a:gd name="connsiteY1" fmla="*/ 0 h 800896"/>
                  <a:gd name="connsiteX2" fmla="*/ 344345 w 949466"/>
                  <a:gd name="connsiteY2" fmla="*/ 800896 h 800896"/>
                  <a:gd name="connsiteX3" fmla="*/ 0 w 949466"/>
                  <a:gd name="connsiteY3" fmla="*/ 800896 h 800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49466" h="800896">
                    <a:moveTo>
                      <a:pt x="0" y="0"/>
                    </a:moveTo>
                    <a:lnTo>
                      <a:pt x="949466" y="0"/>
                    </a:lnTo>
                    <a:lnTo>
                      <a:pt x="344345" y="800896"/>
                    </a:lnTo>
                    <a:lnTo>
                      <a:pt x="0" y="800896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228600" dist="76200" algn="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182880" tIns="45720" rIns="91440" bIns="45720" numCol="1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66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86" name="Freeform 37">
                <a:extLst>
                  <a:ext uri="{FF2B5EF4-FFF2-40B4-BE49-F238E27FC236}">
                    <a16:creationId xmlns:a16="http://schemas.microsoft.com/office/drawing/2014/main" id="{7CA900B7-27A7-4591-8935-6134F583E0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6638" y="5186362"/>
                <a:ext cx="1865313" cy="1071563"/>
              </a:xfrm>
              <a:custGeom>
                <a:avLst/>
                <a:gdLst>
                  <a:gd name="T0" fmla="*/ 1175 w 1175"/>
                  <a:gd name="T1" fmla="*/ 0 h 675"/>
                  <a:gd name="T2" fmla="*/ 0 w 1175"/>
                  <a:gd name="T3" fmla="*/ 0 h 675"/>
                  <a:gd name="T4" fmla="*/ 0 w 1175"/>
                  <a:gd name="T5" fmla="*/ 675 h 675"/>
                  <a:gd name="T6" fmla="*/ 665 w 1175"/>
                  <a:gd name="T7" fmla="*/ 675 h 675"/>
                  <a:gd name="T8" fmla="*/ 1175 w 1175"/>
                  <a:gd name="T9" fmla="*/ 0 h 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5" h="675">
                    <a:moveTo>
                      <a:pt x="1175" y="0"/>
                    </a:moveTo>
                    <a:lnTo>
                      <a:pt x="0" y="0"/>
                    </a:lnTo>
                    <a:lnTo>
                      <a:pt x="0" y="675"/>
                    </a:lnTo>
                    <a:lnTo>
                      <a:pt x="665" y="675"/>
                    </a:lnTo>
                    <a:lnTo>
                      <a:pt x="11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27432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66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02</a:t>
                </a:r>
              </a:p>
            </p:txBody>
          </p:sp>
          <p:sp>
            <p:nvSpPr>
              <p:cNvPr id="87" name="Freeform 38">
                <a:extLst>
                  <a:ext uri="{FF2B5EF4-FFF2-40B4-BE49-F238E27FC236}">
                    <a16:creationId xmlns:a16="http://schemas.microsoft.com/office/drawing/2014/main" id="{257A70D6-D3FA-45A3-825E-5658F9FC92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1626" y="5186362"/>
                <a:ext cx="150813" cy="80963"/>
              </a:xfrm>
              <a:custGeom>
                <a:avLst/>
                <a:gdLst>
                  <a:gd name="T0" fmla="*/ 95 w 95"/>
                  <a:gd name="T1" fmla="*/ 51 h 51"/>
                  <a:gd name="T2" fmla="*/ 0 w 95"/>
                  <a:gd name="T3" fmla="*/ 51 h 51"/>
                  <a:gd name="T4" fmla="*/ 39 w 95"/>
                  <a:gd name="T5" fmla="*/ 0 h 51"/>
                  <a:gd name="T6" fmla="*/ 95 w 95"/>
                  <a:gd name="T7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5" h="51">
                    <a:moveTo>
                      <a:pt x="95" y="51"/>
                    </a:moveTo>
                    <a:lnTo>
                      <a:pt x="0" y="51"/>
                    </a:lnTo>
                    <a:lnTo>
                      <a:pt x="39" y="0"/>
                    </a:lnTo>
                    <a:lnTo>
                      <a:pt x="95" y="51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BC57601F-09AD-49F8-B261-A295281169C7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8116646" y="2522784"/>
              <a:ext cx="1482395" cy="832129"/>
            </a:xfrm>
            <a:custGeom>
              <a:avLst/>
              <a:gdLst>
                <a:gd name="connsiteX0" fmla="*/ 0 w 949466"/>
                <a:gd name="connsiteY0" fmla="*/ 0 h 800896"/>
                <a:gd name="connsiteX1" fmla="*/ 949466 w 949466"/>
                <a:gd name="connsiteY1" fmla="*/ 0 h 800896"/>
                <a:gd name="connsiteX2" fmla="*/ 344345 w 949466"/>
                <a:gd name="connsiteY2" fmla="*/ 800896 h 800896"/>
                <a:gd name="connsiteX3" fmla="*/ 0 w 949466"/>
                <a:gd name="connsiteY3" fmla="*/ 800896 h 800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9466" h="800896">
                  <a:moveTo>
                    <a:pt x="0" y="0"/>
                  </a:moveTo>
                  <a:lnTo>
                    <a:pt x="949466" y="0"/>
                  </a:lnTo>
                  <a:lnTo>
                    <a:pt x="344345" y="800896"/>
                  </a:lnTo>
                  <a:lnTo>
                    <a:pt x="0" y="80089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28600" dist="76200" dir="10800000" algn="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8288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6600" b="1">
                <a:solidFill>
                  <a:schemeClr val="bg1"/>
                </a:solidFill>
              </a:endParaRPr>
            </a:p>
          </p:txBody>
        </p:sp>
        <p:sp>
          <p:nvSpPr>
            <p:cNvPr id="83" name="Freeform 40">
              <a:extLst>
                <a:ext uri="{FF2B5EF4-FFF2-40B4-BE49-F238E27FC236}">
                  <a16:creationId xmlns:a16="http://schemas.microsoft.com/office/drawing/2014/main" id="{0638B8EA-A2F1-4A14-AF76-27DAA238BBBE}"/>
                </a:ext>
              </a:extLst>
            </p:cNvPr>
            <p:cNvSpPr>
              <a:spLocks/>
            </p:cNvSpPr>
            <p:nvPr/>
          </p:nvSpPr>
          <p:spPr bwMode="auto">
            <a:xfrm>
              <a:off x="7859164" y="2388641"/>
              <a:ext cx="2160342" cy="1106485"/>
            </a:xfrm>
            <a:custGeom>
              <a:avLst/>
              <a:gdLst>
                <a:gd name="T0" fmla="*/ 510 w 873"/>
                <a:gd name="T1" fmla="*/ 0 h 674"/>
                <a:gd name="T2" fmla="*/ 0 w 873"/>
                <a:gd name="T3" fmla="*/ 674 h 674"/>
                <a:gd name="T4" fmla="*/ 873 w 873"/>
                <a:gd name="T5" fmla="*/ 674 h 674"/>
                <a:gd name="T6" fmla="*/ 873 w 873"/>
                <a:gd name="T7" fmla="*/ 0 h 674"/>
                <a:gd name="T8" fmla="*/ 510 w 873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3" h="674">
                  <a:moveTo>
                    <a:pt x="510" y="0"/>
                  </a:moveTo>
                  <a:lnTo>
                    <a:pt x="0" y="674"/>
                  </a:lnTo>
                  <a:lnTo>
                    <a:pt x="873" y="674"/>
                  </a:lnTo>
                  <a:lnTo>
                    <a:pt x="873" y="0"/>
                  </a:lnTo>
                  <a:lnTo>
                    <a:pt x="51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38">
              <a:extLst>
                <a:ext uri="{FF2B5EF4-FFF2-40B4-BE49-F238E27FC236}">
                  <a16:creationId xmlns:a16="http://schemas.microsoft.com/office/drawing/2014/main" id="{0DF5C1C3-A54E-486A-A6EC-3FAE94983F7F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7718110" y="3411400"/>
              <a:ext cx="242315" cy="83726"/>
            </a:xfrm>
            <a:custGeom>
              <a:avLst/>
              <a:gdLst>
                <a:gd name="T0" fmla="*/ 95 w 95"/>
                <a:gd name="T1" fmla="*/ 51 h 51"/>
                <a:gd name="T2" fmla="*/ 0 w 95"/>
                <a:gd name="T3" fmla="*/ 51 h 51"/>
                <a:gd name="T4" fmla="*/ 39 w 95"/>
                <a:gd name="T5" fmla="*/ 0 h 51"/>
                <a:gd name="T6" fmla="*/ 95 w 95"/>
                <a:gd name="T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" h="51">
                  <a:moveTo>
                    <a:pt x="95" y="51"/>
                  </a:moveTo>
                  <a:lnTo>
                    <a:pt x="0" y="51"/>
                  </a:lnTo>
                  <a:lnTo>
                    <a:pt x="39" y="0"/>
                  </a:lnTo>
                  <a:lnTo>
                    <a:pt x="95" y="51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B78503F2-F421-40CB-901E-5164E078411A}"/>
                </a:ext>
              </a:extLst>
            </p:cNvPr>
            <p:cNvGrpSpPr/>
            <p:nvPr/>
          </p:nvGrpSpPr>
          <p:grpSpPr>
            <a:xfrm>
              <a:off x="5086637" y="2413940"/>
              <a:ext cx="2937088" cy="999253"/>
              <a:chOff x="332936" y="2826333"/>
              <a:chExt cx="2937088" cy="999253"/>
            </a:xfrm>
          </p:grpSpPr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A49317D7-F49C-4031-A3DB-5752995AC9FE}"/>
                  </a:ext>
                </a:extLst>
              </p:cNvPr>
              <p:cNvSpPr txBox="1"/>
              <p:nvPr/>
            </p:nvSpPr>
            <p:spPr>
              <a:xfrm>
                <a:off x="332936" y="2826333"/>
                <a:ext cx="2937088" cy="415498"/>
              </a:xfrm>
              <a:prstGeom prst="rect">
                <a:avLst/>
              </a:prstGeom>
              <a:noFill/>
            </p:spPr>
            <p:txBody>
              <a:bodyPr wrap="square" lIns="0" rIns="0" bIns="0" rtlCol="0" anchor="b">
                <a:spAutoFit/>
              </a:bodyPr>
              <a:lstStyle/>
              <a:p>
                <a:r>
                  <a:rPr lang="en-US" sz="2400" b="1"/>
                  <a:t>Lorem </a:t>
                </a:r>
                <a:r>
                  <a:rPr lang="en-US" sz="2400" b="1" dirty="0"/>
                  <a:t>Ipsum</a:t>
                </a:r>
              </a:p>
            </p:txBody>
          </p:sp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42F7EFCA-5CA8-4587-9B1E-37EA0F7A3518}"/>
                  </a:ext>
                </a:extLst>
              </p:cNvPr>
              <p:cNvSpPr txBox="1"/>
              <p:nvPr/>
            </p:nvSpPr>
            <p:spPr>
              <a:xfrm>
                <a:off x="340731" y="3179255"/>
                <a:ext cx="2929293" cy="646331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crastel im.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pic>
          <p:nvPicPr>
            <p:cNvPr id="14" name="Graphic 13" descr="Chat">
              <a:extLst>
                <a:ext uri="{FF2B5EF4-FFF2-40B4-BE49-F238E27FC236}">
                  <a16:creationId xmlns:a16="http://schemas.microsoft.com/office/drawing/2014/main" id="{890313D8-E06A-4833-B6B3-1E743336E62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9024444" y="2491883"/>
              <a:ext cx="914400" cy="914400"/>
            </a:xfrm>
            <a:prstGeom prst="rect">
              <a:avLst/>
            </a:prstGeom>
          </p:spPr>
        </p:pic>
      </p:grpSp>
      <p:pic>
        <p:nvPicPr>
          <p:cNvPr id="16" name="Graphic 15" descr="Single gear">
            <a:extLst>
              <a:ext uri="{FF2B5EF4-FFF2-40B4-BE49-F238E27FC236}">
                <a16:creationId xmlns:a16="http://schemas.microsoft.com/office/drawing/2014/main" id="{F7CD7735-642F-444C-91FB-2655864030D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024444" y="3741932"/>
            <a:ext cx="914400" cy="914400"/>
          </a:xfrm>
          <a:prstGeom prst="rect">
            <a:avLst/>
          </a:prstGeom>
        </p:spPr>
      </p:pic>
      <p:pic>
        <p:nvPicPr>
          <p:cNvPr id="18" name="Graphic 17" descr="Fire">
            <a:extLst>
              <a:ext uri="{FF2B5EF4-FFF2-40B4-BE49-F238E27FC236}">
                <a16:creationId xmlns:a16="http://schemas.microsoft.com/office/drawing/2014/main" id="{1F9D0A4D-7FDF-41B2-B2D7-2607E8DD414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024444" y="499198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579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 Folded Banners and Text for PowerPoint</a:t>
            </a: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6CB9CDB5-2910-4290-B62D-64A774936BBF}"/>
              </a:ext>
            </a:extLst>
          </p:cNvPr>
          <p:cNvGrpSpPr/>
          <p:nvPr/>
        </p:nvGrpSpPr>
        <p:grpSpPr>
          <a:xfrm>
            <a:off x="2172494" y="3643808"/>
            <a:ext cx="7847012" cy="1108127"/>
            <a:chOff x="3576638" y="5186362"/>
            <a:chExt cx="5033963" cy="1071563"/>
          </a:xfrm>
        </p:grpSpPr>
        <p:sp>
          <p:nvSpPr>
            <p:cNvPr id="89" name="Rectangle 36">
              <a:extLst>
                <a:ext uri="{FF2B5EF4-FFF2-40B4-BE49-F238E27FC236}">
                  <a16:creationId xmlns:a16="http://schemas.microsoft.com/office/drawing/2014/main" id="{FD2A5A2C-0D44-48CA-9166-65521CC114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4701" y="5267325"/>
              <a:ext cx="3492500" cy="909638"/>
            </a:xfrm>
            <a:prstGeom prst="rect">
              <a:avLst/>
            </a:prstGeom>
            <a:gradFill>
              <a:gsLst>
                <a:gs pos="0">
                  <a:schemeClr val="bg2">
                    <a:lumMod val="90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6D34B09C-68C8-4637-B910-7800D2BAD1B0}"/>
                </a:ext>
              </a:extLst>
            </p:cNvPr>
            <p:cNvGrpSpPr/>
            <p:nvPr/>
          </p:nvGrpSpPr>
          <p:grpSpPr>
            <a:xfrm>
              <a:off x="3576638" y="5186362"/>
              <a:ext cx="1955801" cy="1071563"/>
              <a:chOff x="3576638" y="5186362"/>
              <a:chExt cx="1955801" cy="1071563"/>
            </a:xfrm>
          </p:grpSpPr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C609FA34-0010-43E5-9D49-CC88058BE7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27385" y="5330379"/>
                <a:ext cx="949466" cy="800896"/>
              </a:xfrm>
              <a:custGeom>
                <a:avLst/>
                <a:gdLst>
                  <a:gd name="connsiteX0" fmla="*/ 0 w 949466"/>
                  <a:gd name="connsiteY0" fmla="*/ 0 h 800896"/>
                  <a:gd name="connsiteX1" fmla="*/ 949466 w 949466"/>
                  <a:gd name="connsiteY1" fmla="*/ 0 h 800896"/>
                  <a:gd name="connsiteX2" fmla="*/ 344345 w 949466"/>
                  <a:gd name="connsiteY2" fmla="*/ 800896 h 800896"/>
                  <a:gd name="connsiteX3" fmla="*/ 0 w 949466"/>
                  <a:gd name="connsiteY3" fmla="*/ 800896 h 800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49466" h="800896">
                    <a:moveTo>
                      <a:pt x="0" y="0"/>
                    </a:moveTo>
                    <a:lnTo>
                      <a:pt x="949466" y="0"/>
                    </a:lnTo>
                    <a:lnTo>
                      <a:pt x="344345" y="800896"/>
                    </a:lnTo>
                    <a:lnTo>
                      <a:pt x="0" y="800896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228600" dist="76200" algn="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182880" tIns="45720" rIns="91440" bIns="45720" numCol="1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66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95" name="Freeform 37">
                <a:extLst>
                  <a:ext uri="{FF2B5EF4-FFF2-40B4-BE49-F238E27FC236}">
                    <a16:creationId xmlns:a16="http://schemas.microsoft.com/office/drawing/2014/main" id="{AE573A58-956C-4B56-85E0-30E234B429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6638" y="5186362"/>
                <a:ext cx="1865313" cy="1071563"/>
              </a:xfrm>
              <a:custGeom>
                <a:avLst/>
                <a:gdLst>
                  <a:gd name="T0" fmla="*/ 1175 w 1175"/>
                  <a:gd name="T1" fmla="*/ 0 h 675"/>
                  <a:gd name="T2" fmla="*/ 0 w 1175"/>
                  <a:gd name="T3" fmla="*/ 0 h 675"/>
                  <a:gd name="T4" fmla="*/ 0 w 1175"/>
                  <a:gd name="T5" fmla="*/ 675 h 675"/>
                  <a:gd name="T6" fmla="*/ 665 w 1175"/>
                  <a:gd name="T7" fmla="*/ 675 h 675"/>
                  <a:gd name="T8" fmla="*/ 1175 w 1175"/>
                  <a:gd name="T9" fmla="*/ 0 h 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5" h="675">
                    <a:moveTo>
                      <a:pt x="1175" y="0"/>
                    </a:moveTo>
                    <a:lnTo>
                      <a:pt x="0" y="0"/>
                    </a:lnTo>
                    <a:lnTo>
                      <a:pt x="0" y="675"/>
                    </a:lnTo>
                    <a:lnTo>
                      <a:pt x="665" y="675"/>
                    </a:lnTo>
                    <a:lnTo>
                      <a:pt x="1175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27432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66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03</a:t>
                </a:r>
              </a:p>
            </p:txBody>
          </p:sp>
          <p:sp>
            <p:nvSpPr>
              <p:cNvPr id="96" name="Freeform 38">
                <a:extLst>
                  <a:ext uri="{FF2B5EF4-FFF2-40B4-BE49-F238E27FC236}">
                    <a16:creationId xmlns:a16="http://schemas.microsoft.com/office/drawing/2014/main" id="{2499E980-1108-41B6-99DA-D66C7580F8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1626" y="5186362"/>
                <a:ext cx="150813" cy="80963"/>
              </a:xfrm>
              <a:custGeom>
                <a:avLst/>
                <a:gdLst>
                  <a:gd name="T0" fmla="*/ 95 w 95"/>
                  <a:gd name="T1" fmla="*/ 51 h 51"/>
                  <a:gd name="T2" fmla="*/ 0 w 95"/>
                  <a:gd name="T3" fmla="*/ 51 h 51"/>
                  <a:gd name="T4" fmla="*/ 39 w 95"/>
                  <a:gd name="T5" fmla="*/ 0 h 51"/>
                  <a:gd name="T6" fmla="*/ 95 w 95"/>
                  <a:gd name="T7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5" h="51">
                    <a:moveTo>
                      <a:pt x="95" y="51"/>
                    </a:moveTo>
                    <a:lnTo>
                      <a:pt x="0" y="51"/>
                    </a:lnTo>
                    <a:lnTo>
                      <a:pt x="39" y="0"/>
                    </a:lnTo>
                    <a:lnTo>
                      <a:pt x="95" y="51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81FC0CFE-D4D8-42FF-BF68-DD61274CE5AE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7389891" y="5316079"/>
              <a:ext cx="950976" cy="804672"/>
            </a:xfrm>
            <a:custGeom>
              <a:avLst/>
              <a:gdLst>
                <a:gd name="connsiteX0" fmla="*/ 0 w 949466"/>
                <a:gd name="connsiteY0" fmla="*/ 0 h 800896"/>
                <a:gd name="connsiteX1" fmla="*/ 949466 w 949466"/>
                <a:gd name="connsiteY1" fmla="*/ 0 h 800896"/>
                <a:gd name="connsiteX2" fmla="*/ 344345 w 949466"/>
                <a:gd name="connsiteY2" fmla="*/ 800896 h 800896"/>
                <a:gd name="connsiteX3" fmla="*/ 0 w 949466"/>
                <a:gd name="connsiteY3" fmla="*/ 800896 h 800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9466" h="800896">
                  <a:moveTo>
                    <a:pt x="0" y="0"/>
                  </a:moveTo>
                  <a:lnTo>
                    <a:pt x="949466" y="0"/>
                  </a:lnTo>
                  <a:lnTo>
                    <a:pt x="344345" y="800896"/>
                  </a:lnTo>
                  <a:lnTo>
                    <a:pt x="0" y="80089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28600" dist="76200" dir="10800000" algn="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8288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6600" b="1">
                <a:solidFill>
                  <a:schemeClr val="bg1"/>
                </a:solidFill>
              </a:endParaRPr>
            </a:p>
          </p:txBody>
        </p:sp>
        <p:sp>
          <p:nvSpPr>
            <p:cNvPr id="92" name="Freeform 40">
              <a:extLst>
                <a:ext uri="{FF2B5EF4-FFF2-40B4-BE49-F238E27FC236}">
                  <a16:creationId xmlns:a16="http://schemas.microsoft.com/office/drawing/2014/main" id="{3A867064-30F9-43C3-8E42-C1D04ACB45B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24713" y="5186362"/>
              <a:ext cx="1385888" cy="1069975"/>
            </a:xfrm>
            <a:custGeom>
              <a:avLst/>
              <a:gdLst>
                <a:gd name="T0" fmla="*/ 510 w 873"/>
                <a:gd name="T1" fmla="*/ 0 h 674"/>
                <a:gd name="T2" fmla="*/ 0 w 873"/>
                <a:gd name="T3" fmla="*/ 674 h 674"/>
                <a:gd name="T4" fmla="*/ 873 w 873"/>
                <a:gd name="T5" fmla="*/ 674 h 674"/>
                <a:gd name="T6" fmla="*/ 873 w 873"/>
                <a:gd name="T7" fmla="*/ 0 h 674"/>
                <a:gd name="T8" fmla="*/ 510 w 873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3" h="674">
                  <a:moveTo>
                    <a:pt x="510" y="0"/>
                  </a:moveTo>
                  <a:lnTo>
                    <a:pt x="0" y="674"/>
                  </a:lnTo>
                  <a:lnTo>
                    <a:pt x="873" y="674"/>
                  </a:lnTo>
                  <a:lnTo>
                    <a:pt x="873" y="0"/>
                  </a:lnTo>
                  <a:lnTo>
                    <a:pt x="51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38">
              <a:extLst>
                <a:ext uri="{FF2B5EF4-FFF2-40B4-BE49-F238E27FC236}">
                  <a16:creationId xmlns:a16="http://schemas.microsoft.com/office/drawing/2014/main" id="{CDE90038-922A-4CA8-B525-299168B94D13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7134225" y="6175374"/>
              <a:ext cx="155448" cy="80963"/>
            </a:xfrm>
            <a:custGeom>
              <a:avLst/>
              <a:gdLst>
                <a:gd name="T0" fmla="*/ 95 w 95"/>
                <a:gd name="T1" fmla="*/ 51 h 51"/>
                <a:gd name="T2" fmla="*/ 0 w 95"/>
                <a:gd name="T3" fmla="*/ 51 h 51"/>
                <a:gd name="T4" fmla="*/ 39 w 95"/>
                <a:gd name="T5" fmla="*/ 0 h 51"/>
                <a:gd name="T6" fmla="*/ 95 w 95"/>
                <a:gd name="T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" h="51">
                  <a:moveTo>
                    <a:pt x="95" y="51"/>
                  </a:moveTo>
                  <a:lnTo>
                    <a:pt x="0" y="51"/>
                  </a:lnTo>
                  <a:lnTo>
                    <a:pt x="39" y="0"/>
                  </a:lnTo>
                  <a:lnTo>
                    <a:pt x="95" y="5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B7009BE2-7115-4199-9069-949824E77B0C}"/>
              </a:ext>
            </a:extLst>
          </p:cNvPr>
          <p:cNvGrpSpPr/>
          <p:nvPr/>
        </p:nvGrpSpPr>
        <p:grpSpPr>
          <a:xfrm>
            <a:off x="2172494" y="4898973"/>
            <a:ext cx="7847012" cy="1108127"/>
            <a:chOff x="3576638" y="5186362"/>
            <a:chExt cx="5033963" cy="1071563"/>
          </a:xfrm>
        </p:grpSpPr>
        <p:sp>
          <p:nvSpPr>
            <p:cNvPr id="98" name="Rectangle 36">
              <a:extLst>
                <a:ext uri="{FF2B5EF4-FFF2-40B4-BE49-F238E27FC236}">
                  <a16:creationId xmlns:a16="http://schemas.microsoft.com/office/drawing/2014/main" id="{E20F9594-7F9E-4137-AA42-43E8B9FF60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4701" y="5267325"/>
              <a:ext cx="3492500" cy="909638"/>
            </a:xfrm>
            <a:prstGeom prst="rect">
              <a:avLst/>
            </a:prstGeom>
            <a:gradFill>
              <a:gsLst>
                <a:gs pos="0">
                  <a:schemeClr val="bg2">
                    <a:lumMod val="90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8079C6CC-83CF-4E86-B5E5-832F0F639408}"/>
                </a:ext>
              </a:extLst>
            </p:cNvPr>
            <p:cNvGrpSpPr/>
            <p:nvPr/>
          </p:nvGrpSpPr>
          <p:grpSpPr>
            <a:xfrm>
              <a:off x="3576638" y="5186362"/>
              <a:ext cx="1955801" cy="1071563"/>
              <a:chOff x="3576638" y="5186362"/>
              <a:chExt cx="1955801" cy="1071563"/>
            </a:xfrm>
          </p:grpSpPr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EC58B19F-9CDE-4C73-B950-24AD82A815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27385" y="5330379"/>
                <a:ext cx="949466" cy="800896"/>
              </a:xfrm>
              <a:custGeom>
                <a:avLst/>
                <a:gdLst>
                  <a:gd name="connsiteX0" fmla="*/ 0 w 949466"/>
                  <a:gd name="connsiteY0" fmla="*/ 0 h 800896"/>
                  <a:gd name="connsiteX1" fmla="*/ 949466 w 949466"/>
                  <a:gd name="connsiteY1" fmla="*/ 0 h 800896"/>
                  <a:gd name="connsiteX2" fmla="*/ 344345 w 949466"/>
                  <a:gd name="connsiteY2" fmla="*/ 800896 h 800896"/>
                  <a:gd name="connsiteX3" fmla="*/ 0 w 949466"/>
                  <a:gd name="connsiteY3" fmla="*/ 800896 h 800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49466" h="800896">
                    <a:moveTo>
                      <a:pt x="0" y="0"/>
                    </a:moveTo>
                    <a:lnTo>
                      <a:pt x="949466" y="0"/>
                    </a:lnTo>
                    <a:lnTo>
                      <a:pt x="344345" y="800896"/>
                    </a:lnTo>
                    <a:lnTo>
                      <a:pt x="0" y="800896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228600" dist="76200" algn="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182880" tIns="45720" rIns="91440" bIns="45720" numCol="1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66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04" name="Freeform 37">
                <a:extLst>
                  <a:ext uri="{FF2B5EF4-FFF2-40B4-BE49-F238E27FC236}">
                    <a16:creationId xmlns:a16="http://schemas.microsoft.com/office/drawing/2014/main" id="{472F62ED-1BC1-4A41-BA4C-357220E13D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6638" y="5186362"/>
                <a:ext cx="1865313" cy="1071563"/>
              </a:xfrm>
              <a:custGeom>
                <a:avLst/>
                <a:gdLst>
                  <a:gd name="T0" fmla="*/ 1175 w 1175"/>
                  <a:gd name="T1" fmla="*/ 0 h 675"/>
                  <a:gd name="T2" fmla="*/ 0 w 1175"/>
                  <a:gd name="T3" fmla="*/ 0 h 675"/>
                  <a:gd name="T4" fmla="*/ 0 w 1175"/>
                  <a:gd name="T5" fmla="*/ 675 h 675"/>
                  <a:gd name="T6" fmla="*/ 665 w 1175"/>
                  <a:gd name="T7" fmla="*/ 675 h 675"/>
                  <a:gd name="T8" fmla="*/ 1175 w 1175"/>
                  <a:gd name="T9" fmla="*/ 0 h 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5" h="675">
                    <a:moveTo>
                      <a:pt x="1175" y="0"/>
                    </a:moveTo>
                    <a:lnTo>
                      <a:pt x="0" y="0"/>
                    </a:lnTo>
                    <a:lnTo>
                      <a:pt x="0" y="675"/>
                    </a:lnTo>
                    <a:lnTo>
                      <a:pt x="665" y="675"/>
                    </a:lnTo>
                    <a:lnTo>
                      <a:pt x="1175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vert="horz" wrap="square" lIns="27432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66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04</a:t>
                </a:r>
              </a:p>
            </p:txBody>
          </p:sp>
          <p:sp>
            <p:nvSpPr>
              <p:cNvPr id="105" name="Freeform 38">
                <a:extLst>
                  <a:ext uri="{FF2B5EF4-FFF2-40B4-BE49-F238E27FC236}">
                    <a16:creationId xmlns:a16="http://schemas.microsoft.com/office/drawing/2014/main" id="{6E1CA628-9E86-463F-87E6-A4053C3346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1626" y="5186362"/>
                <a:ext cx="150813" cy="80963"/>
              </a:xfrm>
              <a:custGeom>
                <a:avLst/>
                <a:gdLst>
                  <a:gd name="T0" fmla="*/ 95 w 95"/>
                  <a:gd name="T1" fmla="*/ 51 h 51"/>
                  <a:gd name="T2" fmla="*/ 0 w 95"/>
                  <a:gd name="T3" fmla="*/ 51 h 51"/>
                  <a:gd name="T4" fmla="*/ 39 w 95"/>
                  <a:gd name="T5" fmla="*/ 0 h 51"/>
                  <a:gd name="T6" fmla="*/ 95 w 95"/>
                  <a:gd name="T7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5" h="51">
                    <a:moveTo>
                      <a:pt x="95" y="51"/>
                    </a:moveTo>
                    <a:lnTo>
                      <a:pt x="0" y="51"/>
                    </a:lnTo>
                    <a:lnTo>
                      <a:pt x="39" y="0"/>
                    </a:lnTo>
                    <a:lnTo>
                      <a:pt x="95" y="51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1A65B058-EEA3-463F-BCB2-A4DE79261755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7389891" y="5316079"/>
              <a:ext cx="950976" cy="804672"/>
            </a:xfrm>
            <a:custGeom>
              <a:avLst/>
              <a:gdLst>
                <a:gd name="connsiteX0" fmla="*/ 0 w 949466"/>
                <a:gd name="connsiteY0" fmla="*/ 0 h 800896"/>
                <a:gd name="connsiteX1" fmla="*/ 949466 w 949466"/>
                <a:gd name="connsiteY1" fmla="*/ 0 h 800896"/>
                <a:gd name="connsiteX2" fmla="*/ 344345 w 949466"/>
                <a:gd name="connsiteY2" fmla="*/ 800896 h 800896"/>
                <a:gd name="connsiteX3" fmla="*/ 0 w 949466"/>
                <a:gd name="connsiteY3" fmla="*/ 800896 h 800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9466" h="800896">
                  <a:moveTo>
                    <a:pt x="0" y="0"/>
                  </a:moveTo>
                  <a:lnTo>
                    <a:pt x="949466" y="0"/>
                  </a:lnTo>
                  <a:lnTo>
                    <a:pt x="344345" y="800896"/>
                  </a:lnTo>
                  <a:lnTo>
                    <a:pt x="0" y="80089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28600" dist="76200" dir="10800000" algn="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8288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6600" b="1">
                <a:solidFill>
                  <a:schemeClr val="bg1"/>
                </a:solidFill>
              </a:endParaRPr>
            </a:p>
          </p:txBody>
        </p:sp>
        <p:sp>
          <p:nvSpPr>
            <p:cNvPr id="101" name="Freeform 40">
              <a:extLst>
                <a:ext uri="{FF2B5EF4-FFF2-40B4-BE49-F238E27FC236}">
                  <a16:creationId xmlns:a16="http://schemas.microsoft.com/office/drawing/2014/main" id="{B8A7F7FD-6CEC-4734-BE85-68C597BB97A9}"/>
                </a:ext>
              </a:extLst>
            </p:cNvPr>
            <p:cNvSpPr>
              <a:spLocks/>
            </p:cNvSpPr>
            <p:nvPr/>
          </p:nvSpPr>
          <p:spPr bwMode="auto">
            <a:xfrm>
              <a:off x="7224713" y="5186362"/>
              <a:ext cx="1385888" cy="1069975"/>
            </a:xfrm>
            <a:custGeom>
              <a:avLst/>
              <a:gdLst>
                <a:gd name="T0" fmla="*/ 510 w 873"/>
                <a:gd name="T1" fmla="*/ 0 h 674"/>
                <a:gd name="T2" fmla="*/ 0 w 873"/>
                <a:gd name="T3" fmla="*/ 674 h 674"/>
                <a:gd name="T4" fmla="*/ 873 w 873"/>
                <a:gd name="T5" fmla="*/ 674 h 674"/>
                <a:gd name="T6" fmla="*/ 873 w 873"/>
                <a:gd name="T7" fmla="*/ 0 h 674"/>
                <a:gd name="T8" fmla="*/ 510 w 873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3" h="674">
                  <a:moveTo>
                    <a:pt x="510" y="0"/>
                  </a:moveTo>
                  <a:lnTo>
                    <a:pt x="0" y="674"/>
                  </a:lnTo>
                  <a:lnTo>
                    <a:pt x="873" y="674"/>
                  </a:lnTo>
                  <a:lnTo>
                    <a:pt x="873" y="0"/>
                  </a:lnTo>
                  <a:lnTo>
                    <a:pt x="51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38">
              <a:extLst>
                <a:ext uri="{FF2B5EF4-FFF2-40B4-BE49-F238E27FC236}">
                  <a16:creationId xmlns:a16="http://schemas.microsoft.com/office/drawing/2014/main" id="{0D8DE60E-6112-4C6C-9D86-B6A32FA25E16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7134225" y="6175374"/>
              <a:ext cx="155448" cy="80963"/>
            </a:xfrm>
            <a:custGeom>
              <a:avLst/>
              <a:gdLst>
                <a:gd name="T0" fmla="*/ 95 w 95"/>
                <a:gd name="T1" fmla="*/ 51 h 51"/>
                <a:gd name="T2" fmla="*/ 0 w 95"/>
                <a:gd name="T3" fmla="*/ 51 h 51"/>
                <a:gd name="T4" fmla="*/ 39 w 95"/>
                <a:gd name="T5" fmla="*/ 0 h 51"/>
                <a:gd name="T6" fmla="*/ 95 w 95"/>
                <a:gd name="T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" h="51">
                  <a:moveTo>
                    <a:pt x="95" y="51"/>
                  </a:moveTo>
                  <a:lnTo>
                    <a:pt x="0" y="51"/>
                  </a:lnTo>
                  <a:lnTo>
                    <a:pt x="39" y="0"/>
                  </a:lnTo>
                  <a:lnTo>
                    <a:pt x="95" y="51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DC3FA792-8620-4DCF-AE02-36004F2AF44B}"/>
              </a:ext>
            </a:extLst>
          </p:cNvPr>
          <p:cNvGrpSpPr/>
          <p:nvPr/>
        </p:nvGrpSpPr>
        <p:grpSpPr>
          <a:xfrm>
            <a:off x="5086637" y="3668209"/>
            <a:ext cx="2937088" cy="999253"/>
            <a:chOff x="332936" y="2826333"/>
            <a:chExt cx="2937088" cy="999253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8AE14D72-FF43-4F1D-A409-3ADC03BE7D01}"/>
                </a:ext>
              </a:extLst>
            </p:cNvPr>
            <p:cNvSpPr txBox="1"/>
            <p:nvPr/>
          </p:nvSpPr>
          <p:spPr>
            <a:xfrm>
              <a:off x="332936" y="2826333"/>
              <a:ext cx="2937088" cy="415498"/>
            </a:xfrm>
            <a:prstGeom prst="rect">
              <a:avLst/>
            </a:prstGeom>
            <a:noFill/>
          </p:spPr>
          <p:txBody>
            <a:bodyPr wrap="square" lIns="0" rIns="0" bIns="0" rtlCol="0" anchor="b">
              <a:spAutoFit/>
            </a:bodyPr>
            <a:lstStyle/>
            <a:p>
              <a:r>
                <a:rPr lang="en-US" sz="2400" b="1"/>
                <a:t>Lorem </a:t>
              </a:r>
              <a:r>
                <a:rPr lang="en-US" sz="2400" b="1" dirty="0"/>
                <a:t>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992E5AB0-B476-4C72-BAE8-E872C972DB40}"/>
                </a:ext>
              </a:extLst>
            </p:cNvPr>
            <p:cNvSpPr txBox="1"/>
            <p:nvPr/>
          </p:nvSpPr>
          <p:spPr>
            <a:xfrm>
              <a:off x="340731" y="3179255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crastel im.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CFB40219-1C5E-4BAE-9ED4-5EB641FE952E}"/>
              </a:ext>
            </a:extLst>
          </p:cNvPr>
          <p:cNvGrpSpPr/>
          <p:nvPr/>
        </p:nvGrpSpPr>
        <p:grpSpPr>
          <a:xfrm>
            <a:off x="5086637" y="4922479"/>
            <a:ext cx="2937088" cy="999253"/>
            <a:chOff x="332936" y="2826333"/>
            <a:chExt cx="2937088" cy="999253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914546B0-EEC8-4435-87B2-5B536F2FD4A8}"/>
                </a:ext>
              </a:extLst>
            </p:cNvPr>
            <p:cNvSpPr txBox="1"/>
            <p:nvPr/>
          </p:nvSpPr>
          <p:spPr>
            <a:xfrm>
              <a:off x="332936" y="2826333"/>
              <a:ext cx="2937088" cy="415498"/>
            </a:xfrm>
            <a:prstGeom prst="rect">
              <a:avLst/>
            </a:prstGeom>
            <a:noFill/>
          </p:spPr>
          <p:txBody>
            <a:bodyPr wrap="square" lIns="0" rIns="0" bIns="0" rtlCol="0" anchor="b">
              <a:spAutoFit/>
            </a:bodyPr>
            <a:lstStyle/>
            <a:p>
              <a:r>
                <a:rPr lang="en-US" sz="2400" b="1"/>
                <a:t>Lorem </a:t>
              </a:r>
              <a:r>
                <a:rPr lang="en-US" sz="2400" b="1" dirty="0"/>
                <a:t>Ipsum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93D61C45-A0CA-4AA0-AB69-5C32D99CA9FD}"/>
                </a:ext>
              </a:extLst>
            </p:cNvPr>
            <p:cNvSpPr txBox="1"/>
            <p:nvPr/>
          </p:nvSpPr>
          <p:spPr>
            <a:xfrm>
              <a:off x="340731" y="3179255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crastel im.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B63B613-646D-4214-9CA5-79D21716150B}"/>
              </a:ext>
            </a:extLst>
          </p:cNvPr>
          <p:cNvGrpSpPr/>
          <p:nvPr/>
        </p:nvGrpSpPr>
        <p:grpSpPr>
          <a:xfrm>
            <a:off x="2172494" y="1133475"/>
            <a:ext cx="7847012" cy="1108127"/>
            <a:chOff x="2172494" y="1133475"/>
            <a:chExt cx="7847012" cy="1108127"/>
          </a:xfrm>
        </p:grpSpPr>
        <p:sp>
          <p:nvSpPr>
            <p:cNvPr id="33" name="Rectangle 36">
              <a:extLst>
                <a:ext uri="{FF2B5EF4-FFF2-40B4-BE49-F238E27FC236}">
                  <a16:creationId xmlns:a16="http://schemas.microsoft.com/office/drawing/2014/main" id="{34FB94A3-694B-4473-983A-F00AF1C44E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3877" y="1217201"/>
              <a:ext cx="5444158" cy="940677"/>
            </a:xfrm>
            <a:prstGeom prst="rect">
              <a:avLst/>
            </a:prstGeom>
            <a:gradFill>
              <a:gsLst>
                <a:gs pos="0">
                  <a:schemeClr val="bg2">
                    <a:lumMod val="90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04A5F047-164C-41BA-9287-F4C6B80B862C}"/>
                </a:ext>
              </a:extLst>
            </p:cNvPr>
            <p:cNvGrpSpPr/>
            <p:nvPr/>
          </p:nvGrpSpPr>
          <p:grpSpPr>
            <a:xfrm>
              <a:off x="2172494" y="1133475"/>
              <a:ext cx="3048730" cy="1108127"/>
              <a:chOff x="3576638" y="5186362"/>
              <a:chExt cx="1955801" cy="1071563"/>
            </a:xfrm>
          </p:grpSpPr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6B87DB4E-E041-444C-BFA9-EBDB887FB6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27385" y="5330379"/>
                <a:ext cx="949466" cy="800896"/>
              </a:xfrm>
              <a:custGeom>
                <a:avLst/>
                <a:gdLst>
                  <a:gd name="connsiteX0" fmla="*/ 0 w 949466"/>
                  <a:gd name="connsiteY0" fmla="*/ 0 h 800896"/>
                  <a:gd name="connsiteX1" fmla="*/ 949466 w 949466"/>
                  <a:gd name="connsiteY1" fmla="*/ 0 h 800896"/>
                  <a:gd name="connsiteX2" fmla="*/ 344345 w 949466"/>
                  <a:gd name="connsiteY2" fmla="*/ 800896 h 800896"/>
                  <a:gd name="connsiteX3" fmla="*/ 0 w 949466"/>
                  <a:gd name="connsiteY3" fmla="*/ 800896 h 800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49466" h="800896">
                    <a:moveTo>
                      <a:pt x="0" y="0"/>
                    </a:moveTo>
                    <a:lnTo>
                      <a:pt x="949466" y="0"/>
                    </a:lnTo>
                    <a:lnTo>
                      <a:pt x="344345" y="800896"/>
                    </a:lnTo>
                    <a:lnTo>
                      <a:pt x="0" y="800896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228600" dist="76200" algn="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182880" tIns="45720" rIns="91440" bIns="45720" numCol="1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66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34" name="Freeform 37">
                <a:extLst>
                  <a:ext uri="{FF2B5EF4-FFF2-40B4-BE49-F238E27FC236}">
                    <a16:creationId xmlns:a16="http://schemas.microsoft.com/office/drawing/2014/main" id="{6CF91E44-CB4C-4416-960E-C9E85E6365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6638" y="5186362"/>
                <a:ext cx="1865313" cy="1071563"/>
              </a:xfrm>
              <a:custGeom>
                <a:avLst/>
                <a:gdLst>
                  <a:gd name="T0" fmla="*/ 1175 w 1175"/>
                  <a:gd name="T1" fmla="*/ 0 h 675"/>
                  <a:gd name="T2" fmla="*/ 0 w 1175"/>
                  <a:gd name="T3" fmla="*/ 0 h 675"/>
                  <a:gd name="T4" fmla="*/ 0 w 1175"/>
                  <a:gd name="T5" fmla="*/ 675 h 675"/>
                  <a:gd name="T6" fmla="*/ 665 w 1175"/>
                  <a:gd name="T7" fmla="*/ 675 h 675"/>
                  <a:gd name="T8" fmla="*/ 1175 w 1175"/>
                  <a:gd name="T9" fmla="*/ 0 h 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5" h="675">
                    <a:moveTo>
                      <a:pt x="1175" y="0"/>
                    </a:moveTo>
                    <a:lnTo>
                      <a:pt x="0" y="0"/>
                    </a:lnTo>
                    <a:lnTo>
                      <a:pt x="0" y="675"/>
                    </a:lnTo>
                    <a:lnTo>
                      <a:pt x="665" y="675"/>
                    </a:lnTo>
                    <a:lnTo>
                      <a:pt x="1175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vert="horz" wrap="square" lIns="27432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66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01</a:t>
                </a:r>
              </a:p>
            </p:txBody>
          </p:sp>
          <p:sp>
            <p:nvSpPr>
              <p:cNvPr id="35" name="Freeform 38">
                <a:extLst>
                  <a:ext uri="{FF2B5EF4-FFF2-40B4-BE49-F238E27FC236}">
                    <a16:creationId xmlns:a16="http://schemas.microsoft.com/office/drawing/2014/main" id="{02D67B14-F73A-48B3-A858-3366915A09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1626" y="5186362"/>
                <a:ext cx="150813" cy="80963"/>
              </a:xfrm>
              <a:custGeom>
                <a:avLst/>
                <a:gdLst>
                  <a:gd name="T0" fmla="*/ 95 w 95"/>
                  <a:gd name="T1" fmla="*/ 51 h 51"/>
                  <a:gd name="T2" fmla="*/ 0 w 95"/>
                  <a:gd name="T3" fmla="*/ 51 h 51"/>
                  <a:gd name="T4" fmla="*/ 39 w 95"/>
                  <a:gd name="T5" fmla="*/ 0 h 51"/>
                  <a:gd name="T6" fmla="*/ 95 w 95"/>
                  <a:gd name="T7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5" h="51">
                    <a:moveTo>
                      <a:pt x="95" y="51"/>
                    </a:moveTo>
                    <a:lnTo>
                      <a:pt x="0" y="51"/>
                    </a:lnTo>
                    <a:lnTo>
                      <a:pt x="39" y="0"/>
                    </a:lnTo>
                    <a:lnTo>
                      <a:pt x="95" y="51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41E0B81-AA36-474D-B8FD-29023505AF66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8116646" y="1267618"/>
              <a:ext cx="1482395" cy="832129"/>
            </a:xfrm>
            <a:custGeom>
              <a:avLst/>
              <a:gdLst>
                <a:gd name="connsiteX0" fmla="*/ 0 w 949466"/>
                <a:gd name="connsiteY0" fmla="*/ 0 h 800896"/>
                <a:gd name="connsiteX1" fmla="*/ 949466 w 949466"/>
                <a:gd name="connsiteY1" fmla="*/ 0 h 800896"/>
                <a:gd name="connsiteX2" fmla="*/ 344345 w 949466"/>
                <a:gd name="connsiteY2" fmla="*/ 800896 h 800896"/>
                <a:gd name="connsiteX3" fmla="*/ 0 w 949466"/>
                <a:gd name="connsiteY3" fmla="*/ 800896 h 800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9466" h="800896">
                  <a:moveTo>
                    <a:pt x="0" y="0"/>
                  </a:moveTo>
                  <a:lnTo>
                    <a:pt x="949466" y="0"/>
                  </a:lnTo>
                  <a:lnTo>
                    <a:pt x="344345" y="800896"/>
                  </a:lnTo>
                  <a:lnTo>
                    <a:pt x="0" y="80089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28600" dist="76200" dir="10800000" algn="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8288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6600" b="1">
                <a:solidFill>
                  <a:schemeClr val="bg1"/>
                </a:solidFill>
              </a:endParaRPr>
            </a:p>
          </p:txBody>
        </p:sp>
        <p:sp>
          <p:nvSpPr>
            <p:cNvPr id="36" name="Freeform 40">
              <a:extLst>
                <a:ext uri="{FF2B5EF4-FFF2-40B4-BE49-F238E27FC236}">
                  <a16:creationId xmlns:a16="http://schemas.microsoft.com/office/drawing/2014/main" id="{01D8DF9D-D428-4CB7-9238-6ADE7194C6CC}"/>
                </a:ext>
              </a:extLst>
            </p:cNvPr>
            <p:cNvSpPr>
              <a:spLocks/>
            </p:cNvSpPr>
            <p:nvPr/>
          </p:nvSpPr>
          <p:spPr bwMode="auto">
            <a:xfrm>
              <a:off x="7859164" y="1133475"/>
              <a:ext cx="2160342" cy="1106485"/>
            </a:xfrm>
            <a:custGeom>
              <a:avLst/>
              <a:gdLst>
                <a:gd name="T0" fmla="*/ 510 w 873"/>
                <a:gd name="T1" fmla="*/ 0 h 674"/>
                <a:gd name="T2" fmla="*/ 0 w 873"/>
                <a:gd name="T3" fmla="*/ 674 h 674"/>
                <a:gd name="T4" fmla="*/ 873 w 873"/>
                <a:gd name="T5" fmla="*/ 674 h 674"/>
                <a:gd name="T6" fmla="*/ 873 w 873"/>
                <a:gd name="T7" fmla="*/ 0 h 674"/>
                <a:gd name="T8" fmla="*/ 510 w 873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3" h="674">
                  <a:moveTo>
                    <a:pt x="510" y="0"/>
                  </a:moveTo>
                  <a:lnTo>
                    <a:pt x="0" y="674"/>
                  </a:lnTo>
                  <a:lnTo>
                    <a:pt x="873" y="674"/>
                  </a:lnTo>
                  <a:lnTo>
                    <a:pt x="873" y="0"/>
                  </a:lnTo>
                  <a:lnTo>
                    <a:pt x="51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8C064A13-24D5-4AEE-A0F1-F9C950CA8173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7718110" y="2156234"/>
              <a:ext cx="242315" cy="83726"/>
            </a:xfrm>
            <a:custGeom>
              <a:avLst/>
              <a:gdLst>
                <a:gd name="T0" fmla="*/ 95 w 95"/>
                <a:gd name="T1" fmla="*/ 51 h 51"/>
                <a:gd name="T2" fmla="*/ 0 w 95"/>
                <a:gd name="T3" fmla="*/ 51 h 51"/>
                <a:gd name="T4" fmla="*/ 39 w 95"/>
                <a:gd name="T5" fmla="*/ 0 h 51"/>
                <a:gd name="T6" fmla="*/ 95 w 95"/>
                <a:gd name="T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" h="51">
                  <a:moveTo>
                    <a:pt x="95" y="51"/>
                  </a:moveTo>
                  <a:lnTo>
                    <a:pt x="0" y="51"/>
                  </a:lnTo>
                  <a:lnTo>
                    <a:pt x="39" y="0"/>
                  </a:lnTo>
                  <a:lnTo>
                    <a:pt x="95" y="51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A960E8B4-2728-46E7-9EDB-13E52AFDA743}"/>
                </a:ext>
              </a:extLst>
            </p:cNvPr>
            <p:cNvGrpSpPr/>
            <p:nvPr/>
          </p:nvGrpSpPr>
          <p:grpSpPr>
            <a:xfrm>
              <a:off x="5086637" y="1159671"/>
              <a:ext cx="2937088" cy="999253"/>
              <a:chOff x="332936" y="2826333"/>
              <a:chExt cx="2937088" cy="999253"/>
            </a:xfrm>
          </p:grpSpPr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0AD65DB1-EA76-4EED-ADAD-F3EF18E2D506}"/>
                  </a:ext>
                </a:extLst>
              </p:cNvPr>
              <p:cNvSpPr txBox="1"/>
              <p:nvPr/>
            </p:nvSpPr>
            <p:spPr>
              <a:xfrm>
                <a:off x="332936" y="2826333"/>
                <a:ext cx="2937088" cy="415498"/>
              </a:xfrm>
              <a:prstGeom prst="rect">
                <a:avLst/>
              </a:prstGeom>
              <a:noFill/>
            </p:spPr>
            <p:txBody>
              <a:bodyPr wrap="square" lIns="0" rIns="0" bIns="0" rtlCol="0" anchor="b">
                <a:spAutoFit/>
              </a:bodyPr>
              <a:lstStyle/>
              <a:p>
                <a:r>
                  <a:rPr lang="en-US" sz="2400" b="1"/>
                  <a:t>Lorem </a:t>
                </a:r>
                <a:r>
                  <a:rPr lang="en-US" sz="2400" b="1" dirty="0"/>
                  <a:t>Ipsum</a:t>
                </a:r>
              </a:p>
            </p:txBody>
          </p:sp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A5CE86A9-A04E-4122-8DD6-57464A7BD922}"/>
                  </a:ext>
                </a:extLst>
              </p:cNvPr>
              <p:cNvSpPr txBox="1"/>
              <p:nvPr/>
            </p:nvSpPr>
            <p:spPr>
              <a:xfrm>
                <a:off x="340731" y="3179255"/>
                <a:ext cx="2929293" cy="646331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crastel im.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pic>
          <p:nvPicPr>
            <p:cNvPr id="12" name="Graphic 11" descr="Users">
              <a:extLst>
                <a:ext uri="{FF2B5EF4-FFF2-40B4-BE49-F238E27FC236}">
                  <a16:creationId xmlns:a16="http://schemas.microsoft.com/office/drawing/2014/main" id="{B029E9A5-3050-450D-AB5C-7104ED53F79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024444" y="1241834"/>
              <a:ext cx="914400" cy="914400"/>
            </a:xfrm>
            <a:prstGeom prst="rect">
              <a:avLst/>
            </a:prstGeom>
          </p:spPr>
        </p:pic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A7D8951-CEC5-4D63-84BF-981BD03A0817}"/>
              </a:ext>
            </a:extLst>
          </p:cNvPr>
          <p:cNvGrpSpPr/>
          <p:nvPr/>
        </p:nvGrpSpPr>
        <p:grpSpPr>
          <a:xfrm>
            <a:off x="2172494" y="2388641"/>
            <a:ext cx="7847012" cy="1108127"/>
            <a:chOff x="2172494" y="2388641"/>
            <a:chExt cx="7847012" cy="1108127"/>
          </a:xfrm>
        </p:grpSpPr>
        <p:sp>
          <p:nvSpPr>
            <p:cNvPr id="80" name="Rectangle 36">
              <a:extLst>
                <a:ext uri="{FF2B5EF4-FFF2-40B4-BE49-F238E27FC236}">
                  <a16:creationId xmlns:a16="http://schemas.microsoft.com/office/drawing/2014/main" id="{E3077B70-7E76-4DAF-8D80-96A51246A8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3877" y="2472367"/>
              <a:ext cx="5444158" cy="940677"/>
            </a:xfrm>
            <a:prstGeom prst="rect">
              <a:avLst/>
            </a:prstGeom>
            <a:gradFill>
              <a:gsLst>
                <a:gs pos="0">
                  <a:schemeClr val="bg2">
                    <a:lumMod val="90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284CC1D5-1AC3-4D06-B243-68624FA2AEFF}"/>
                </a:ext>
              </a:extLst>
            </p:cNvPr>
            <p:cNvGrpSpPr/>
            <p:nvPr/>
          </p:nvGrpSpPr>
          <p:grpSpPr>
            <a:xfrm>
              <a:off x="2172494" y="2388641"/>
              <a:ext cx="3048730" cy="1108127"/>
              <a:chOff x="3576638" y="5186362"/>
              <a:chExt cx="1955801" cy="1071563"/>
            </a:xfrm>
          </p:grpSpPr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DAE425BA-DF6C-4A0D-BA26-E8087204AB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27385" y="5330379"/>
                <a:ext cx="949466" cy="800896"/>
              </a:xfrm>
              <a:custGeom>
                <a:avLst/>
                <a:gdLst>
                  <a:gd name="connsiteX0" fmla="*/ 0 w 949466"/>
                  <a:gd name="connsiteY0" fmla="*/ 0 h 800896"/>
                  <a:gd name="connsiteX1" fmla="*/ 949466 w 949466"/>
                  <a:gd name="connsiteY1" fmla="*/ 0 h 800896"/>
                  <a:gd name="connsiteX2" fmla="*/ 344345 w 949466"/>
                  <a:gd name="connsiteY2" fmla="*/ 800896 h 800896"/>
                  <a:gd name="connsiteX3" fmla="*/ 0 w 949466"/>
                  <a:gd name="connsiteY3" fmla="*/ 800896 h 800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49466" h="800896">
                    <a:moveTo>
                      <a:pt x="0" y="0"/>
                    </a:moveTo>
                    <a:lnTo>
                      <a:pt x="949466" y="0"/>
                    </a:lnTo>
                    <a:lnTo>
                      <a:pt x="344345" y="800896"/>
                    </a:lnTo>
                    <a:lnTo>
                      <a:pt x="0" y="800896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228600" dist="76200" algn="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182880" tIns="45720" rIns="91440" bIns="45720" numCol="1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66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86" name="Freeform 37">
                <a:extLst>
                  <a:ext uri="{FF2B5EF4-FFF2-40B4-BE49-F238E27FC236}">
                    <a16:creationId xmlns:a16="http://schemas.microsoft.com/office/drawing/2014/main" id="{7CA900B7-27A7-4591-8935-6134F583E0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6638" y="5186362"/>
                <a:ext cx="1865313" cy="1071563"/>
              </a:xfrm>
              <a:custGeom>
                <a:avLst/>
                <a:gdLst>
                  <a:gd name="T0" fmla="*/ 1175 w 1175"/>
                  <a:gd name="T1" fmla="*/ 0 h 675"/>
                  <a:gd name="T2" fmla="*/ 0 w 1175"/>
                  <a:gd name="T3" fmla="*/ 0 h 675"/>
                  <a:gd name="T4" fmla="*/ 0 w 1175"/>
                  <a:gd name="T5" fmla="*/ 675 h 675"/>
                  <a:gd name="T6" fmla="*/ 665 w 1175"/>
                  <a:gd name="T7" fmla="*/ 675 h 675"/>
                  <a:gd name="T8" fmla="*/ 1175 w 1175"/>
                  <a:gd name="T9" fmla="*/ 0 h 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5" h="675">
                    <a:moveTo>
                      <a:pt x="1175" y="0"/>
                    </a:moveTo>
                    <a:lnTo>
                      <a:pt x="0" y="0"/>
                    </a:lnTo>
                    <a:lnTo>
                      <a:pt x="0" y="675"/>
                    </a:lnTo>
                    <a:lnTo>
                      <a:pt x="665" y="675"/>
                    </a:lnTo>
                    <a:lnTo>
                      <a:pt x="11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27432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66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02</a:t>
                </a:r>
              </a:p>
            </p:txBody>
          </p:sp>
          <p:sp>
            <p:nvSpPr>
              <p:cNvPr id="87" name="Freeform 38">
                <a:extLst>
                  <a:ext uri="{FF2B5EF4-FFF2-40B4-BE49-F238E27FC236}">
                    <a16:creationId xmlns:a16="http://schemas.microsoft.com/office/drawing/2014/main" id="{257A70D6-D3FA-45A3-825E-5658F9FC92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1626" y="5186362"/>
                <a:ext cx="150813" cy="80963"/>
              </a:xfrm>
              <a:custGeom>
                <a:avLst/>
                <a:gdLst>
                  <a:gd name="T0" fmla="*/ 95 w 95"/>
                  <a:gd name="T1" fmla="*/ 51 h 51"/>
                  <a:gd name="T2" fmla="*/ 0 w 95"/>
                  <a:gd name="T3" fmla="*/ 51 h 51"/>
                  <a:gd name="T4" fmla="*/ 39 w 95"/>
                  <a:gd name="T5" fmla="*/ 0 h 51"/>
                  <a:gd name="T6" fmla="*/ 95 w 95"/>
                  <a:gd name="T7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5" h="51">
                    <a:moveTo>
                      <a:pt x="95" y="51"/>
                    </a:moveTo>
                    <a:lnTo>
                      <a:pt x="0" y="51"/>
                    </a:lnTo>
                    <a:lnTo>
                      <a:pt x="39" y="0"/>
                    </a:lnTo>
                    <a:lnTo>
                      <a:pt x="95" y="51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BC57601F-09AD-49F8-B261-A295281169C7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8116646" y="2522784"/>
              <a:ext cx="1482395" cy="832129"/>
            </a:xfrm>
            <a:custGeom>
              <a:avLst/>
              <a:gdLst>
                <a:gd name="connsiteX0" fmla="*/ 0 w 949466"/>
                <a:gd name="connsiteY0" fmla="*/ 0 h 800896"/>
                <a:gd name="connsiteX1" fmla="*/ 949466 w 949466"/>
                <a:gd name="connsiteY1" fmla="*/ 0 h 800896"/>
                <a:gd name="connsiteX2" fmla="*/ 344345 w 949466"/>
                <a:gd name="connsiteY2" fmla="*/ 800896 h 800896"/>
                <a:gd name="connsiteX3" fmla="*/ 0 w 949466"/>
                <a:gd name="connsiteY3" fmla="*/ 800896 h 800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9466" h="800896">
                  <a:moveTo>
                    <a:pt x="0" y="0"/>
                  </a:moveTo>
                  <a:lnTo>
                    <a:pt x="949466" y="0"/>
                  </a:lnTo>
                  <a:lnTo>
                    <a:pt x="344345" y="800896"/>
                  </a:lnTo>
                  <a:lnTo>
                    <a:pt x="0" y="80089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28600" dist="76200" dir="10800000" algn="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8288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6600" b="1">
                <a:solidFill>
                  <a:schemeClr val="bg1"/>
                </a:solidFill>
              </a:endParaRPr>
            </a:p>
          </p:txBody>
        </p:sp>
        <p:sp>
          <p:nvSpPr>
            <p:cNvPr id="83" name="Freeform 40">
              <a:extLst>
                <a:ext uri="{FF2B5EF4-FFF2-40B4-BE49-F238E27FC236}">
                  <a16:creationId xmlns:a16="http://schemas.microsoft.com/office/drawing/2014/main" id="{0638B8EA-A2F1-4A14-AF76-27DAA238BBBE}"/>
                </a:ext>
              </a:extLst>
            </p:cNvPr>
            <p:cNvSpPr>
              <a:spLocks/>
            </p:cNvSpPr>
            <p:nvPr/>
          </p:nvSpPr>
          <p:spPr bwMode="auto">
            <a:xfrm>
              <a:off x="7859164" y="2388641"/>
              <a:ext cx="2160342" cy="1106485"/>
            </a:xfrm>
            <a:custGeom>
              <a:avLst/>
              <a:gdLst>
                <a:gd name="T0" fmla="*/ 510 w 873"/>
                <a:gd name="T1" fmla="*/ 0 h 674"/>
                <a:gd name="T2" fmla="*/ 0 w 873"/>
                <a:gd name="T3" fmla="*/ 674 h 674"/>
                <a:gd name="T4" fmla="*/ 873 w 873"/>
                <a:gd name="T5" fmla="*/ 674 h 674"/>
                <a:gd name="T6" fmla="*/ 873 w 873"/>
                <a:gd name="T7" fmla="*/ 0 h 674"/>
                <a:gd name="T8" fmla="*/ 510 w 873"/>
                <a:gd name="T9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3" h="674">
                  <a:moveTo>
                    <a:pt x="510" y="0"/>
                  </a:moveTo>
                  <a:lnTo>
                    <a:pt x="0" y="674"/>
                  </a:lnTo>
                  <a:lnTo>
                    <a:pt x="873" y="674"/>
                  </a:lnTo>
                  <a:lnTo>
                    <a:pt x="873" y="0"/>
                  </a:lnTo>
                  <a:lnTo>
                    <a:pt x="51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38">
              <a:extLst>
                <a:ext uri="{FF2B5EF4-FFF2-40B4-BE49-F238E27FC236}">
                  <a16:creationId xmlns:a16="http://schemas.microsoft.com/office/drawing/2014/main" id="{0DF5C1C3-A54E-486A-A6EC-3FAE94983F7F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7718110" y="3411400"/>
              <a:ext cx="242315" cy="83726"/>
            </a:xfrm>
            <a:custGeom>
              <a:avLst/>
              <a:gdLst>
                <a:gd name="T0" fmla="*/ 95 w 95"/>
                <a:gd name="T1" fmla="*/ 51 h 51"/>
                <a:gd name="T2" fmla="*/ 0 w 95"/>
                <a:gd name="T3" fmla="*/ 51 h 51"/>
                <a:gd name="T4" fmla="*/ 39 w 95"/>
                <a:gd name="T5" fmla="*/ 0 h 51"/>
                <a:gd name="T6" fmla="*/ 95 w 95"/>
                <a:gd name="T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" h="51">
                  <a:moveTo>
                    <a:pt x="95" y="51"/>
                  </a:moveTo>
                  <a:lnTo>
                    <a:pt x="0" y="51"/>
                  </a:lnTo>
                  <a:lnTo>
                    <a:pt x="39" y="0"/>
                  </a:lnTo>
                  <a:lnTo>
                    <a:pt x="95" y="51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B78503F2-F421-40CB-901E-5164E078411A}"/>
                </a:ext>
              </a:extLst>
            </p:cNvPr>
            <p:cNvGrpSpPr/>
            <p:nvPr/>
          </p:nvGrpSpPr>
          <p:grpSpPr>
            <a:xfrm>
              <a:off x="5086637" y="2413940"/>
              <a:ext cx="2937088" cy="999253"/>
              <a:chOff x="332936" y="2826333"/>
              <a:chExt cx="2937088" cy="999253"/>
            </a:xfrm>
          </p:grpSpPr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A49317D7-F49C-4031-A3DB-5752995AC9FE}"/>
                  </a:ext>
                </a:extLst>
              </p:cNvPr>
              <p:cNvSpPr txBox="1"/>
              <p:nvPr/>
            </p:nvSpPr>
            <p:spPr>
              <a:xfrm>
                <a:off x="332936" y="2826333"/>
                <a:ext cx="2937088" cy="415498"/>
              </a:xfrm>
              <a:prstGeom prst="rect">
                <a:avLst/>
              </a:prstGeom>
              <a:noFill/>
            </p:spPr>
            <p:txBody>
              <a:bodyPr wrap="square" lIns="0" rIns="0" bIns="0" rtlCol="0" anchor="b">
                <a:spAutoFit/>
              </a:bodyPr>
              <a:lstStyle/>
              <a:p>
                <a:r>
                  <a:rPr lang="en-US" sz="2400" b="1"/>
                  <a:t>Lorem </a:t>
                </a:r>
                <a:r>
                  <a:rPr lang="en-US" sz="2400" b="1" dirty="0"/>
                  <a:t>Ipsum</a:t>
                </a:r>
              </a:p>
            </p:txBody>
          </p:sp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42F7EFCA-5CA8-4587-9B1E-37EA0F7A3518}"/>
                  </a:ext>
                </a:extLst>
              </p:cNvPr>
              <p:cNvSpPr txBox="1"/>
              <p:nvPr/>
            </p:nvSpPr>
            <p:spPr>
              <a:xfrm>
                <a:off x="340731" y="3179255"/>
                <a:ext cx="2929293" cy="646331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crastel im.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pic>
          <p:nvPicPr>
            <p:cNvPr id="14" name="Graphic 13" descr="Chat">
              <a:extLst>
                <a:ext uri="{FF2B5EF4-FFF2-40B4-BE49-F238E27FC236}">
                  <a16:creationId xmlns:a16="http://schemas.microsoft.com/office/drawing/2014/main" id="{890313D8-E06A-4833-B6B3-1E743336E62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9024444" y="2491883"/>
              <a:ext cx="914400" cy="914400"/>
            </a:xfrm>
            <a:prstGeom prst="rect">
              <a:avLst/>
            </a:prstGeom>
          </p:spPr>
        </p:pic>
      </p:grpSp>
      <p:pic>
        <p:nvPicPr>
          <p:cNvPr id="16" name="Graphic 15" descr="Single gear">
            <a:extLst>
              <a:ext uri="{FF2B5EF4-FFF2-40B4-BE49-F238E27FC236}">
                <a16:creationId xmlns:a16="http://schemas.microsoft.com/office/drawing/2014/main" id="{F7CD7735-642F-444C-91FB-2655864030D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024444" y="3741932"/>
            <a:ext cx="914400" cy="914400"/>
          </a:xfrm>
          <a:prstGeom prst="rect">
            <a:avLst/>
          </a:prstGeom>
        </p:spPr>
      </p:pic>
      <p:pic>
        <p:nvPicPr>
          <p:cNvPr id="18" name="Graphic 17" descr="Fire">
            <a:extLst>
              <a:ext uri="{FF2B5EF4-FFF2-40B4-BE49-F238E27FC236}">
                <a16:creationId xmlns:a16="http://schemas.microsoft.com/office/drawing/2014/main" id="{1F9D0A4D-7FDF-41B2-B2D7-2607E8DD414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024444" y="499198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260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8084</TotalTime>
  <Words>306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 Folded Banners and Text for PowerPoint</vt:lpstr>
      <vt:lpstr>4 Folded Banners and Text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Folded Banners and Text for PowerPoint</dc:title>
  <dc:creator>PresentationGO.com</dc:creator>
  <dc:description>© Copyright PresentationGO.com</dc:description>
  <dcterms:created xsi:type="dcterms:W3CDTF">2014-11-26T05:14:11Z</dcterms:created>
  <dcterms:modified xsi:type="dcterms:W3CDTF">2018-02-21T22:29:19Z</dcterms:modified>
  <cp:category>Charts &amp; Diagrams</cp:category>
</cp:coreProperties>
</file>