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9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8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Folded Banners and Text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CB9CDB5-2910-4290-B62D-64A774936BBF}"/>
              </a:ext>
            </a:extLst>
          </p:cNvPr>
          <p:cNvGrpSpPr/>
          <p:nvPr/>
        </p:nvGrpSpPr>
        <p:grpSpPr>
          <a:xfrm>
            <a:off x="977455" y="3817645"/>
            <a:ext cx="7189091" cy="1015217"/>
            <a:chOff x="3576638" y="5186362"/>
            <a:chExt cx="5033963" cy="1071563"/>
          </a:xfrm>
        </p:grpSpPr>
        <p:sp>
          <p:nvSpPr>
            <p:cNvPr id="89" name="Rectangle 36">
              <a:extLst>
                <a:ext uri="{FF2B5EF4-FFF2-40B4-BE49-F238E27FC236}">
                  <a16:creationId xmlns:a16="http://schemas.microsoft.com/office/drawing/2014/main" id="{FD2A5A2C-0D44-48CA-9166-65521CC11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D34B09C-68C8-4637-B910-7800D2BAD1B0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C609FA34-0010-43E5-9D49-CC88058BE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37160" tIns="34290" rIns="68580" bIns="3429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95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Freeform 37">
                <a:extLst>
                  <a:ext uri="{FF2B5EF4-FFF2-40B4-BE49-F238E27FC236}">
                    <a16:creationId xmlns:a16="http://schemas.microsoft.com/office/drawing/2014/main" id="{AE573A58-956C-4B56-85E0-30E234B429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20574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495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96" name="Freeform 38">
                <a:extLst>
                  <a:ext uri="{FF2B5EF4-FFF2-40B4-BE49-F238E27FC236}">
                    <a16:creationId xmlns:a16="http://schemas.microsoft.com/office/drawing/2014/main" id="{2499E980-1108-41B6-99DA-D66C7580F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FC0CFE-D4D8-42FF-BF68-DD61274CE5A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92" name="Freeform 40">
              <a:extLst>
                <a:ext uri="{FF2B5EF4-FFF2-40B4-BE49-F238E27FC236}">
                  <a16:creationId xmlns:a16="http://schemas.microsoft.com/office/drawing/2014/main" id="{3A867064-30F9-43C3-8E42-C1D04ACB4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CDE90038-922A-4CA8-B525-299168B94D1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7009BE2-7115-4199-9069-949824E77B0C}"/>
              </a:ext>
            </a:extLst>
          </p:cNvPr>
          <p:cNvGrpSpPr/>
          <p:nvPr/>
        </p:nvGrpSpPr>
        <p:grpSpPr>
          <a:xfrm>
            <a:off x="977455" y="4967572"/>
            <a:ext cx="7189091" cy="1015217"/>
            <a:chOff x="3576638" y="5186362"/>
            <a:chExt cx="5033963" cy="1071563"/>
          </a:xfrm>
        </p:grpSpPr>
        <p:sp>
          <p:nvSpPr>
            <p:cNvPr id="98" name="Rectangle 36">
              <a:extLst>
                <a:ext uri="{FF2B5EF4-FFF2-40B4-BE49-F238E27FC236}">
                  <a16:creationId xmlns:a16="http://schemas.microsoft.com/office/drawing/2014/main" id="{E20F9594-7F9E-4137-AA42-43E8B9FF6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079C6CC-83CF-4E86-B5E5-832F0F639408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C58B19F-9CDE-4C73-B950-24AD82A81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37160" tIns="34290" rIns="68580" bIns="3429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95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Freeform 37">
                <a:extLst>
                  <a:ext uri="{FF2B5EF4-FFF2-40B4-BE49-F238E27FC236}">
                    <a16:creationId xmlns:a16="http://schemas.microsoft.com/office/drawing/2014/main" id="{472F62ED-1BC1-4A41-BA4C-357220E13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20574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495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105" name="Freeform 38">
                <a:extLst>
                  <a:ext uri="{FF2B5EF4-FFF2-40B4-BE49-F238E27FC236}">
                    <a16:creationId xmlns:a16="http://schemas.microsoft.com/office/drawing/2014/main" id="{6E1CA628-9E86-463F-87E6-A4053C334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A65B058-EEA3-463F-BCB2-A4DE79261755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101" name="Freeform 40">
              <a:extLst>
                <a:ext uri="{FF2B5EF4-FFF2-40B4-BE49-F238E27FC236}">
                  <a16:creationId xmlns:a16="http://schemas.microsoft.com/office/drawing/2014/main" id="{B8A7F7FD-6CEC-4734-BE85-68C597BB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0D8DE60E-6112-4C6C-9D86-B6A32FA25E1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C3FA792-8620-4DCF-AE02-36004F2AF44B}"/>
              </a:ext>
            </a:extLst>
          </p:cNvPr>
          <p:cNvGrpSpPr/>
          <p:nvPr/>
        </p:nvGrpSpPr>
        <p:grpSpPr>
          <a:xfrm>
            <a:off x="3647266" y="3805167"/>
            <a:ext cx="2690832" cy="942779"/>
            <a:chOff x="332936" y="2788309"/>
            <a:chExt cx="2937088" cy="102905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AE14D72-FF43-4F1D-A409-3ADC03BE7D01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2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92E5AB0-B476-4C72-BAE8-E872C972DB40}"/>
                </a:ext>
              </a:extLst>
            </p:cNvPr>
            <p:cNvSpPr txBox="1"/>
            <p:nvPr/>
          </p:nvSpPr>
          <p:spPr>
            <a:xfrm>
              <a:off x="340731" y="3187474"/>
              <a:ext cx="2929293" cy="6298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FB40219-1C5E-4BAE-9ED4-5EB641FE952E}"/>
              </a:ext>
            </a:extLst>
          </p:cNvPr>
          <p:cNvGrpSpPr/>
          <p:nvPr/>
        </p:nvGrpSpPr>
        <p:grpSpPr>
          <a:xfrm>
            <a:off x="3647266" y="4954275"/>
            <a:ext cx="2690832" cy="942779"/>
            <a:chOff x="332936" y="2788309"/>
            <a:chExt cx="2937088" cy="102905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14546B0-EEC8-4435-87B2-5B536F2FD4A8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2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93D61C45-A0CA-4AA0-AB69-5C32D99CA9FD}"/>
                </a:ext>
              </a:extLst>
            </p:cNvPr>
            <p:cNvSpPr txBox="1"/>
            <p:nvPr/>
          </p:nvSpPr>
          <p:spPr>
            <a:xfrm>
              <a:off x="340731" y="3187474"/>
              <a:ext cx="2929293" cy="6298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Rectangle 36">
            <a:extLst>
              <a:ext uri="{FF2B5EF4-FFF2-40B4-BE49-F238E27FC236}">
                <a16:creationId xmlns:a16="http://schemas.microsoft.com/office/drawing/2014/main" id="{34FB94A3-694B-4473-983A-F00AF1C44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088" y="1594493"/>
            <a:ext cx="4987701" cy="86180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A5F047-164C-41BA-9287-F4C6B80B862C}"/>
              </a:ext>
            </a:extLst>
          </p:cNvPr>
          <p:cNvGrpSpPr/>
          <p:nvPr/>
        </p:nvGrpSpPr>
        <p:grpSpPr>
          <a:xfrm>
            <a:off x="977455" y="1517787"/>
            <a:ext cx="2793114" cy="1015217"/>
            <a:chOff x="3576638" y="5186362"/>
            <a:chExt cx="1955801" cy="1071563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B87DB4E-E041-444C-BFA9-EBDB887FB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385" y="5330379"/>
              <a:ext cx="949466" cy="800896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6CF91E44-CB4C-4416-960E-C9E85E636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638" y="5186362"/>
              <a:ext cx="1865313" cy="1071563"/>
            </a:xfrm>
            <a:custGeom>
              <a:avLst/>
              <a:gdLst>
                <a:gd name="T0" fmla="*/ 1175 w 1175"/>
                <a:gd name="T1" fmla="*/ 0 h 675"/>
                <a:gd name="T2" fmla="*/ 0 w 1175"/>
                <a:gd name="T3" fmla="*/ 0 h 675"/>
                <a:gd name="T4" fmla="*/ 0 w 1175"/>
                <a:gd name="T5" fmla="*/ 675 h 675"/>
                <a:gd name="T6" fmla="*/ 665 w 1175"/>
                <a:gd name="T7" fmla="*/ 675 h 675"/>
                <a:gd name="T8" fmla="*/ 1175 w 1175"/>
                <a:gd name="T9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5" h="675">
                  <a:moveTo>
                    <a:pt x="1175" y="0"/>
                  </a:moveTo>
                  <a:lnTo>
                    <a:pt x="0" y="0"/>
                  </a:lnTo>
                  <a:lnTo>
                    <a:pt x="0" y="675"/>
                  </a:lnTo>
                  <a:lnTo>
                    <a:pt x="665" y="675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20574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02D67B14-F73A-48B3-A858-3366915A0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26" y="5186362"/>
              <a:ext cx="150813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41E0B81-AA36-474D-B8FD-29023505AF66}"/>
              </a:ext>
            </a:extLst>
          </p:cNvPr>
          <p:cNvSpPr>
            <a:spLocks/>
          </p:cNvSpPr>
          <p:nvPr/>
        </p:nvSpPr>
        <p:spPr bwMode="auto">
          <a:xfrm flipH="1" flipV="1">
            <a:off x="6423228" y="1640683"/>
            <a:ext cx="1358106" cy="762360"/>
          </a:xfrm>
          <a:custGeom>
            <a:avLst/>
            <a:gdLst>
              <a:gd name="connsiteX0" fmla="*/ 0 w 949466"/>
              <a:gd name="connsiteY0" fmla="*/ 0 h 800896"/>
              <a:gd name="connsiteX1" fmla="*/ 949466 w 949466"/>
              <a:gd name="connsiteY1" fmla="*/ 0 h 800896"/>
              <a:gd name="connsiteX2" fmla="*/ 344345 w 949466"/>
              <a:gd name="connsiteY2" fmla="*/ 800896 h 800896"/>
              <a:gd name="connsiteX3" fmla="*/ 0 w 949466"/>
              <a:gd name="connsiteY3" fmla="*/ 800896 h 80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9466" h="800896">
                <a:moveTo>
                  <a:pt x="0" y="0"/>
                </a:moveTo>
                <a:lnTo>
                  <a:pt x="949466" y="0"/>
                </a:lnTo>
                <a:lnTo>
                  <a:pt x="344345" y="800896"/>
                </a:lnTo>
                <a:lnTo>
                  <a:pt x="0" y="8008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28600" dist="762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137160" tIns="34290" rIns="68580" bIns="34290" numCol="1" anchor="ctr" anchorCtr="0" compatLnSpc="1">
            <a:prstTxWarp prst="textNoShape">
              <a:avLst/>
            </a:prstTxWarp>
            <a:noAutofit/>
          </a:bodyPr>
          <a:lstStyle/>
          <a:p>
            <a:endParaRPr lang="en-US" sz="4950" b="1">
              <a:solidFill>
                <a:schemeClr val="bg1"/>
              </a:solidFill>
            </a:endParaRPr>
          </a:p>
        </p:txBody>
      </p:sp>
      <p:sp>
        <p:nvSpPr>
          <p:cNvPr id="36" name="Freeform 40">
            <a:extLst>
              <a:ext uri="{FF2B5EF4-FFF2-40B4-BE49-F238E27FC236}">
                <a16:creationId xmlns:a16="http://schemas.microsoft.com/office/drawing/2014/main" id="{01D8DF9D-D428-4CB7-9238-6ADE7194C6CC}"/>
              </a:ext>
            </a:extLst>
          </p:cNvPr>
          <p:cNvSpPr>
            <a:spLocks/>
          </p:cNvSpPr>
          <p:nvPr/>
        </p:nvSpPr>
        <p:spPr bwMode="auto">
          <a:xfrm>
            <a:off x="6187335" y="1517787"/>
            <a:ext cx="1979211" cy="1013713"/>
          </a:xfrm>
          <a:custGeom>
            <a:avLst/>
            <a:gdLst>
              <a:gd name="T0" fmla="*/ 510 w 873"/>
              <a:gd name="T1" fmla="*/ 0 h 674"/>
              <a:gd name="T2" fmla="*/ 0 w 873"/>
              <a:gd name="T3" fmla="*/ 674 h 674"/>
              <a:gd name="T4" fmla="*/ 873 w 873"/>
              <a:gd name="T5" fmla="*/ 674 h 674"/>
              <a:gd name="T6" fmla="*/ 873 w 873"/>
              <a:gd name="T7" fmla="*/ 0 h 674"/>
              <a:gd name="T8" fmla="*/ 510 w 873"/>
              <a:gd name="T9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3" h="674">
                <a:moveTo>
                  <a:pt x="510" y="0"/>
                </a:moveTo>
                <a:lnTo>
                  <a:pt x="0" y="674"/>
                </a:lnTo>
                <a:lnTo>
                  <a:pt x="873" y="674"/>
                </a:lnTo>
                <a:lnTo>
                  <a:pt x="873" y="0"/>
                </a:lnTo>
                <a:lnTo>
                  <a:pt x="51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8C064A13-24D5-4AEE-A0F1-F9C950CA8173}"/>
              </a:ext>
            </a:extLst>
          </p:cNvPr>
          <p:cNvSpPr>
            <a:spLocks/>
          </p:cNvSpPr>
          <p:nvPr/>
        </p:nvSpPr>
        <p:spPr bwMode="auto">
          <a:xfrm flipH="1" flipV="1">
            <a:off x="6058107" y="2454794"/>
            <a:ext cx="221998" cy="76706"/>
          </a:xfrm>
          <a:custGeom>
            <a:avLst/>
            <a:gdLst>
              <a:gd name="T0" fmla="*/ 95 w 95"/>
              <a:gd name="T1" fmla="*/ 51 h 51"/>
              <a:gd name="T2" fmla="*/ 0 w 95"/>
              <a:gd name="T3" fmla="*/ 51 h 51"/>
              <a:gd name="T4" fmla="*/ 39 w 95"/>
              <a:gd name="T5" fmla="*/ 0 h 51"/>
              <a:gd name="T6" fmla="*/ 95 w 95"/>
              <a:gd name="T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51">
                <a:moveTo>
                  <a:pt x="95" y="51"/>
                </a:moveTo>
                <a:lnTo>
                  <a:pt x="0" y="51"/>
                </a:lnTo>
                <a:lnTo>
                  <a:pt x="39" y="0"/>
                </a:lnTo>
                <a:lnTo>
                  <a:pt x="95" y="5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960E8B4-2728-46E7-9EDB-13E52AFDA743}"/>
              </a:ext>
            </a:extLst>
          </p:cNvPr>
          <p:cNvGrpSpPr/>
          <p:nvPr/>
        </p:nvGrpSpPr>
        <p:grpSpPr>
          <a:xfrm>
            <a:off x="3647266" y="1506951"/>
            <a:ext cx="2690832" cy="942778"/>
            <a:chOff x="332936" y="2788309"/>
            <a:chExt cx="2937088" cy="102905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AD65DB1-EA76-4EED-ADAD-F3EF18E2D506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3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5CE86A9-A04E-4122-8DD6-57464A7BD922}"/>
                </a:ext>
              </a:extLst>
            </p:cNvPr>
            <p:cNvSpPr txBox="1"/>
            <p:nvPr/>
          </p:nvSpPr>
          <p:spPr>
            <a:xfrm>
              <a:off x="340731" y="3187473"/>
              <a:ext cx="2929293" cy="62989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" name="Graphic 11" descr="Users">
            <a:extLst>
              <a:ext uri="{FF2B5EF4-FFF2-40B4-BE49-F238E27FC236}">
                <a16:creationId xmlns:a16="http://schemas.microsoft.com/office/drawing/2014/main" id="{B029E9A5-3050-450D-AB5C-7104ED53F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54913" y="1617061"/>
            <a:ext cx="837733" cy="837733"/>
          </a:xfrm>
          <a:prstGeom prst="rect">
            <a:avLst/>
          </a:prstGeom>
        </p:spPr>
      </p:pic>
      <p:sp>
        <p:nvSpPr>
          <p:cNvPr id="80" name="Rectangle 36">
            <a:extLst>
              <a:ext uri="{FF2B5EF4-FFF2-40B4-BE49-F238E27FC236}">
                <a16:creationId xmlns:a16="http://schemas.microsoft.com/office/drawing/2014/main" id="{E3077B70-7E76-4DAF-8D80-96A51246A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088" y="2744421"/>
            <a:ext cx="4987701" cy="86180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4CC1D5-1AC3-4D06-B243-68624FA2AEFF}"/>
              </a:ext>
            </a:extLst>
          </p:cNvPr>
          <p:cNvGrpSpPr/>
          <p:nvPr/>
        </p:nvGrpSpPr>
        <p:grpSpPr>
          <a:xfrm>
            <a:off x="977455" y="2667715"/>
            <a:ext cx="2793114" cy="1015217"/>
            <a:chOff x="3576638" y="5186362"/>
            <a:chExt cx="1955801" cy="107156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AE425BA-DF6C-4A0D-BA26-E8087204A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385" y="5330379"/>
              <a:ext cx="949466" cy="800896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86" name="Freeform 37">
              <a:extLst>
                <a:ext uri="{FF2B5EF4-FFF2-40B4-BE49-F238E27FC236}">
                  <a16:creationId xmlns:a16="http://schemas.microsoft.com/office/drawing/2014/main" id="{7CA900B7-27A7-4591-8935-6134F583E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638" y="5186362"/>
              <a:ext cx="1865313" cy="1071563"/>
            </a:xfrm>
            <a:custGeom>
              <a:avLst/>
              <a:gdLst>
                <a:gd name="T0" fmla="*/ 1175 w 1175"/>
                <a:gd name="T1" fmla="*/ 0 h 675"/>
                <a:gd name="T2" fmla="*/ 0 w 1175"/>
                <a:gd name="T3" fmla="*/ 0 h 675"/>
                <a:gd name="T4" fmla="*/ 0 w 1175"/>
                <a:gd name="T5" fmla="*/ 675 h 675"/>
                <a:gd name="T6" fmla="*/ 665 w 1175"/>
                <a:gd name="T7" fmla="*/ 675 h 675"/>
                <a:gd name="T8" fmla="*/ 1175 w 1175"/>
                <a:gd name="T9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5" h="675">
                  <a:moveTo>
                    <a:pt x="1175" y="0"/>
                  </a:moveTo>
                  <a:lnTo>
                    <a:pt x="0" y="0"/>
                  </a:lnTo>
                  <a:lnTo>
                    <a:pt x="0" y="675"/>
                  </a:lnTo>
                  <a:lnTo>
                    <a:pt x="665" y="675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0574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87" name="Freeform 38">
              <a:extLst>
                <a:ext uri="{FF2B5EF4-FFF2-40B4-BE49-F238E27FC236}">
                  <a16:creationId xmlns:a16="http://schemas.microsoft.com/office/drawing/2014/main" id="{257A70D6-D3FA-45A3-825E-5658F9FC9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26" y="5186362"/>
              <a:ext cx="150813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C57601F-09AD-49F8-B261-A295281169C7}"/>
              </a:ext>
            </a:extLst>
          </p:cNvPr>
          <p:cNvSpPr>
            <a:spLocks/>
          </p:cNvSpPr>
          <p:nvPr/>
        </p:nvSpPr>
        <p:spPr bwMode="auto">
          <a:xfrm flipH="1" flipV="1">
            <a:off x="6423228" y="2790611"/>
            <a:ext cx="1358106" cy="762360"/>
          </a:xfrm>
          <a:custGeom>
            <a:avLst/>
            <a:gdLst>
              <a:gd name="connsiteX0" fmla="*/ 0 w 949466"/>
              <a:gd name="connsiteY0" fmla="*/ 0 h 800896"/>
              <a:gd name="connsiteX1" fmla="*/ 949466 w 949466"/>
              <a:gd name="connsiteY1" fmla="*/ 0 h 800896"/>
              <a:gd name="connsiteX2" fmla="*/ 344345 w 949466"/>
              <a:gd name="connsiteY2" fmla="*/ 800896 h 800896"/>
              <a:gd name="connsiteX3" fmla="*/ 0 w 949466"/>
              <a:gd name="connsiteY3" fmla="*/ 800896 h 80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9466" h="800896">
                <a:moveTo>
                  <a:pt x="0" y="0"/>
                </a:moveTo>
                <a:lnTo>
                  <a:pt x="949466" y="0"/>
                </a:lnTo>
                <a:lnTo>
                  <a:pt x="344345" y="800896"/>
                </a:lnTo>
                <a:lnTo>
                  <a:pt x="0" y="8008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28600" dist="762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137160" tIns="34290" rIns="68580" bIns="34290" numCol="1" anchor="ctr" anchorCtr="0" compatLnSpc="1">
            <a:prstTxWarp prst="textNoShape">
              <a:avLst/>
            </a:prstTxWarp>
            <a:noAutofit/>
          </a:bodyPr>
          <a:lstStyle/>
          <a:p>
            <a:endParaRPr lang="en-US" sz="4950" b="1">
              <a:solidFill>
                <a:schemeClr val="bg1"/>
              </a:solidFill>
            </a:endParaRPr>
          </a:p>
        </p:txBody>
      </p:sp>
      <p:sp>
        <p:nvSpPr>
          <p:cNvPr id="83" name="Freeform 40">
            <a:extLst>
              <a:ext uri="{FF2B5EF4-FFF2-40B4-BE49-F238E27FC236}">
                <a16:creationId xmlns:a16="http://schemas.microsoft.com/office/drawing/2014/main" id="{0638B8EA-A2F1-4A14-AF76-27DAA238BBBE}"/>
              </a:ext>
            </a:extLst>
          </p:cNvPr>
          <p:cNvSpPr>
            <a:spLocks/>
          </p:cNvSpPr>
          <p:nvPr/>
        </p:nvSpPr>
        <p:spPr bwMode="auto">
          <a:xfrm>
            <a:off x="6187335" y="2667715"/>
            <a:ext cx="1979211" cy="1013713"/>
          </a:xfrm>
          <a:custGeom>
            <a:avLst/>
            <a:gdLst>
              <a:gd name="T0" fmla="*/ 510 w 873"/>
              <a:gd name="T1" fmla="*/ 0 h 674"/>
              <a:gd name="T2" fmla="*/ 0 w 873"/>
              <a:gd name="T3" fmla="*/ 674 h 674"/>
              <a:gd name="T4" fmla="*/ 873 w 873"/>
              <a:gd name="T5" fmla="*/ 674 h 674"/>
              <a:gd name="T6" fmla="*/ 873 w 873"/>
              <a:gd name="T7" fmla="*/ 0 h 674"/>
              <a:gd name="T8" fmla="*/ 510 w 873"/>
              <a:gd name="T9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3" h="674">
                <a:moveTo>
                  <a:pt x="510" y="0"/>
                </a:moveTo>
                <a:lnTo>
                  <a:pt x="0" y="674"/>
                </a:lnTo>
                <a:lnTo>
                  <a:pt x="873" y="674"/>
                </a:lnTo>
                <a:lnTo>
                  <a:pt x="873" y="0"/>
                </a:lnTo>
                <a:lnTo>
                  <a:pt x="51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38">
            <a:extLst>
              <a:ext uri="{FF2B5EF4-FFF2-40B4-BE49-F238E27FC236}">
                <a16:creationId xmlns:a16="http://schemas.microsoft.com/office/drawing/2014/main" id="{0DF5C1C3-A54E-486A-A6EC-3FAE94983F7F}"/>
              </a:ext>
            </a:extLst>
          </p:cNvPr>
          <p:cNvSpPr>
            <a:spLocks/>
          </p:cNvSpPr>
          <p:nvPr/>
        </p:nvSpPr>
        <p:spPr bwMode="auto">
          <a:xfrm flipH="1" flipV="1">
            <a:off x="6058107" y="3604722"/>
            <a:ext cx="221998" cy="76706"/>
          </a:xfrm>
          <a:custGeom>
            <a:avLst/>
            <a:gdLst>
              <a:gd name="T0" fmla="*/ 95 w 95"/>
              <a:gd name="T1" fmla="*/ 51 h 51"/>
              <a:gd name="T2" fmla="*/ 0 w 95"/>
              <a:gd name="T3" fmla="*/ 51 h 51"/>
              <a:gd name="T4" fmla="*/ 39 w 95"/>
              <a:gd name="T5" fmla="*/ 0 h 51"/>
              <a:gd name="T6" fmla="*/ 95 w 95"/>
              <a:gd name="T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51">
                <a:moveTo>
                  <a:pt x="95" y="51"/>
                </a:moveTo>
                <a:lnTo>
                  <a:pt x="0" y="51"/>
                </a:lnTo>
                <a:lnTo>
                  <a:pt x="39" y="0"/>
                </a:lnTo>
                <a:lnTo>
                  <a:pt x="95" y="5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78503F2-F421-40CB-901E-5164E078411A}"/>
              </a:ext>
            </a:extLst>
          </p:cNvPr>
          <p:cNvGrpSpPr/>
          <p:nvPr/>
        </p:nvGrpSpPr>
        <p:grpSpPr>
          <a:xfrm>
            <a:off x="3647266" y="2656057"/>
            <a:ext cx="2690832" cy="942778"/>
            <a:chOff x="332936" y="2788309"/>
            <a:chExt cx="2937088" cy="1029058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49317D7-F49C-4031-A3DB-5752995AC9FE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3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2F7EFCA-5CA8-4587-9B1E-37EA0F7A3518}"/>
                </a:ext>
              </a:extLst>
            </p:cNvPr>
            <p:cNvSpPr txBox="1"/>
            <p:nvPr/>
          </p:nvSpPr>
          <p:spPr>
            <a:xfrm>
              <a:off x="340731" y="3187473"/>
              <a:ext cx="2929293" cy="62989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4" name="Graphic 13" descr="Chat">
            <a:extLst>
              <a:ext uri="{FF2B5EF4-FFF2-40B4-BE49-F238E27FC236}">
                <a16:creationId xmlns:a16="http://schemas.microsoft.com/office/drawing/2014/main" id="{890313D8-E06A-4833-B6B3-1E743336E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4913" y="2762301"/>
            <a:ext cx="837733" cy="837733"/>
          </a:xfrm>
          <a:prstGeom prst="rect">
            <a:avLst/>
          </a:prstGeom>
        </p:spPr>
      </p:pic>
      <p:pic>
        <p:nvPicPr>
          <p:cNvPr id="16" name="Graphic 15" descr="Single gear">
            <a:extLst>
              <a:ext uri="{FF2B5EF4-FFF2-40B4-BE49-F238E27FC236}">
                <a16:creationId xmlns:a16="http://schemas.microsoft.com/office/drawing/2014/main" id="{F7CD7735-642F-444C-91FB-265586403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4913" y="3907541"/>
            <a:ext cx="837733" cy="837733"/>
          </a:xfrm>
          <a:prstGeom prst="rect">
            <a:avLst/>
          </a:prstGeom>
        </p:spPr>
      </p:pic>
      <p:pic>
        <p:nvPicPr>
          <p:cNvPr id="18" name="Graphic 17" descr="Fire">
            <a:extLst>
              <a:ext uri="{FF2B5EF4-FFF2-40B4-BE49-F238E27FC236}">
                <a16:creationId xmlns:a16="http://schemas.microsoft.com/office/drawing/2014/main" id="{1F9D0A4D-7FDF-41B2-B2D7-2607E8DD41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4913" y="5052780"/>
            <a:ext cx="837733" cy="83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7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Folded Banners and Text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CB9CDB5-2910-4290-B62D-64A774936BBF}"/>
              </a:ext>
            </a:extLst>
          </p:cNvPr>
          <p:cNvGrpSpPr/>
          <p:nvPr/>
        </p:nvGrpSpPr>
        <p:grpSpPr>
          <a:xfrm>
            <a:off x="977455" y="3817645"/>
            <a:ext cx="7189091" cy="1015217"/>
            <a:chOff x="3576638" y="5186362"/>
            <a:chExt cx="5033963" cy="1071563"/>
          </a:xfrm>
        </p:grpSpPr>
        <p:sp>
          <p:nvSpPr>
            <p:cNvPr id="89" name="Rectangle 36">
              <a:extLst>
                <a:ext uri="{FF2B5EF4-FFF2-40B4-BE49-F238E27FC236}">
                  <a16:creationId xmlns:a16="http://schemas.microsoft.com/office/drawing/2014/main" id="{FD2A5A2C-0D44-48CA-9166-65521CC11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D34B09C-68C8-4637-B910-7800D2BAD1B0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C609FA34-0010-43E5-9D49-CC88058BE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37160" tIns="34290" rIns="68580" bIns="3429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95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Freeform 37">
                <a:extLst>
                  <a:ext uri="{FF2B5EF4-FFF2-40B4-BE49-F238E27FC236}">
                    <a16:creationId xmlns:a16="http://schemas.microsoft.com/office/drawing/2014/main" id="{AE573A58-956C-4B56-85E0-30E234B429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20574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495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96" name="Freeform 38">
                <a:extLst>
                  <a:ext uri="{FF2B5EF4-FFF2-40B4-BE49-F238E27FC236}">
                    <a16:creationId xmlns:a16="http://schemas.microsoft.com/office/drawing/2014/main" id="{2499E980-1108-41B6-99DA-D66C7580F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FC0CFE-D4D8-42FF-BF68-DD61274CE5A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92" name="Freeform 40">
              <a:extLst>
                <a:ext uri="{FF2B5EF4-FFF2-40B4-BE49-F238E27FC236}">
                  <a16:creationId xmlns:a16="http://schemas.microsoft.com/office/drawing/2014/main" id="{3A867064-30F9-43C3-8E42-C1D04ACB4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CDE90038-922A-4CA8-B525-299168B94D1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7009BE2-7115-4199-9069-949824E77B0C}"/>
              </a:ext>
            </a:extLst>
          </p:cNvPr>
          <p:cNvGrpSpPr/>
          <p:nvPr/>
        </p:nvGrpSpPr>
        <p:grpSpPr>
          <a:xfrm>
            <a:off x="977455" y="4967572"/>
            <a:ext cx="7189091" cy="1015217"/>
            <a:chOff x="3576638" y="5186362"/>
            <a:chExt cx="5033963" cy="1071563"/>
          </a:xfrm>
        </p:grpSpPr>
        <p:sp>
          <p:nvSpPr>
            <p:cNvPr id="98" name="Rectangle 36">
              <a:extLst>
                <a:ext uri="{FF2B5EF4-FFF2-40B4-BE49-F238E27FC236}">
                  <a16:creationId xmlns:a16="http://schemas.microsoft.com/office/drawing/2014/main" id="{E20F9594-7F9E-4137-AA42-43E8B9FF6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079C6CC-83CF-4E86-B5E5-832F0F639408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C58B19F-9CDE-4C73-B950-24AD82A81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37160" tIns="34290" rIns="68580" bIns="3429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95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Freeform 37">
                <a:extLst>
                  <a:ext uri="{FF2B5EF4-FFF2-40B4-BE49-F238E27FC236}">
                    <a16:creationId xmlns:a16="http://schemas.microsoft.com/office/drawing/2014/main" id="{472F62ED-1BC1-4A41-BA4C-357220E13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20574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495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105" name="Freeform 38">
                <a:extLst>
                  <a:ext uri="{FF2B5EF4-FFF2-40B4-BE49-F238E27FC236}">
                    <a16:creationId xmlns:a16="http://schemas.microsoft.com/office/drawing/2014/main" id="{6E1CA628-9E86-463F-87E6-A4053C334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A65B058-EEA3-463F-BCB2-A4DE79261755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101" name="Freeform 40">
              <a:extLst>
                <a:ext uri="{FF2B5EF4-FFF2-40B4-BE49-F238E27FC236}">
                  <a16:creationId xmlns:a16="http://schemas.microsoft.com/office/drawing/2014/main" id="{B8A7F7FD-6CEC-4734-BE85-68C597BB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0D8DE60E-6112-4C6C-9D86-B6A32FA25E1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C3FA792-8620-4DCF-AE02-36004F2AF44B}"/>
              </a:ext>
            </a:extLst>
          </p:cNvPr>
          <p:cNvGrpSpPr/>
          <p:nvPr/>
        </p:nvGrpSpPr>
        <p:grpSpPr>
          <a:xfrm>
            <a:off x="3647266" y="3805167"/>
            <a:ext cx="2690832" cy="942779"/>
            <a:chOff x="332936" y="2788309"/>
            <a:chExt cx="2937088" cy="102905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AE14D72-FF43-4F1D-A409-3ADC03BE7D01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2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92E5AB0-B476-4C72-BAE8-E872C972DB40}"/>
                </a:ext>
              </a:extLst>
            </p:cNvPr>
            <p:cNvSpPr txBox="1"/>
            <p:nvPr/>
          </p:nvSpPr>
          <p:spPr>
            <a:xfrm>
              <a:off x="340731" y="3187474"/>
              <a:ext cx="2929293" cy="6298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FB40219-1C5E-4BAE-9ED4-5EB641FE952E}"/>
              </a:ext>
            </a:extLst>
          </p:cNvPr>
          <p:cNvGrpSpPr/>
          <p:nvPr/>
        </p:nvGrpSpPr>
        <p:grpSpPr>
          <a:xfrm>
            <a:off x="3647266" y="4954275"/>
            <a:ext cx="2690832" cy="942779"/>
            <a:chOff x="332936" y="2788309"/>
            <a:chExt cx="2937088" cy="102905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14546B0-EEC8-4435-87B2-5B536F2FD4A8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2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93D61C45-A0CA-4AA0-AB69-5C32D99CA9FD}"/>
                </a:ext>
              </a:extLst>
            </p:cNvPr>
            <p:cNvSpPr txBox="1"/>
            <p:nvPr/>
          </p:nvSpPr>
          <p:spPr>
            <a:xfrm>
              <a:off x="340731" y="3187474"/>
              <a:ext cx="2929293" cy="6298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Rectangle 36">
            <a:extLst>
              <a:ext uri="{FF2B5EF4-FFF2-40B4-BE49-F238E27FC236}">
                <a16:creationId xmlns:a16="http://schemas.microsoft.com/office/drawing/2014/main" id="{34FB94A3-694B-4473-983A-F00AF1C44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088" y="1594493"/>
            <a:ext cx="4987701" cy="86180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A5F047-164C-41BA-9287-F4C6B80B862C}"/>
              </a:ext>
            </a:extLst>
          </p:cNvPr>
          <p:cNvGrpSpPr/>
          <p:nvPr/>
        </p:nvGrpSpPr>
        <p:grpSpPr>
          <a:xfrm>
            <a:off x="977455" y="1517787"/>
            <a:ext cx="2793114" cy="1015217"/>
            <a:chOff x="3576638" y="5186362"/>
            <a:chExt cx="1955801" cy="1071563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B87DB4E-E041-444C-BFA9-EBDB887FB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385" y="5330379"/>
              <a:ext cx="949466" cy="800896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6CF91E44-CB4C-4416-960E-C9E85E636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638" y="5186362"/>
              <a:ext cx="1865313" cy="1071563"/>
            </a:xfrm>
            <a:custGeom>
              <a:avLst/>
              <a:gdLst>
                <a:gd name="T0" fmla="*/ 1175 w 1175"/>
                <a:gd name="T1" fmla="*/ 0 h 675"/>
                <a:gd name="T2" fmla="*/ 0 w 1175"/>
                <a:gd name="T3" fmla="*/ 0 h 675"/>
                <a:gd name="T4" fmla="*/ 0 w 1175"/>
                <a:gd name="T5" fmla="*/ 675 h 675"/>
                <a:gd name="T6" fmla="*/ 665 w 1175"/>
                <a:gd name="T7" fmla="*/ 675 h 675"/>
                <a:gd name="T8" fmla="*/ 1175 w 1175"/>
                <a:gd name="T9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5" h="675">
                  <a:moveTo>
                    <a:pt x="1175" y="0"/>
                  </a:moveTo>
                  <a:lnTo>
                    <a:pt x="0" y="0"/>
                  </a:lnTo>
                  <a:lnTo>
                    <a:pt x="0" y="675"/>
                  </a:lnTo>
                  <a:lnTo>
                    <a:pt x="665" y="675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20574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02D67B14-F73A-48B3-A858-3366915A0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26" y="5186362"/>
              <a:ext cx="150813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41E0B81-AA36-474D-B8FD-29023505AF66}"/>
              </a:ext>
            </a:extLst>
          </p:cNvPr>
          <p:cNvSpPr>
            <a:spLocks/>
          </p:cNvSpPr>
          <p:nvPr/>
        </p:nvSpPr>
        <p:spPr bwMode="auto">
          <a:xfrm flipH="1" flipV="1">
            <a:off x="6423228" y="1640683"/>
            <a:ext cx="1358106" cy="762360"/>
          </a:xfrm>
          <a:custGeom>
            <a:avLst/>
            <a:gdLst>
              <a:gd name="connsiteX0" fmla="*/ 0 w 949466"/>
              <a:gd name="connsiteY0" fmla="*/ 0 h 800896"/>
              <a:gd name="connsiteX1" fmla="*/ 949466 w 949466"/>
              <a:gd name="connsiteY1" fmla="*/ 0 h 800896"/>
              <a:gd name="connsiteX2" fmla="*/ 344345 w 949466"/>
              <a:gd name="connsiteY2" fmla="*/ 800896 h 800896"/>
              <a:gd name="connsiteX3" fmla="*/ 0 w 949466"/>
              <a:gd name="connsiteY3" fmla="*/ 800896 h 80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9466" h="800896">
                <a:moveTo>
                  <a:pt x="0" y="0"/>
                </a:moveTo>
                <a:lnTo>
                  <a:pt x="949466" y="0"/>
                </a:lnTo>
                <a:lnTo>
                  <a:pt x="344345" y="800896"/>
                </a:lnTo>
                <a:lnTo>
                  <a:pt x="0" y="8008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28600" dist="762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137160" tIns="34290" rIns="68580" bIns="34290" numCol="1" anchor="ctr" anchorCtr="0" compatLnSpc="1">
            <a:prstTxWarp prst="textNoShape">
              <a:avLst/>
            </a:prstTxWarp>
            <a:noAutofit/>
          </a:bodyPr>
          <a:lstStyle/>
          <a:p>
            <a:endParaRPr lang="en-US" sz="4950" b="1">
              <a:solidFill>
                <a:schemeClr val="bg1"/>
              </a:solidFill>
            </a:endParaRPr>
          </a:p>
        </p:txBody>
      </p:sp>
      <p:sp>
        <p:nvSpPr>
          <p:cNvPr id="36" name="Freeform 40">
            <a:extLst>
              <a:ext uri="{FF2B5EF4-FFF2-40B4-BE49-F238E27FC236}">
                <a16:creationId xmlns:a16="http://schemas.microsoft.com/office/drawing/2014/main" id="{01D8DF9D-D428-4CB7-9238-6ADE7194C6CC}"/>
              </a:ext>
            </a:extLst>
          </p:cNvPr>
          <p:cNvSpPr>
            <a:spLocks/>
          </p:cNvSpPr>
          <p:nvPr/>
        </p:nvSpPr>
        <p:spPr bwMode="auto">
          <a:xfrm>
            <a:off x="6187335" y="1517787"/>
            <a:ext cx="1979211" cy="1013713"/>
          </a:xfrm>
          <a:custGeom>
            <a:avLst/>
            <a:gdLst>
              <a:gd name="T0" fmla="*/ 510 w 873"/>
              <a:gd name="T1" fmla="*/ 0 h 674"/>
              <a:gd name="T2" fmla="*/ 0 w 873"/>
              <a:gd name="T3" fmla="*/ 674 h 674"/>
              <a:gd name="T4" fmla="*/ 873 w 873"/>
              <a:gd name="T5" fmla="*/ 674 h 674"/>
              <a:gd name="T6" fmla="*/ 873 w 873"/>
              <a:gd name="T7" fmla="*/ 0 h 674"/>
              <a:gd name="T8" fmla="*/ 510 w 873"/>
              <a:gd name="T9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3" h="674">
                <a:moveTo>
                  <a:pt x="510" y="0"/>
                </a:moveTo>
                <a:lnTo>
                  <a:pt x="0" y="674"/>
                </a:lnTo>
                <a:lnTo>
                  <a:pt x="873" y="674"/>
                </a:lnTo>
                <a:lnTo>
                  <a:pt x="873" y="0"/>
                </a:lnTo>
                <a:lnTo>
                  <a:pt x="5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8C064A13-24D5-4AEE-A0F1-F9C950CA8173}"/>
              </a:ext>
            </a:extLst>
          </p:cNvPr>
          <p:cNvSpPr>
            <a:spLocks/>
          </p:cNvSpPr>
          <p:nvPr/>
        </p:nvSpPr>
        <p:spPr bwMode="auto">
          <a:xfrm flipH="1" flipV="1">
            <a:off x="6058107" y="2454794"/>
            <a:ext cx="221998" cy="76706"/>
          </a:xfrm>
          <a:custGeom>
            <a:avLst/>
            <a:gdLst>
              <a:gd name="T0" fmla="*/ 95 w 95"/>
              <a:gd name="T1" fmla="*/ 51 h 51"/>
              <a:gd name="T2" fmla="*/ 0 w 95"/>
              <a:gd name="T3" fmla="*/ 51 h 51"/>
              <a:gd name="T4" fmla="*/ 39 w 95"/>
              <a:gd name="T5" fmla="*/ 0 h 51"/>
              <a:gd name="T6" fmla="*/ 95 w 95"/>
              <a:gd name="T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51">
                <a:moveTo>
                  <a:pt x="95" y="51"/>
                </a:moveTo>
                <a:lnTo>
                  <a:pt x="0" y="51"/>
                </a:lnTo>
                <a:lnTo>
                  <a:pt x="39" y="0"/>
                </a:lnTo>
                <a:lnTo>
                  <a:pt x="95" y="5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960E8B4-2728-46E7-9EDB-13E52AFDA743}"/>
              </a:ext>
            </a:extLst>
          </p:cNvPr>
          <p:cNvGrpSpPr/>
          <p:nvPr/>
        </p:nvGrpSpPr>
        <p:grpSpPr>
          <a:xfrm>
            <a:off x="3647266" y="1506951"/>
            <a:ext cx="2690832" cy="942778"/>
            <a:chOff x="332936" y="2788309"/>
            <a:chExt cx="2937088" cy="102905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AD65DB1-EA76-4EED-ADAD-F3EF18E2D506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3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5CE86A9-A04E-4122-8DD6-57464A7BD922}"/>
                </a:ext>
              </a:extLst>
            </p:cNvPr>
            <p:cNvSpPr txBox="1"/>
            <p:nvPr/>
          </p:nvSpPr>
          <p:spPr>
            <a:xfrm>
              <a:off x="340731" y="3187473"/>
              <a:ext cx="2929293" cy="62989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" name="Graphic 11" descr="Users">
            <a:extLst>
              <a:ext uri="{FF2B5EF4-FFF2-40B4-BE49-F238E27FC236}">
                <a16:creationId xmlns:a16="http://schemas.microsoft.com/office/drawing/2014/main" id="{B029E9A5-3050-450D-AB5C-7104ED53F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54913" y="1617061"/>
            <a:ext cx="837733" cy="837733"/>
          </a:xfrm>
          <a:prstGeom prst="rect">
            <a:avLst/>
          </a:prstGeom>
        </p:spPr>
      </p:pic>
      <p:sp>
        <p:nvSpPr>
          <p:cNvPr id="80" name="Rectangle 36">
            <a:extLst>
              <a:ext uri="{FF2B5EF4-FFF2-40B4-BE49-F238E27FC236}">
                <a16:creationId xmlns:a16="http://schemas.microsoft.com/office/drawing/2014/main" id="{E3077B70-7E76-4DAF-8D80-96A51246A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088" y="2744421"/>
            <a:ext cx="4987701" cy="86180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4CC1D5-1AC3-4D06-B243-68624FA2AEFF}"/>
              </a:ext>
            </a:extLst>
          </p:cNvPr>
          <p:cNvGrpSpPr/>
          <p:nvPr/>
        </p:nvGrpSpPr>
        <p:grpSpPr>
          <a:xfrm>
            <a:off x="977455" y="2667715"/>
            <a:ext cx="2793114" cy="1015217"/>
            <a:chOff x="3576638" y="5186362"/>
            <a:chExt cx="1955801" cy="107156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AE425BA-DF6C-4A0D-BA26-E8087204A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385" y="5330379"/>
              <a:ext cx="949466" cy="800896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3716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4950" b="1">
                <a:solidFill>
                  <a:schemeClr val="bg1"/>
                </a:solidFill>
              </a:endParaRPr>
            </a:p>
          </p:txBody>
        </p:sp>
        <p:sp>
          <p:nvSpPr>
            <p:cNvPr id="86" name="Freeform 37">
              <a:extLst>
                <a:ext uri="{FF2B5EF4-FFF2-40B4-BE49-F238E27FC236}">
                  <a16:creationId xmlns:a16="http://schemas.microsoft.com/office/drawing/2014/main" id="{7CA900B7-27A7-4591-8935-6134F583E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638" y="5186362"/>
              <a:ext cx="1865313" cy="1071563"/>
            </a:xfrm>
            <a:custGeom>
              <a:avLst/>
              <a:gdLst>
                <a:gd name="T0" fmla="*/ 1175 w 1175"/>
                <a:gd name="T1" fmla="*/ 0 h 675"/>
                <a:gd name="T2" fmla="*/ 0 w 1175"/>
                <a:gd name="T3" fmla="*/ 0 h 675"/>
                <a:gd name="T4" fmla="*/ 0 w 1175"/>
                <a:gd name="T5" fmla="*/ 675 h 675"/>
                <a:gd name="T6" fmla="*/ 665 w 1175"/>
                <a:gd name="T7" fmla="*/ 675 h 675"/>
                <a:gd name="T8" fmla="*/ 1175 w 1175"/>
                <a:gd name="T9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5" h="675">
                  <a:moveTo>
                    <a:pt x="1175" y="0"/>
                  </a:moveTo>
                  <a:lnTo>
                    <a:pt x="0" y="0"/>
                  </a:lnTo>
                  <a:lnTo>
                    <a:pt x="0" y="675"/>
                  </a:lnTo>
                  <a:lnTo>
                    <a:pt x="665" y="675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0574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495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87" name="Freeform 38">
              <a:extLst>
                <a:ext uri="{FF2B5EF4-FFF2-40B4-BE49-F238E27FC236}">
                  <a16:creationId xmlns:a16="http://schemas.microsoft.com/office/drawing/2014/main" id="{257A70D6-D3FA-45A3-825E-5658F9FC9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26" y="5186362"/>
              <a:ext cx="150813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C57601F-09AD-49F8-B261-A295281169C7}"/>
              </a:ext>
            </a:extLst>
          </p:cNvPr>
          <p:cNvSpPr>
            <a:spLocks/>
          </p:cNvSpPr>
          <p:nvPr/>
        </p:nvSpPr>
        <p:spPr bwMode="auto">
          <a:xfrm flipH="1" flipV="1">
            <a:off x="6423228" y="2790611"/>
            <a:ext cx="1358106" cy="762360"/>
          </a:xfrm>
          <a:custGeom>
            <a:avLst/>
            <a:gdLst>
              <a:gd name="connsiteX0" fmla="*/ 0 w 949466"/>
              <a:gd name="connsiteY0" fmla="*/ 0 h 800896"/>
              <a:gd name="connsiteX1" fmla="*/ 949466 w 949466"/>
              <a:gd name="connsiteY1" fmla="*/ 0 h 800896"/>
              <a:gd name="connsiteX2" fmla="*/ 344345 w 949466"/>
              <a:gd name="connsiteY2" fmla="*/ 800896 h 800896"/>
              <a:gd name="connsiteX3" fmla="*/ 0 w 949466"/>
              <a:gd name="connsiteY3" fmla="*/ 800896 h 80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9466" h="800896">
                <a:moveTo>
                  <a:pt x="0" y="0"/>
                </a:moveTo>
                <a:lnTo>
                  <a:pt x="949466" y="0"/>
                </a:lnTo>
                <a:lnTo>
                  <a:pt x="344345" y="800896"/>
                </a:lnTo>
                <a:lnTo>
                  <a:pt x="0" y="8008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28600" dist="762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137160" tIns="34290" rIns="68580" bIns="34290" numCol="1" anchor="ctr" anchorCtr="0" compatLnSpc="1">
            <a:prstTxWarp prst="textNoShape">
              <a:avLst/>
            </a:prstTxWarp>
            <a:noAutofit/>
          </a:bodyPr>
          <a:lstStyle/>
          <a:p>
            <a:endParaRPr lang="en-US" sz="4950" b="1">
              <a:solidFill>
                <a:schemeClr val="bg1"/>
              </a:solidFill>
            </a:endParaRPr>
          </a:p>
        </p:txBody>
      </p:sp>
      <p:sp>
        <p:nvSpPr>
          <p:cNvPr id="83" name="Freeform 40">
            <a:extLst>
              <a:ext uri="{FF2B5EF4-FFF2-40B4-BE49-F238E27FC236}">
                <a16:creationId xmlns:a16="http://schemas.microsoft.com/office/drawing/2014/main" id="{0638B8EA-A2F1-4A14-AF76-27DAA238BBBE}"/>
              </a:ext>
            </a:extLst>
          </p:cNvPr>
          <p:cNvSpPr>
            <a:spLocks/>
          </p:cNvSpPr>
          <p:nvPr/>
        </p:nvSpPr>
        <p:spPr bwMode="auto">
          <a:xfrm>
            <a:off x="6187335" y="2667715"/>
            <a:ext cx="1979211" cy="1013713"/>
          </a:xfrm>
          <a:custGeom>
            <a:avLst/>
            <a:gdLst>
              <a:gd name="T0" fmla="*/ 510 w 873"/>
              <a:gd name="T1" fmla="*/ 0 h 674"/>
              <a:gd name="T2" fmla="*/ 0 w 873"/>
              <a:gd name="T3" fmla="*/ 674 h 674"/>
              <a:gd name="T4" fmla="*/ 873 w 873"/>
              <a:gd name="T5" fmla="*/ 674 h 674"/>
              <a:gd name="T6" fmla="*/ 873 w 873"/>
              <a:gd name="T7" fmla="*/ 0 h 674"/>
              <a:gd name="T8" fmla="*/ 510 w 873"/>
              <a:gd name="T9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3" h="674">
                <a:moveTo>
                  <a:pt x="510" y="0"/>
                </a:moveTo>
                <a:lnTo>
                  <a:pt x="0" y="674"/>
                </a:lnTo>
                <a:lnTo>
                  <a:pt x="873" y="674"/>
                </a:lnTo>
                <a:lnTo>
                  <a:pt x="873" y="0"/>
                </a:lnTo>
                <a:lnTo>
                  <a:pt x="51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38">
            <a:extLst>
              <a:ext uri="{FF2B5EF4-FFF2-40B4-BE49-F238E27FC236}">
                <a16:creationId xmlns:a16="http://schemas.microsoft.com/office/drawing/2014/main" id="{0DF5C1C3-A54E-486A-A6EC-3FAE94983F7F}"/>
              </a:ext>
            </a:extLst>
          </p:cNvPr>
          <p:cNvSpPr>
            <a:spLocks/>
          </p:cNvSpPr>
          <p:nvPr/>
        </p:nvSpPr>
        <p:spPr bwMode="auto">
          <a:xfrm flipH="1" flipV="1">
            <a:off x="6058107" y="3604722"/>
            <a:ext cx="221998" cy="76706"/>
          </a:xfrm>
          <a:custGeom>
            <a:avLst/>
            <a:gdLst>
              <a:gd name="T0" fmla="*/ 95 w 95"/>
              <a:gd name="T1" fmla="*/ 51 h 51"/>
              <a:gd name="T2" fmla="*/ 0 w 95"/>
              <a:gd name="T3" fmla="*/ 51 h 51"/>
              <a:gd name="T4" fmla="*/ 39 w 95"/>
              <a:gd name="T5" fmla="*/ 0 h 51"/>
              <a:gd name="T6" fmla="*/ 95 w 95"/>
              <a:gd name="T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51">
                <a:moveTo>
                  <a:pt x="95" y="51"/>
                </a:moveTo>
                <a:lnTo>
                  <a:pt x="0" y="51"/>
                </a:lnTo>
                <a:lnTo>
                  <a:pt x="39" y="0"/>
                </a:lnTo>
                <a:lnTo>
                  <a:pt x="95" y="5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78503F2-F421-40CB-901E-5164E078411A}"/>
              </a:ext>
            </a:extLst>
          </p:cNvPr>
          <p:cNvGrpSpPr/>
          <p:nvPr/>
        </p:nvGrpSpPr>
        <p:grpSpPr>
          <a:xfrm>
            <a:off x="3647266" y="2656057"/>
            <a:ext cx="2690832" cy="942778"/>
            <a:chOff x="332936" y="2788309"/>
            <a:chExt cx="2937088" cy="1029058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49317D7-F49C-4031-A3DB-5752995AC9FE}"/>
                </a:ext>
              </a:extLst>
            </p:cNvPr>
            <p:cNvSpPr txBox="1"/>
            <p:nvPr/>
          </p:nvSpPr>
          <p:spPr>
            <a:xfrm>
              <a:off x="332936" y="2788309"/>
              <a:ext cx="2937088" cy="453523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2F7EFCA-5CA8-4587-9B1E-37EA0F7A3518}"/>
                </a:ext>
              </a:extLst>
            </p:cNvPr>
            <p:cNvSpPr txBox="1"/>
            <p:nvPr/>
          </p:nvSpPr>
          <p:spPr>
            <a:xfrm>
              <a:off x="340731" y="3187473"/>
              <a:ext cx="2929293" cy="62989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4" name="Graphic 13" descr="Chat">
            <a:extLst>
              <a:ext uri="{FF2B5EF4-FFF2-40B4-BE49-F238E27FC236}">
                <a16:creationId xmlns:a16="http://schemas.microsoft.com/office/drawing/2014/main" id="{890313D8-E06A-4833-B6B3-1E743336E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4913" y="2762301"/>
            <a:ext cx="837733" cy="837733"/>
          </a:xfrm>
          <a:prstGeom prst="rect">
            <a:avLst/>
          </a:prstGeom>
        </p:spPr>
      </p:pic>
      <p:pic>
        <p:nvPicPr>
          <p:cNvPr id="16" name="Graphic 15" descr="Single gear">
            <a:extLst>
              <a:ext uri="{FF2B5EF4-FFF2-40B4-BE49-F238E27FC236}">
                <a16:creationId xmlns:a16="http://schemas.microsoft.com/office/drawing/2014/main" id="{F7CD7735-642F-444C-91FB-265586403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4913" y="3907541"/>
            <a:ext cx="837733" cy="837733"/>
          </a:xfrm>
          <a:prstGeom prst="rect">
            <a:avLst/>
          </a:prstGeom>
        </p:spPr>
      </p:pic>
      <p:pic>
        <p:nvPicPr>
          <p:cNvPr id="18" name="Graphic 17" descr="Fire">
            <a:extLst>
              <a:ext uri="{FF2B5EF4-FFF2-40B4-BE49-F238E27FC236}">
                <a16:creationId xmlns:a16="http://schemas.microsoft.com/office/drawing/2014/main" id="{1F9D0A4D-7FDF-41B2-B2D7-2607E8DD41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4913" y="5052780"/>
            <a:ext cx="837733" cy="83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5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306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Folded Banners and Text for PowerPoint</vt:lpstr>
      <vt:lpstr>4 Folded Banners and Text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Folded Banners and Text for PowerPoint</dc:title>
  <dc:creator>PresentationGO.com</dc:creator>
  <dc:description>© Copyright PresentationGO.com</dc:description>
  <dcterms:created xsi:type="dcterms:W3CDTF">2014-11-26T05:14:11Z</dcterms:created>
  <dcterms:modified xsi:type="dcterms:W3CDTF">2018-02-21T22:29:09Z</dcterms:modified>
  <cp:category>Charts &amp; Diagrams</cp:category>
</cp:coreProperties>
</file>