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FF0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960" y="7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02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35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5CD1F670-5A7B-4FFD-817A-B57AB6B1CF11}"/>
              </a:ext>
            </a:extLst>
          </p:cNvPr>
          <p:cNvSpPr/>
          <p:nvPr/>
        </p:nvSpPr>
        <p:spPr>
          <a:xfrm>
            <a:off x="0" y="1737251"/>
            <a:ext cx="8254123" cy="1144555"/>
          </a:xfrm>
          <a:custGeom>
            <a:avLst/>
            <a:gdLst>
              <a:gd name="connsiteX0" fmla="*/ 0 w 8254123"/>
              <a:gd name="connsiteY0" fmla="*/ 0 h 1144555"/>
              <a:gd name="connsiteX1" fmla="*/ 838200 w 8254123"/>
              <a:gd name="connsiteY1" fmla="*/ 0 h 1144555"/>
              <a:gd name="connsiteX2" fmla="*/ 7415923 w 8254123"/>
              <a:gd name="connsiteY2" fmla="*/ 0 h 1144555"/>
              <a:gd name="connsiteX3" fmla="*/ 8254123 w 8254123"/>
              <a:gd name="connsiteY3" fmla="*/ 0 h 1144555"/>
              <a:gd name="connsiteX4" fmla="*/ 8254123 w 8254123"/>
              <a:gd name="connsiteY4" fmla="*/ 1144555 h 1144555"/>
              <a:gd name="connsiteX5" fmla="*/ 7415923 w 8254123"/>
              <a:gd name="connsiteY5" fmla="*/ 1144555 h 1144555"/>
              <a:gd name="connsiteX6" fmla="*/ 838200 w 8254123"/>
              <a:gd name="connsiteY6" fmla="*/ 1144555 h 1144555"/>
              <a:gd name="connsiteX7" fmla="*/ 0 w 8254123"/>
              <a:gd name="connsiteY7" fmla="*/ 1144555 h 1144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54123" h="1144555">
                <a:moveTo>
                  <a:pt x="0" y="0"/>
                </a:moveTo>
                <a:lnTo>
                  <a:pt x="838200" y="0"/>
                </a:lnTo>
                <a:lnTo>
                  <a:pt x="7415923" y="0"/>
                </a:lnTo>
                <a:lnTo>
                  <a:pt x="8254123" y="0"/>
                </a:lnTo>
                <a:lnTo>
                  <a:pt x="8254123" y="1144555"/>
                </a:lnTo>
                <a:lnTo>
                  <a:pt x="7415923" y="1144555"/>
                </a:lnTo>
                <a:lnTo>
                  <a:pt x="838200" y="1144555"/>
                </a:lnTo>
                <a:lnTo>
                  <a:pt x="0" y="114455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CB4A33B5-8B54-433E-864D-E79A88864F26}"/>
              </a:ext>
            </a:extLst>
          </p:cNvPr>
          <p:cNvSpPr/>
          <p:nvPr/>
        </p:nvSpPr>
        <p:spPr>
          <a:xfrm>
            <a:off x="0" y="2879295"/>
            <a:ext cx="7816333" cy="1144555"/>
          </a:xfrm>
          <a:custGeom>
            <a:avLst/>
            <a:gdLst>
              <a:gd name="connsiteX0" fmla="*/ 0 w 7816333"/>
              <a:gd name="connsiteY0" fmla="*/ 0 h 1144555"/>
              <a:gd name="connsiteX1" fmla="*/ 838200 w 7816333"/>
              <a:gd name="connsiteY1" fmla="*/ 0 h 1144555"/>
              <a:gd name="connsiteX2" fmla="*/ 6978133 w 7816333"/>
              <a:gd name="connsiteY2" fmla="*/ 0 h 1144555"/>
              <a:gd name="connsiteX3" fmla="*/ 7816333 w 7816333"/>
              <a:gd name="connsiteY3" fmla="*/ 0 h 1144555"/>
              <a:gd name="connsiteX4" fmla="*/ 7816333 w 7816333"/>
              <a:gd name="connsiteY4" fmla="*/ 1144555 h 1144555"/>
              <a:gd name="connsiteX5" fmla="*/ 6978133 w 7816333"/>
              <a:gd name="connsiteY5" fmla="*/ 1144555 h 1144555"/>
              <a:gd name="connsiteX6" fmla="*/ 838200 w 7816333"/>
              <a:gd name="connsiteY6" fmla="*/ 1144555 h 1144555"/>
              <a:gd name="connsiteX7" fmla="*/ 0 w 7816333"/>
              <a:gd name="connsiteY7" fmla="*/ 1144555 h 1144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16333" h="1144555">
                <a:moveTo>
                  <a:pt x="0" y="0"/>
                </a:moveTo>
                <a:lnTo>
                  <a:pt x="838200" y="0"/>
                </a:lnTo>
                <a:lnTo>
                  <a:pt x="6978133" y="0"/>
                </a:lnTo>
                <a:lnTo>
                  <a:pt x="7816333" y="0"/>
                </a:lnTo>
                <a:lnTo>
                  <a:pt x="7816333" y="1144555"/>
                </a:lnTo>
                <a:lnTo>
                  <a:pt x="6978133" y="1144555"/>
                </a:lnTo>
                <a:lnTo>
                  <a:pt x="838200" y="1144555"/>
                </a:lnTo>
                <a:lnTo>
                  <a:pt x="0" y="114455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E86BF7A4-0301-48AA-9628-AFC9A51A37BD}"/>
              </a:ext>
            </a:extLst>
          </p:cNvPr>
          <p:cNvSpPr/>
          <p:nvPr/>
        </p:nvSpPr>
        <p:spPr>
          <a:xfrm>
            <a:off x="0" y="4017666"/>
            <a:ext cx="7489944" cy="1144555"/>
          </a:xfrm>
          <a:custGeom>
            <a:avLst/>
            <a:gdLst>
              <a:gd name="connsiteX0" fmla="*/ 0 w 7489944"/>
              <a:gd name="connsiteY0" fmla="*/ 0 h 1144555"/>
              <a:gd name="connsiteX1" fmla="*/ 838200 w 7489944"/>
              <a:gd name="connsiteY1" fmla="*/ 0 h 1144555"/>
              <a:gd name="connsiteX2" fmla="*/ 6651744 w 7489944"/>
              <a:gd name="connsiteY2" fmla="*/ 0 h 1144555"/>
              <a:gd name="connsiteX3" fmla="*/ 7489944 w 7489944"/>
              <a:gd name="connsiteY3" fmla="*/ 0 h 1144555"/>
              <a:gd name="connsiteX4" fmla="*/ 7489944 w 7489944"/>
              <a:gd name="connsiteY4" fmla="*/ 1144555 h 1144555"/>
              <a:gd name="connsiteX5" fmla="*/ 6651744 w 7489944"/>
              <a:gd name="connsiteY5" fmla="*/ 1144555 h 1144555"/>
              <a:gd name="connsiteX6" fmla="*/ 838200 w 7489944"/>
              <a:gd name="connsiteY6" fmla="*/ 1144555 h 1144555"/>
              <a:gd name="connsiteX7" fmla="*/ 0 w 7489944"/>
              <a:gd name="connsiteY7" fmla="*/ 1144555 h 1144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89944" h="1144555">
                <a:moveTo>
                  <a:pt x="0" y="0"/>
                </a:moveTo>
                <a:lnTo>
                  <a:pt x="838200" y="0"/>
                </a:lnTo>
                <a:lnTo>
                  <a:pt x="6651744" y="0"/>
                </a:lnTo>
                <a:lnTo>
                  <a:pt x="7489944" y="0"/>
                </a:lnTo>
                <a:lnTo>
                  <a:pt x="7489944" y="1144555"/>
                </a:lnTo>
                <a:lnTo>
                  <a:pt x="6651744" y="1144555"/>
                </a:lnTo>
                <a:lnTo>
                  <a:pt x="838200" y="1144555"/>
                </a:lnTo>
                <a:lnTo>
                  <a:pt x="0" y="114455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49992D1E-2B1E-424E-B9F2-9B7823E9BE70}"/>
              </a:ext>
            </a:extLst>
          </p:cNvPr>
          <p:cNvSpPr/>
          <p:nvPr/>
        </p:nvSpPr>
        <p:spPr>
          <a:xfrm>
            <a:off x="0" y="5158746"/>
            <a:ext cx="6944255" cy="1144555"/>
          </a:xfrm>
          <a:custGeom>
            <a:avLst/>
            <a:gdLst>
              <a:gd name="connsiteX0" fmla="*/ 0 w 6944255"/>
              <a:gd name="connsiteY0" fmla="*/ 0 h 1144555"/>
              <a:gd name="connsiteX1" fmla="*/ 838200 w 6944255"/>
              <a:gd name="connsiteY1" fmla="*/ 0 h 1144555"/>
              <a:gd name="connsiteX2" fmla="*/ 6106055 w 6944255"/>
              <a:gd name="connsiteY2" fmla="*/ 0 h 1144555"/>
              <a:gd name="connsiteX3" fmla="*/ 6944255 w 6944255"/>
              <a:gd name="connsiteY3" fmla="*/ 0 h 1144555"/>
              <a:gd name="connsiteX4" fmla="*/ 6563864 w 6944255"/>
              <a:gd name="connsiteY4" fmla="*/ 1144555 h 1144555"/>
              <a:gd name="connsiteX5" fmla="*/ 5725664 w 6944255"/>
              <a:gd name="connsiteY5" fmla="*/ 1144555 h 1144555"/>
              <a:gd name="connsiteX6" fmla="*/ 838200 w 6944255"/>
              <a:gd name="connsiteY6" fmla="*/ 1144555 h 1144555"/>
              <a:gd name="connsiteX7" fmla="*/ 0 w 6944255"/>
              <a:gd name="connsiteY7" fmla="*/ 1144555 h 1144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44255" h="1144555">
                <a:moveTo>
                  <a:pt x="0" y="0"/>
                </a:moveTo>
                <a:lnTo>
                  <a:pt x="838200" y="0"/>
                </a:lnTo>
                <a:lnTo>
                  <a:pt x="6106055" y="0"/>
                </a:lnTo>
                <a:lnTo>
                  <a:pt x="6944255" y="0"/>
                </a:lnTo>
                <a:lnTo>
                  <a:pt x="6563864" y="1144555"/>
                </a:lnTo>
                <a:lnTo>
                  <a:pt x="5725664" y="1144555"/>
                </a:lnTo>
                <a:lnTo>
                  <a:pt x="838200" y="1144555"/>
                </a:lnTo>
                <a:lnTo>
                  <a:pt x="0" y="11445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 Folded Horizontal Banners for PowerPoint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85D31D26-FD19-4B2D-8447-8DFAE5EE8DB3}"/>
              </a:ext>
            </a:extLst>
          </p:cNvPr>
          <p:cNvSpPr/>
          <p:nvPr/>
        </p:nvSpPr>
        <p:spPr>
          <a:xfrm>
            <a:off x="6022530" y="1731067"/>
            <a:ext cx="2049031" cy="4562576"/>
          </a:xfrm>
          <a:custGeom>
            <a:avLst/>
            <a:gdLst>
              <a:gd name="connsiteX0" fmla="*/ 2049031 w 2049031"/>
              <a:gd name="connsiteY0" fmla="*/ 0 h 4562576"/>
              <a:gd name="connsiteX1" fmla="*/ 532665 w 2049031"/>
              <a:gd name="connsiteY1" fmla="*/ 4562576 h 4562576"/>
              <a:gd name="connsiteX2" fmla="*/ 0 w 2049031"/>
              <a:gd name="connsiteY2" fmla="*/ 4562575 h 4562576"/>
              <a:gd name="connsiteX3" fmla="*/ 1516365 w 2049031"/>
              <a:gd name="connsiteY3" fmla="*/ 1 h 4562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9031" h="4562576">
                <a:moveTo>
                  <a:pt x="2049031" y="0"/>
                </a:moveTo>
                <a:lnTo>
                  <a:pt x="532665" y="4562576"/>
                </a:lnTo>
                <a:lnTo>
                  <a:pt x="0" y="4562575"/>
                </a:lnTo>
                <a:lnTo>
                  <a:pt x="1516365" y="1"/>
                </a:lnTo>
                <a:close/>
              </a:path>
            </a:pathLst>
          </a:custGeom>
          <a:gradFill flip="none" rotWithShape="1">
            <a:gsLst>
              <a:gs pos="24000">
                <a:schemeClr val="tx1"/>
              </a:gs>
              <a:gs pos="53000">
                <a:schemeClr val="tx1">
                  <a:alpha val="0"/>
                  <a:lumMod val="0"/>
                </a:schemeClr>
              </a:gs>
              <a:gs pos="100000">
                <a:schemeClr val="tx1">
                  <a:alpha val="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D374EF1-7039-47BF-848C-DB5A455E3E27}"/>
              </a:ext>
            </a:extLst>
          </p:cNvPr>
          <p:cNvSpPr txBox="1"/>
          <p:nvPr/>
        </p:nvSpPr>
        <p:spPr>
          <a:xfrm>
            <a:off x="1743317" y="1892775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ECE5967-0D1C-45C8-897E-1776D590416E}"/>
              </a:ext>
            </a:extLst>
          </p:cNvPr>
          <p:cNvSpPr txBox="1"/>
          <p:nvPr/>
        </p:nvSpPr>
        <p:spPr>
          <a:xfrm>
            <a:off x="5328910" y="2085183"/>
            <a:ext cx="265915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1E50BC3-5595-4929-8025-1BCEAE088CE9}"/>
              </a:ext>
            </a:extLst>
          </p:cNvPr>
          <p:cNvSpPr txBox="1"/>
          <p:nvPr/>
        </p:nvSpPr>
        <p:spPr>
          <a:xfrm>
            <a:off x="1363807" y="3041286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1A1CFAD-1227-4251-AA6B-CA8C66B04B9A}"/>
              </a:ext>
            </a:extLst>
          </p:cNvPr>
          <p:cNvSpPr txBox="1"/>
          <p:nvPr/>
        </p:nvSpPr>
        <p:spPr>
          <a:xfrm>
            <a:off x="4974368" y="3233066"/>
            <a:ext cx="265915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E56876C-9B64-4941-A42F-EBB01F30F84E}"/>
              </a:ext>
            </a:extLst>
          </p:cNvPr>
          <p:cNvSpPr txBox="1"/>
          <p:nvPr/>
        </p:nvSpPr>
        <p:spPr>
          <a:xfrm>
            <a:off x="986782" y="4163049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BDF85BD-C84D-48BB-BC8F-9F66594EECF9}"/>
              </a:ext>
            </a:extLst>
          </p:cNvPr>
          <p:cNvSpPr txBox="1"/>
          <p:nvPr/>
        </p:nvSpPr>
        <p:spPr>
          <a:xfrm>
            <a:off x="4575285" y="4367785"/>
            <a:ext cx="265915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2AEA545-079A-4CE1-AA03-9F2C30A74BA4}"/>
              </a:ext>
            </a:extLst>
          </p:cNvPr>
          <p:cNvSpPr txBox="1"/>
          <p:nvPr/>
        </p:nvSpPr>
        <p:spPr>
          <a:xfrm>
            <a:off x="583527" y="5307604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2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2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943040B-1359-4850-9E77-289BB6CC1CF9}"/>
              </a:ext>
            </a:extLst>
          </p:cNvPr>
          <p:cNvSpPr txBox="1"/>
          <p:nvPr/>
        </p:nvSpPr>
        <p:spPr>
          <a:xfrm>
            <a:off x="4149653" y="5512898"/>
            <a:ext cx="265915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133A21E-359E-4A25-9453-180466E2D040}"/>
              </a:ext>
            </a:extLst>
          </p:cNvPr>
          <p:cNvSpPr/>
          <p:nvPr/>
        </p:nvSpPr>
        <p:spPr>
          <a:xfrm>
            <a:off x="3568036" y="1731067"/>
            <a:ext cx="2049031" cy="4562576"/>
          </a:xfrm>
          <a:custGeom>
            <a:avLst/>
            <a:gdLst>
              <a:gd name="connsiteX0" fmla="*/ 2049031 w 2049031"/>
              <a:gd name="connsiteY0" fmla="*/ 0 h 4562576"/>
              <a:gd name="connsiteX1" fmla="*/ 532665 w 2049031"/>
              <a:gd name="connsiteY1" fmla="*/ 4562576 h 4562576"/>
              <a:gd name="connsiteX2" fmla="*/ 0 w 2049031"/>
              <a:gd name="connsiteY2" fmla="*/ 4562575 h 4562576"/>
              <a:gd name="connsiteX3" fmla="*/ 1516365 w 2049031"/>
              <a:gd name="connsiteY3" fmla="*/ 1 h 4562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9031" h="4562576">
                <a:moveTo>
                  <a:pt x="2049031" y="0"/>
                </a:moveTo>
                <a:lnTo>
                  <a:pt x="532665" y="4562576"/>
                </a:lnTo>
                <a:lnTo>
                  <a:pt x="0" y="4562575"/>
                </a:lnTo>
                <a:lnTo>
                  <a:pt x="1516365" y="1"/>
                </a:lnTo>
                <a:close/>
              </a:path>
            </a:pathLst>
          </a:custGeom>
          <a:gradFill flip="none" rotWithShape="1">
            <a:gsLst>
              <a:gs pos="24000">
                <a:schemeClr val="tx1"/>
              </a:gs>
              <a:gs pos="53000">
                <a:schemeClr val="tx1">
                  <a:alpha val="0"/>
                  <a:lumMod val="0"/>
                </a:schemeClr>
              </a:gs>
              <a:gs pos="100000">
                <a:schemeClr val="tx1">
                  <a:alpha val="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D1C21E-D5D5-4326-9A7F-ED3196850CA4}"/>
              </a:ext>
            </a:extLst>
          </p:cNvPr>
          <p:cNvSpPr/>
          <p:nvPr/>
        </p:nvSpPr>
        <p:spPr>
          <a:xfrm>
            <a:off x="10042167" y="1174065"/>
            <a:ext cx="1043876" cy="110799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6600" b="1">
                <a:solidFill>
                  <a:schemeClr val="accent2"/>
                </a:solidFill>
              </a:rPr>
              <a:t>01</a:t>
            </a:r>
            <a:endParaRPr lang="en-US" sz="6600">
              <a:solidFill>
                <a:schemeClr val="accent2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7B6C0B9-C528-4004-8B4D-17B19AB5602A}"/>
              </a:ext>
            </a:extLst>
          </p:cNvPr>
          <p:cNvSpPr/>
          <p:nvPr/>
        </p:nvSpPr>
        <p:spPr>
          <a:xfrm>
            <a:off x="9658176" y="2336766"/>
            <a:ext cx="1043876" cy="110799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6600" b="1">
                <a:solidFill>
                  <a:schemeClr val="accent3"/>
                </a:solidFill>
              </a:rPr>
              <a:t>02</a:t>
            </a:r>
            <a:endParaRPr lang="en-US" sz="6600">
              <a:solidFill>
                <a:schemeClr val="accent3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0177614-207C-4DF4-974A-065811897920}"/>
              </a:ext>
            </a:extLst>
          </p:cNvPr>
          <p:cNvSpPr/>
          <p:nvPr/>
        </p:nvSpPr>
        <p:spPr>
          <a:xfrm>
            <a:off x="9277792" y="3494909"/>
            <a:ext cx="1043876" cy="110799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6600" b="1">
                <a:solidFill>
                  <a:schemeClr val="accent6"/>
                </a:solidFill>
              </a:rPr>
              <a:t>03</a:t>
            </a:r>
            <a:endParaRPr lang="en-US" sz="6600">
              <a:solidFill>
                <a:schemeClr val="accent6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EA9B1FE-ED68-4257-A7A2-1C85CB2B0109}"/>
              </a:ext>
            </a:extLst>
          </p:cNvPr>
          <p:cNvSpPr/>
          <p:nvPr/>
        </p:nvSpPr>
        <p:spPr>
          <a:xfrm>
            <a:off x="8878396" y="4635734"/>
            <a:ext cx="1043876" cy="110799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6600" b="1">
                <a:solidFill>
                  <a:schemeClr val="accent1"/>
                </a:solidFill>
              </a:rPr>
              <a:t>04</a:t>
            </a:r>
            <a:endParaRPr lang="en-US" sz="6600">
              <a:solidFill>
                <a:schemeClr val="accent1"/>
              </a:solidFill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48FC0FAC-0015-4B00-A3C7-FB755A4B6EB4}"/>
              </a:ext>
            </a:extLst>
          </p:cNvPr>
          <p:cNvSpPr/>
          <p:nvPr/>
        </p:nvSpPr>
        <p:spPr>
          <a:xfrm>
            <a:off x="7875343" y="1153435"/>
            <a:ext cx="1967413" cy="1160105"/>
          </a:xfrm>
          <a:custGeom>
            <a:avLst/>
            <a:gdLst>
              <a:gd name="connsiteX0" fmla="*/ 385559 w 1967413"/>
              <a:gd name="connsiteY0" fmla="*/ 0 h 1160105"/>
              <a:gd name="connsiteX1" fmla="*/ 1350411 w 1967413"/>
              <a:gd name="connsiteY1" fmla="*/ 0 h 1160105"/>
              <a:gd name="connsiteX2" fmla="*/ 1967413 w 1967413"/>
              <a:gd name="connsiteY2" fmla="*/ 580053 h 1160105"/>
              <a:gd name="connsiteX3" fmla="*/ 1350411 w 1967413"/>
              <a:gd name="connsiteY3" fmla="*/ 1160105 h 1160105"/>
              <a:gd name="connsiteX4" fmla="*/ 0 w 1967413"/>
              <a:gd name="connsiteY4" fmla="*/ 1160105 h 116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7413" h="1160105">
                <a:moveTo>
                  <a:pt x="385559" y="0"/>
                </a:moveTo>
                <a:lnTo>
                  <a:pt x="1350411" y="0"/>
                </a:lnTo>
                <a:lnTo>
                  <a:pt x="1967413" y="580053"/>
                </a:lnTo>
                <a:lnTo>
                  <a:pt x="1350411" y="1160105"/>
                </a:lnTo>
                <a:lnTo>
                  <a:pt x="0" y="116010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ADB13EAC-C7D2-4A63-A33F-74BE77D22C05}"/>
              </a:ext>
            </a:extLst>
          </p:cNvPr>
          <p:cNvSpPr/>
          <p:nvPr/>
        </p:nvSpPr>
        <p:spPr>
          <a:xfrm>
            <a:off x="7490724" y="2310712"/>
            <a:ext cx="1966239" cy="1160105"/>
          </a:xfrm>
          <a:custGeom>
            <a:avLst/>
            <a:gdLst>
              <a:gd name="connsiteX0" fmla="*/ 385559 w 1966239"/>
              <a:gd name="connsiteY0" fmla="*/ 0 h 1160105"/>
              <a:gd name="connsiteX1" fmla="*/ 1386187 w 1966239"/>
              <a:gd name="connsiteY1" fmla="*/ 0 h 1160105"/>
              <a:gd name="connsiteX2" fmla="*/ 1966239 w 1966239"/>
              <a:gd name="connsiteY2" fmla="*/ 580053 h 1160105"/>
              <a:gd name="connsiteX3" fmla="*/ 1386187 w 1966239"/>
              <a:gd name="connsiteY3" fmla="*/ 1160105 h 1160105"/>
              <a:gd name="connsiteX4" fmla="*/ 0 w 1966239"/>
              <a:gd name="connsiteY4" fmla="*/ 1160105 h 116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6239" h="1160105">
                <a:moveTo>
                  <a:pt x="385559" y="0"/>
                </a:moveTo>
                <a:lnTo>
                  <a:pt x="1386187" y="0"/>
                </a:lnTo>
                <a:lnTo>
                  <a:pt x="1966239" y="580053"/>
                </a:lnTo>
                <a:lnTo>
                  <a:pt x="1386187" y="1160105"/>
                </a:lnTo>
                <a:lnTo>
                  <a:pt x="0" y="116010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B705F6E4-208B-43D3-B82C-3564BF5B4D0D}"/>
              </a:ext>
            </a:extLst>
          </p:cNvPr>
          <p:cNvSpPr/>
          <p:nvPr/>
        </p:nvSpPr>
        <p:spPr>
          <a:xfrm>
            <a:off x="7106774" y="3465973"/>
            <a:ext cx="1964941" cy="1160105"/>
          </a:xfrm>
          <a:custGeom>
            <a:avLst/>
            <a:gdLst>
              <a:gd name="connsiteX0" fmla="*/ 385560 w 1964941"/>
              <a:gd name="connsiteY0" fmla="*/ 0 h 1160105"/>
              <a:gd name="connsiteX1" fmla="*/ 1384889 w 1964941"/>
              <a:gd name="connsiteY1" fmla="*/ 0 h 1160105"/>
              <a:gd name="connsiteX2" fmla="*/ 1964941 w 1964941"/>
              <a:gd name="connsiteY2" fmla="*/ 580053 h 1160105"/>
              <a:gd name="connsiteX3" fmla="*/ 1384889 w 1964941"/>
              <a:gd name="connsiteY3" fmla="*/ 1160105 h 1160105"/>
              <a:gd name="connsiteX4" fmla="*/ 0 w 1964941"/>
              <a:gd name="connsiteY4" fmla="*/ 1160105 h 116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941" h="1160105">
                <a:moveTo>
                  <a:pt x="385560" y="0"/>
                </a:moveTo>
                <a:lnTo>
                  <a:pt x="1384889" y="0"/>
                </a:lnTo>
                <a:lnTo>
                  <a:pt x="1964941" y="580053"/>
                </a:lnTo>
                <a:lnTo>
                  <a:pt x="1384889" y="1160105"/>
                </a:lnTo>
                <a:lnTo>
                  <a:pt x="0" y="116010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F86272E3-5BA1-4BC0-9244-1F9488EB4DE1}"/>
              </a:ext>
            </a:extLst>
          </p:cNvPr>
          <p:cNvSpPr/>
          <p:nvPr/>
        </p:nvSpPr>
        <p:spPr>
          <a:xfrm>
            <a:off x="6724588" y="4615930"/>
            <a:ext cx="1964155" cy="1160105"/>
          </a:xfrm>
          <a:custGeom>
            <a:avLst/>
            <a:gdLst>
              <a:gd name="connsiteX0" fmla="*/ 385559 w 1964155"/>
              <a:gd name="connsiteY0" fmla="*/ 0 h 1160105"/>
              <a:gd name="connsiteX1" fmla="*/ 1384103 w 1964155"/>
              <a:gd name="connsiteY1" fmla="*/ 0 h 1160105"/>
              <a:gd name="connsiteX2" fmla="*/ 1964155 w 1964155"/>
              <a:gd name="connsiteY2" fmla="*/ 580053 h 1160105"/>
              <a:gd name="connsiteX3" fmla="*/ 1384103 w 1964155"/>
              <a:gd name="connsiteY3" fmla="*/ 1160105 h 1160105"/>
              <a:gd name="connsiteX4" fmla="*/ 0 w 1964155"/>
              <a:gd name="connsiteY4" fmla="*/ 1160105 h 116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155" h="1160105">
                <a:moveTo>
                  <a:pt x="385559" y="0"/>
                </a:moveTo>
                <a:lnTo>
                  <a:pt x="1384103" y="0"/>
                </a:lnTo>
                <a:lnTo>
                  <a:pt x="1964155" y="580053"/>
                </a:lnTo>
                <a:lnTo>
                  <a:pt x="1384103" y="1160105"/>
                </a:lnTo>
                <a:lnTo>
                  <a:pt x="0" y="116010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38" name="Graphic 37" descr="Users">
            <a:extLst>
              <a:ext uri="{FF2B5EF4-FFF2-40B4-BE49-F238E27FC236}">
                <a16:creationId xmlns:a16="http://schemas.microsoft.com/office/drawing/2014/main" id="{7EF53C03-430D-491F-9E42-25BB93901F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74959" y="1270863"/>
            <a:ext cx="914400" cy="914400"/>
          </a:xfrm>
          <a:prstGeom prst="rect">
            <a:avLst/>
          </a:prstGeom>
        </p:spPr>
      </p:pic>
      <p:pic>
        <p:nvPicPr>
          <p:cNvPr id="39" name="Graphic 38" descr="Puzzle">
            <a:extLst>
              <a:ext uri="{FF2B5EF4-FFF2-40B4-BE49-F238E27FC236}">
                <a16:creationId xmlns:a16="http://schemas.microsoft.com/office/drawing/2014/main" id="{A325AFB1-1319-4CD0-B596-4204A99C2A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28892" y="2455740"/>
            <a:ext cx="914400" cy="914400"/>
          </a:xfrm>
          <a:prstGeom prst="rect">
            <a:avLst/>
          </a:prstGeom>
        </p:spPr>
      </p:pic>
      <p:pic>
        <p:nvPicPr>
          <p:cNvPr id="44" name="Graphic 43" descr="Lightbulb">
            <a:extLst>
              <a:ext uri="{FF2B5EF4-FFF2-40B4-BE49-F238E27FC236}">
                <a16:creationId xmlns:a16="http://schemas.microsoft.com/office/drawing/2014/main" id="{2453C34F-E08D-4F23-A46F-8060E831437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94582" y="4753045"/>
            <a:ext cx="914400" cy="914400"/>
          </a:xfrm>
          <a:prstGeom prst="rect">
            <a:avLst/>
          </a:prstGeom>
        </p:spPr>
      </p:pic>
      <p:pic>
        <p:nvPicPr>
          <p:cNvPr id="45" name="Graphic 44" descr="Rocket">
            <a:extLst>
              <a:ext uri="{FF2B5EF4-FFF2-40B4-BE49-F238E27FC236}">
                <a16:creationId xmlns:a16="http://schemas.microsoft.com/office/drawing/2014/main" id="{97A698B0-A27C-4AF6-9DAD-53B9E0EA4C8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04817" y="361301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005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5CD1F670-5A7B-4FFD-817A-B57AB6B1CF11}"/>
              </a:ext>
            </a:extLst>
          </p:cNvPr>
          <p:cNvSpPr/>
          <p:nvPr/>
        </p:nvSpPr>
        <p:spPr>
          <a:xfrm>
            <a:off x="0" y="1737251"/>
            <a:ext cx="8254123" cy="1144555"/>
          </a:xfrm>
          <a:custGeom>
            <a:avLst/>
            <a:gdLst>
              <a:gd name="connsiteX0" fmla="*/ 0 w 8254123"/>
              <a:gd name="connsiteY0" fmla="*/ 0 h 1144555"/>
              <a:gd name="connsiteX1" fmla="*/ 838200 w 8254123"/>
              <a:gd name="connsiteY1" fmla="*/ 0 h 1144555"/>
              <a:gd name="connsiteX2" fmla="*/ 7415923 w 8254123"/>
              <a:gd name="connsiteY2" fmla="*/ 0 h 1144555"/>
              <a:gd name="connsiteX3" fmla="*/ 8254123 w 8254123"/>
              <a:gd name="connsiteY3" fmla="*/ 0 h 1144555"/>
              <a:gd name="connsiteX4" fmla="*/ 8254123 w 8254123"/>
              <a:gd name="connsiteY4" fmla="*/ 1144555 h 1144555"/>
              <a:gd name="connsiteX5" fmla="*/ 7415923 w 8254123"/>
              <a:gd name="connsiteY5" fmla="*/ 1144555 h 1144555"/>
              <a:gd name="connsiteX6" fmla="*/ 838200 w 8254123"/>
              <a:gd name="connsiteY6" fmla="*/ 1144555 h 1144555"/>
              <a:gd name="connsiteX7" fmla="*/ 0 w 8254123"/>
              <a:gd name="connsiteY7" fmla="*/ 1144555 h 1144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54123" h="1144555">
                <a:moveTo>
                  <a:pt x="0" y="0"/>
                </a:moveTo>
                <a:lnTo>
                  <a:pt x="838200" y="0"/>
                </a:lnTo>
                <a:lnTo>
                  <a:pt x="7415923" y="0"/>
                </a:lnTo>
                <a:lnTo>
                  <a:pt x="8254123" y="0"/>
                </a:lnTo>
                <a:lnTo>
                  <a:pt x="8254123" y="1144555"/>
                </a:lnTo>
                <a:lnTo>
                  <a:pt x="7415923" y="1144555"/>
                </a:lnTo>
                <a:lnTo>
                  <a:pt x="838200" y="1144555"/>
                </a:lnTo>
                <a:lnTo>
                  <a:pt x="0" y="114455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CB4A33B5-8B54-433E-864D-E79A88864F26}"/>
              </a:ext>
            </a:extLst>
          </p:cNvPr>
          <p:cNvSpPr/>
          <p:nvPr/>
        </p:nvSpPr>
        <p:spPr>
          <a:xfrm>
            <a:off x="0" y="2879295"/>
            <a:ext cx="7816333" cy="1144555"/>
          </a:xfrm>
          <a:custGeom>
            <a:avLst/>
            <a:gdLst>
              <a:gd name="connsiteX0" fmla="*/ 0 w 7816333"/>
              <a:gd name="connsiteY0" fmla="*/ 0 h 1144555"/>
              <a:gd name="connsiteX1" fmla="*/ 838200 w 7816333"/>
              <a:gd name="connsiteY1" fmla="*/ 0 h 1144555"/>
              <a:gd name="connsiteX2" fmla="*/ 6978133 w 7816333"/>
              <a:gd name="connsiteY2" fmla="*/ 0 h 1144555"/>
              <a:gd name="connsiteX3" fmla="*/ 7816333 w 7816333"/>
              <a:gd name="connsiteY3" fmla="*/ 0 h 1144555"/>
              <a:gd name="connsiteX4" fmla="*/ 7816333 w 7816333"/>
              <a:gd name="connsiteY4" fmla="*/ 1144555 h 1144555"/>
              <a:gd name="connsiteX5" fmla="*/ 6978133 w 7816333"/>
              <a:gd name="connsiteY5" fmla="*/ 1144555 h 1144555"/>
              <a:gd name="connsiteX6" fmla="*/ 838200 w 7816333"/>
              <a:gd name="connsiteY6" fmla="*/ 1144555 h 1144555"/>
              <a:gd name="connsiteX7" fmla="*/ 0 w 7816333"/>
              <a:gd name="connsiteY7" fmla="*/ 1144555 h 1144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16333" h="1144555">
                <a:moveTo>
                  <a:pt x="0" y="0"/>
                </a:moveTo>
                <a:lnTo>
                  <a:pt x="838200" y="0"/>
                </a:lnTo>
                <a:lnTo>
                  <a:pt x="6978133" y="0"/>
                </a:lnTo>
                <a:lnTo>
                  <a:pt x="7816333" y="0"/>
                </a:lnTo>
                <a:lnTo>
                  <a:pt x="7816333" y="1144555"/>
                </a:lnTo>
                <a:lnTo>
                  <a:pt x="6978133" y="1144555"/>
                </a:lnTo>
                <a:lnTo>
                  <a:pt x="838200" y="1144555"/>
                </a:lnTo>
                <a:lnTo>
                  <a:pt x="0" y="114455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E86BF7A4-0301-48AA-9628-AFC9A51A37BD}"/>
              </a:ext>
            </a:extLst>
          </p:cNvPr>
          <p:cNvSpPr/>
          <p:nvPr/>
        </p:nvSpPr>
        <p:spPr>
          <a:xfrm>
            <a:off x="0" y="4017666"/>
            <a:ext cx="7489944" cy="1144555"/>
          </a:xfrm>
          <a:custGeom>
            <a:avLst/>
            <a:gdLst>
              <a:gd name="connsiteX0" fmla="*/ 0 w 7489944"/>
              <a:gd name="connsiteY0" fmla="*/ 0 h 1144555"/>
              <a:gd name="connsiteX1" fmla="*/ 838200 w 7489944"/>
              <a:gd name="connsiteY1" fmla="*/ 0 h 1144555"/>
              <a:gd name="connsiteX2" fmla="*/ 6651744 w 7489944"/>
              <a:gd name="connsiteY2" fmla="*/ 0 h 1144555"/>
              <a:gd name="connsiteX3" fmla="*/ 7489944 w 7489944"/>
              <a:gd name="connsiteY3" fmla="*/ 0 h 1144555"/>
              <a:gd name="connsiteX4" fmla="*/ 7489944 w 7489944"/>
              <a:gd name="connsiteY4" fmla="*/ 1144555 h 1144555"/>
              <a:gd name="connsiteX5" fmla="*/ 6651744 w 7489944"/>
              <a:gd name="connsiteY5" fmla="*/ 1144555 h 1144555"/>
              <a:gd name="connsiteX6" fmla="*/ 838200 w 7489944"/>
              <a:gd name="connsiteY6" fmla="*/ 1144555 h 1144555"/>
              <a:gd name="connsiteX7" fmla="*/ 0 w 7489944"/>
              <a:gd name="connsiteY7" fmla="*/ 1144555 h 1144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89944" h="1144555">
                <a:moveTo>
                  <a:pt x="0" y="0"/>
                </a:moveTo>
                <a:lnTo>
                  <a:pt x="838200" y="0"/>
                </a:lnTo>
                <a:lnTo>
                  <a:pt x="6651744" y="0"/>
                </a:lnTo>
                <a:lnTo>
                  <a:pt x="7489944" y="0"/>
                </a:lnTo>
                <a:lnTo>
                  <a:pt x="7489944" y="1144555"/>
                </a:lnTo>
                <a:lnTo>
                  <a:pt x="6651744" y="1144555"/>
                </a:lnTo>
                <a:lnTo>
                  <a:pt x="838200" y="1144555"/>
                </a:lnTo>
                <a:lnTo>
                  <a:pt x="0" y="114455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49992D1E-2B1E-424E-B9F2-9B7823E9BE70}"/>
              </a:ext>
            </a:extLst>
          </p:cNvPr>
          <p:cNvSpPr/>
          <p:nvPr/>
        </p:nvSpPr>
        <p:spPr>
          <a:xfrm>
            <a:off x="0" y="5158746"/>
            <a:ext cx="6944255" cy="1144555"/>
          </a:xfrm>
          <a:custGeom>
            <a:avLst/>
            <a:gdLst>
              <a:gd name="connsiteX0" fmla="*/ 0 w 6944255"/>
              <a:gd name="connsiteY0" fmla="*/ 0 h 1144555"/>
              <a:gd name="connsiteX1" fmla="*/ 838200 w 6944255"/>
              <a:gd name="connsiteY1" fmla="*/ 0 h 1144555"/>
              <a:gd name="connsiteX2" fmla="*/ 6106055 w 6944255"/>
              <a:gd name="connsiteY2" fmla="*/ 0 h 1144555"/>
              <a:gd name="connsiteX3" fmla="*/ 6944255 w 6944255"/>
              <a:gd name="connsiteY3" fmla="*/ 0 h 1144555"/>
              <a:gd name="connsiteX4" fmla="*/ 6563864 w 6944255"/>
              <a:gd name="connsiteY4" fmla="*/ 1144555 h 1144555"/>
              <a:gd name="connsiteX5" fmla="*/ 5725664 w 6944255"/>
              <a:gd name="connsiteY5" fmla="*/ 1144555 h 1144555"/>
              <a:gd name="connsiteX6" fmla="*/ 838200 w 6944255"/>
              <a:gd name="connsiteY6" fmla="*/ 1144555 h 1144555"/>
              <a:gd name="connsiteX7" fmla="*/ 0 w 6944255"/>
              <a:gd name="connsiteY7" fmla="*/ 1144555 h 1144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44255" h="1144555">
                <a:moveTo>
                  <a:pt x="0" y="0"/>
                </a:moveTo>
                <a:lnTo>
                  <a:pt x="838200" y="0"/>
                </a:lnTo>
                <a:lnTo>
                  <a:pt x="6106055" y="0"/>
                </a:lnTo>
                <a:lnTo>
                  <a:pt x="6944255" y="0"/>
                </a:lnTo>
                <a:lnTo>
                  <a:pt x="6563864" y="1144555"/>
                </a:lnTo>
                <a:lnTo>
                  <a:pt x="5725664" y="1144555"/>
                </a:lnTo>
                <a:lnTo>
                  <a:pt x="838200" y="1144555"/>
                </a:lnTo>
                <a:lnTo>
                  <a:pt x="0" y="11445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 Folded Horizontal Banners for PowerPoint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85D31D26-FD19-4B2D-8447-8DFAE5EE8DB3}"/>
              </a:ext>
            </a:extLst>
          </p:cNvPr>
          <p:cNvSpPr/>
          <p:nvPr/>
        </p:nvSpPr>
        <p:spPr>
          <a:xfrm>
            <a:off x="6035230" y="1731067"/>
            <a:ext cx="2049031" cy="4562576"/>
          </a:xfrm>
          <a:custGeom>
            <a:avLst/>
            <a:gdLst>
              <a:gd name="connsiteX0" fmla="*/ 2049031 w 2049031"/>
              <a:gd name="connsiteY0" fmla="*/ 0 h 4562576"/>
              <a:gd name="connsiteX1" fmla="*/ 532665 w 2049031"/>
              <a:gd name="connsiteY1" fmla="*/ 4562576 h 4562576"/>
              <a:gd name="connsiteX2" fmla="*/ 0 w 2049031"/>
              <a:gd name="connsiteY2" fmla="*/ 4562575 h 4562576"/>
              <a:gd name="connsiteX3" fmla="*/ 1516365 w 2049031"/>
              <a:gd name="connsiteY3" fmla="*/ 1 h 4562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9031" h="4562576">
                <a:moveTo>
                  <a:pt x="2049031" y="0"/>
                </a:moveTo>
                <a:lnTo>
                  <a:pt x="532665" y="4562576"/>
                </a:lnTo>
                <a:lnTo>
                  <a:pt x="0" y="4562575"/>
                </a:lnTo>
                <a:lnTo>
                  <a:pt x="1516365" y="1"/>
                </a:lnTo>
                <a:close/>
              </a:path>
            </a:pathLst>
          </a:custGeom>
          <a:gradFill flip="none" rotWithShape="1">
            <a:gsLst>
              <a:gs pos="24000">
                <a:schemeClr val="tx1"/>
              </a:gs>
              <a:gs pos="53000">
                <a:schemeClr val="tx1">
                  <a:alpha val="0"/>
                  <a:lumMod val="0"/>
                </a:schemeClr>
              </a:gs>
              <a:gs pos="100000">
                <a:schemeClr val="tx1">
                  <a:alpha val="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D374EF1-7039-47BF-848C-DB5A455E3E27}"/>
              </a:ext>
            </a:extLst>
          </p:cNvPr>
          <p:cNvSpPr txBox="1"/>
          <p:nvPr/>
        </p:nvSpPr>
        <p:spPr>
          <a:xfrm>
            <a:off x="1743317" y="1892775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ECE5967-0D1C-45C8-897E-1776D590416E}"/>
              </a:ext>
            </a:extLst>
          </p:cNvPr>
          <p:cNvSpPr txBox="1"/>
          <p:nvPr/>
        </p:nvSpPr>
        <p:spPr>
          <a:xfrm>
            <a:off x="5328910" y="2085183"/>
            <a:ext cx="265915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1E50BC3-5595-4929-8025-1BCEAE088CE9}"/>
              </a:ext>
            </a:extLst>
          </p:cNvPr>
          <p:cNvSpPr txBox="1"/>
          <p:nvPr/>
        </p:nvSpPr>
        <p:spPr>
          <a:xfrm>
            <a:off x="1363807" y="3041286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1A1CFAD-1227-4251-AA6B-CA8C66B04B9A}"/>
              </a:ext>
            </a:extLst>
          </p:cNvPr>
          <p:cNvSpPr txBox="1"/>
          <p:nvPr/>
        </p:nvSpPr>
        <p:spPr>
          <a:xfrm>
            <a:off x="4974368" y="3233066"/>
            <a:ext cx="265915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E56876C-9B64-4941-A42F-EBB01F30F84E}"/>
              </a:ext>
            </a:extLst>
          </p:cNvPr>
          <p:cNvSpPr txBox="1"/>
          <p:nvPr/>
        </p:nvSpPr>
        <p:spPr>
          <a:xfrm>
            <a:off x="986782" y="4163049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BDF85BD-C84D-48BB-BC8F-9F66594EECF9}"/>
              </a:ext>
            </a:extLst>
          </p:cNvPr>
          <p:cNvSpPr txBox="1"/>
          <p:nvPr/>
        </p:nvSpPr>
        <p:spPr>
          <a:xfrm>
            <a:off x="4575285" y="4367785"/>
            <a:ext cx="265915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2AEA545-079A-4CE1-AA03-9F2C30A74BA4}"/>
              </a:ext>
            </a:extLst>
          </p:cNvPr>
          <p:cNvSpPr txBox="1"/>
          <p:nvPr/>
        </p:nvSpPr>
        <p:spPr>
          <a:xfrm>
            <a:off x="583527" y="5307604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2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2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943040B-1359-4850-9E77-289BB6CC1CF9}"/>
              </a:ext>
            </a:extLst>
          </p:cNvPr>
          <p:cNvSpPr txBox="1"/>
          <p:nvPr/>
        </p:nvSpPr>
        <p:spPr>
          <a:xfrm>
            <a:off x="4149653" y="5512898"/>
            <a:ext cx="265915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133A21E-359E-4A25-9453-180466E2D040}"/>
              </a:ext>
            </a:extLst>
          </p:cNvPr>
          <p:cNvSpPr/>
          <p:nvPr/>
        </p:nvSpPr>
        <p:spPr>
          <a:xfrm>
            <a:off x="3568036" y="1731067"/>
            <a:ext cx="2049031" cy="4562576"/>
          </a:xfrm>
          <a:custGeom>
            <a:avLst/>
            <a:gdLst>
              <a:gd name="connsiteX0" fmla="*/ 2049031 w 2049031"/>
              <a:gd name="connsiteY0" fmla="*/ 0 h 4562576"/>
              <a:gd name="connsiteX1" fmla="*/ 532665 w 2049031"/>
              <a:gd name="connsiteY1" fmla="*/ 4562576 h 4562576"/>
              <a:gd name="connsiteX2" fmla="*/ 0 w 2049031"/>
              <a:gd name="connsiteY2" fmla="*/ 4562575 h 4562576"/>
              <a:gd name="connsiteX3" fmla="*/ 1516365 w 2049031"/>
              <a:gd name="connsiteY3" fmla="*/ 1 h 4562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9031" h="4562576">
                <a:moveTo>
                  <a:pt x="2049031" y="0"/>
                </a:moveTo>
                <a:lnTo>
                  <a:pt x="532665" y="4562576"/>
                </a:lnTo>
                <a:lnTo>
                  <a:pt x="0" y="4562575"/>
                </a:lnTo>
                <a:lnTo>
                  <a:pt x="1516365" y="1"/>
                </a:lnTo>
                <a:close/>
              </a:path>
            </a:pathLst>
          </a:custGeom>
          <a:gradFill flip="none" rotWithShape="1">
            <a:gsLst>
              <a:gs pos="24000">
                <a:schemeClr val="tx1"/>
              </a:gs>
              <a:gs pos="53000">
                <a:schemeClr val="tx1">
                  <a:alpha val="0"/>
                  <a:lumMod val="0"/>
                </a:schemeClr>
              </a:gs>
              <a:gs pos="100000">
                <a:schemeClr val="tx1">
                  <a:alpha val="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D1C21E-D5D5-4326-9A7F-ED3196850CA4}"/>
              </a:ext>
            </a:extLst>
          </p:cNvPr>
          <p:cNvSpPr/>
          <p:nvPr/>
        </p:nvSpPr>
        <p:spPr>
          <a:xfrm>
            <a:off x="10042167" y="1174065"/>
            <a:ext cx="1043876" cy="110799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6600" b="1">
                <a:solidFill>
                  <a:schemeClr val="accent2"/>
                </a:solidFill>
              </a:rPr>
              <a:t>01</a:t>
            </a:r>
            <a:endParaRPr lang="en-US" sz="6600">
              <a:solidFill>
                <a:schemeClr val="accent2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7B6C0B9-C528-4004-8B4D-17B19AB5602A}"/>
              </a:ext>
            </a:extLst>
          </p:cNvPr>
          <p:cNvSpPr/>
          <p:nvPr/>
        </p:nvSpPr>
        <p:spPr>
          <a:xfrm>
            <a:off x="9658176" y="2336766"/>
            <a:ext cx="1043876" cy="110799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6600" b="1">
                <a:solidFill>
                  <a:schemeClr val="accent3"/>
                </a:solidFill>
              </a:rPr>
              <a:t>02</a:t>
            </a:r>
            <a:endParaRPr lang="en-US" sz="6600">
              <a:solidFill>
                <a:schemeClr val="accent3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0177614-207C-4DF4-974A-065811897920}"/>
              </a:ext>
            </a:extLst>
          </p:cNvPr>
          <p:cNvSpPr/>
          <p:nvPr/>
        </p:nvSpPr>
        <p:spPr>
          <a:xfrm>
            <a:off x="9277792" y="3494909"/>
            <a:ext cx="1043876" cy="110799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6600" b="1">
                <a:solidFill>
                  <a:schemeClr val="accent6"/>
                </a:solidFill>
              </a:rPr>
              <a:t>03</a:t>
            </a:r>
            <a:endParaRPr lang="en-US" sz="6600">
              <a:solidFill>
                <a:schemeClr val="accent6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EA9B1FE-ED68-4257-A7A2-1C85CB2B0109}"/>
              </a:ext>
            </a:extLst>
          </p:cNvPr>
          <p:cNvSpPr/>
          <p:nvPr/>
        </p:nvSpPr>
        <p:spPr>
          <a:xfrm>
            <a:off x="8878396" y="4635734"/>
            <a:ext cx="1043876" cy="110799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6600" b="1">
                <a:solidFill>
                  <a:schemeClr val="accent1"/>
                </a:solidFill>
              </a:rPr>
              <a:t>04</a:t>
            </a:r>
            <a:endParaRPr lang="en-US" sz="6600">
              <a:solidFill>
                <a:schemeClr val="accent1"/>
              </a:solidFill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48FC0FAC-0015-4B00-A3C7-FB755A4B6EB4}"/>
              </a:ext>
            </a:extLst>
          </p:cNvPr>
          <p:cNvSpPr/>
          <p:nvPr/>
        </p:nvSpPr>
        <p:spPr>
          <a:xfrm>
            <a:off x="7875343" y="1153435"/>
            <a:ext cx="1967413" cy="1160105"/>
          </a:xfrm>
          <a:custGeom>
            <a:avLst/>
            <a:gdLst>
              <a:gd name="connsiteX0" fmla="*/ 385559 w 1967413"/>
              <a:gd name="connsiteY0" fmla="*/ 0 h 1160105"/>
              <a:gd name="connsiteX1" fmla="*/ 1350411 w 1967413"/>
              <a:gd name="connsiteY1" fmla="*/ 0 h 1160105"/>
              <a:gd name="connsiteX2" fmla="*/ 1967413 w 1967413"/>
              <a:gd name="connsiteY2" fmla="*/ 580053 h 1160105"/>
              <a:gd name="connsiteX3" fmla="*/ 1350411 w 1967413"/>
              <a:gd name="connsiteY3" fmla="*/ 1160105 h 1160105"/>
              <a:gd name="connsiteX4" fmla="*/ 0 w 1967413"/>
              <a:gd name="connsiteY4" fmla="*/ 1160105 h 116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7413" h="1160105">
                <a:moveTo>
                  <a:pt x="385559" y="0"/>
                </a:moveTo>
                <a:lnTo>
                  <a:pt x="1350411" y="0"/>
                </a:lnTo>
                <a:lnTo>
                  <a:pt x="1967413" y="580053"/>
                </a:lnTo>
                <a:lnTo>
                  <a:pt x="1350411" y="1160105"/>
                </a:lnTo>
                <a:lnTo>
                  <a:pt x="0" y="116010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ADB13EAC-C7D2-4A63-A33F-74BE77D22C05}"/>
              </a:ext>
            </a:extLst>
          </p:cNvPr>
          <p:cNvSpPr/>
          <p:nvPr/>
        </p:nvSpPr>
        <p:spPr>
          <a:xfrm>
            <a:off x="7490724" y="2310712"/>
            <a:ext cx="1966239" cy="1160105"/>
          </a:xfrm>
          <a:custGeom>
            <a:avLst/>
            <a:gdLst>
              <a:gd name="connsiteX0" fmla="*/ 385559 w 1966239"/>
              <a:gd name="connsiteY0" fmla="*/ 0 h 1160105"/>
              <a:gd name="connsiteX1" fmla="*/ 1386187 w 1966239"/>
              <a:gd name="connsiteY1" fmla="*/ 0 h 1160105"/>
              <a:gd name="connsiteX2" fmla="*/ 1966239 w 1966239"/>
              <a:gd name="connsiteY2" fmla="*/ 580053 h 1160105"/>
              <a:gd name="connsiteX3" fmla="*/ 1386187 w 1966239"/>
              <a:gd name="connsiteY3" fmla="*/ 1160105 h 1160105"/>
              <a:gd name="connsiteX4" fmla="*/ 0 w 1966239"/>
              <a:gd name="connsiteY4" fmla="*/ 1160105 h 116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6239" h="1160105">
                <a:moveTo>
                  <a:pt x="385559" y="0"/>
                </a:moveTo>
                <a:lnTo>
                  <a:pt x="1386187" y="0"/>
                </a:lnTo>
                <a:lnTo>
                  <a:pt x="1966239" y="580053"/>
                </a:lnTo>
                <a:lnTo>
                  <a:pt x="1386187" y="1160105"/>
                </a:lnTo>
                <a:lnTo>
                  <a:pt x="0" y="116010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B705F6E4-208B-43D3-B82C-3564BF5B4D0D}"/>
              </a:ext>
            </a:extLst>
          </p:cNvPr>
          <p:cNvSpPr/>
          <p:nvPr/>
        </p:nvSpPr>
        <p:spPr>
          <a:xfrm>
            <a:off x="7106774" y="3465973"/>
            <a:ext cx="1964941" cy="1160105"/>
          </a:xfrm>
          <a:custGeom>
            <a:avLst/>
            <a:gdLst>
              <a:gd name="connsiteX0" fmla="*/ 385560 w 1964941"/>
              <a:gd name="connsiteY0" fmla="*/ 0 h 1160105"/>
              <a:gd name="connsiteX1" fmla="*/ 1384889 w 1964941"/>
              <a:gd name="connsiteY1" fmla="*/ 0 h 1160105"/>
              <a:gd name="connsiteX2" fmla="*/ 1964941 w 1964941"/>
              <a:gd name="connsiteY2" fmla="*/ 580053 h 1160105"/>
              <a:gd name="connsiteX3" fmla="*/ 1384889 w 1964941"/>
              <a:gd name="connsiteY3" fmla="*/ 1160105 h 1160105"/>
              <a:gd name="connsiteX4" fmla="*/ 0 w 1964941"/>
              <a:gd name="connsiteY4" fmla="*/ 1160105 h 116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941" h="1160105">
                <a:moveTo>
                  <a:pt x="385560" y="0"/>
                </a:moveTo>
                <a:lnTo>
                  <a:pt x="1384889" y="0"/>
                </a:lnTo>
                <a:lnTo>
                  <a:pt x="1964941" y="580053"/>
                </a:lnTo>
                <a:lnTo>
                  <a:pt x="1384889" y="1160105"/>
                </a:lnTo>
                <a:lnTo>
                  <a:pt x="0" y="116010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F86272E3-5BA1-4BC0-9244-1F9488EB4DE1}"/>
              </a:ext>
            </a:extLst>
          </p:cNvPr>
          <p:cNvSpPr/>
          <p:nvPr/>
        </p:nvSpPr>
        <p:spPr>
          <a:xfrm>
            <a:off x="6724588" y="4615930"/>
            <a:ext cx="1964155" cy="1160105"/>
          </a:xfrm>
          <a:custGeom>
            <a:avLst/>
            <a:gdLst>
              <a:gd name="connsiteX0" fmla="*/ 385559 w 1964155"/>
              <a:gd name="connsiteY0" fmla="*/ 0 h 1160105"/>
              <a:gd name="connsiteX1" fmla="*/ 1384103 w 1964155"/>
              <a:gd name="connsiteY1" fmla="*/ 0 h 1160105"/>
              <a:gd name="connsiteX2" fmla="*/ 1964155 w 1964155"/>
              <a:gd name="connsiteY2" fmla="*/ 580053 h 1160105"/>
              <a:gd name="connsiteX3" fmla="*/ 1384103 w 1964155"/>
              <a:gd name="connsiteY3" fmla="*/ 1160105 h 1160105"/>
              <a:gd name="connsiteX4" fmla="*/ 0 w 1964155"/>
              <a:gd name="connsiteY4" fmla="*/ 1160105 h 116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155" h="1160105">
                <a:moveTo>
                  <a:pt x="385559" y="0"/>
                </a:moveTo>
                <a:lnTo>
                  <a:pt x="1384103" y="0"/>
                </a:lnTo>
                <a:lnTo>
                  <a:pt x="1964155" y="580053"/>
                </a:lnTo>
                <a:lnTo>
                  <a:pt x="1384103" y="1160105"/>
                </a:lnTo>
                <a:lnTo>
                  <a:pt x="0" y="116010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40" name="Graphic 39" descr="Users">
            <a:extLst>
              <a:ext uri="{FF2B5EF4-FFF2-40B4-BE49-F238E27FC236}">
                <a16:creationId xmlns:a16="http://schemas.microsoft.com/office/drawing/2014/main" id="{4F1AFFFC-EAEF-46EC-B0FE-F88502927D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74959" y="1270863"/>
            <a:ext cx="914400" cy="914400"/>
          </a:xfrm>
          <a:prstGeom prst="rect">
            <a:avLst/>
          </a:prstGeom>
        </p:spPr>
      </p:pic>
      <p:pic>
        <p:nvPicPr>
          <p:cNvPr id="41" name="Graphic 40" descr="Puzzle">
            <a:extLst>
              <a:ext uri="{FF2B5EF4-FFF2-40B4-BE49-F238E27FC236}">
                <a16:creationId xmlns:a16="http://schemas.microsoft.com/office/drawing/2014/main" id="{29902B28-3EA4-4514-B0E5-AB9F59C06E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28892" y="2455740"/>
            <a:ext cx="914400" cy="914400"/>
          </a:xfrm>
          <a:prstGeom prst="rect">
            <a:avLst/>
          </a:prstGeom>
        </p:spPr>
      </p:pic>
      <p:pic>
        <p:nvPicPr>
          <p:cNvPr id="42" name="Graphic 41" descr="Lightbulb">
            <a:extLst>
              <a:ext uri="{FF2B5EF4-FFF2-40B4-BE49-F238E27FC236}">
                <a16:creationId xmlns:a16="http://schemas.microsoft.com/office/drawing/2014/main" id="{BC40CF33-1051-4ECD-9F1E-CDF01B9079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94582" y="4753045"/>
            <a:ext cx="914400" cy="914400"/>
          </a:xfrm>
          <a:prstGeom prst="rect">
            <a:avLst/>
          </a:prstGeom>
        </p:spPr>
      </p:pic>
      <p:pic>
        <p:nvPicPr>
          <p:cNvPr id="43" name="Graphic 42" descr="Rocket">
            <a:extLst>
              <a:ext uri="{FF2B5EF4-FFF2-40B4-BE49-F238E27FC236}">
                <a16:creationId xmlns:a16="http://schemas.microsoft.com/office/drawing/2014/main" id="{44022466-B683-4A00-8E67-2DC5431AD5E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04817" y="361301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94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8617</TotalTime>
  <Words>368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 Folded Horizontal Banners for PowerPoint</vt:lpstr>
      <vt:lpstr>4 Folded Horizontal Banners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Folded Horizontal Banners for PowerPoint</dc:title>
  <dc:creator>PresentationGO.com</dc:creator>
  <dc:description>© Copyright PresentationGO.com</dc:description>
  <dcterms:created xsi:type="dcterms:W3CDTF">2014-11-26T05:14:11Z</dcterms:created>
  <dcterms:modified xsi:type="dcterms:W3CDTF">2018-04-26T21:29:06Z</dcterms:modified>
  <cp:category>Text &amp; Tables</cp:category>
</cp:coreProperties>
</file>