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7" d="100"/>
          <a:sy n="107" d="100"/>
        </p:scale>
        <p:origin x="154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24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869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4 Folded Horizontal Banners for PowerPoint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9066126-0F93-4124-B1DA-0C2A48C6CB2E}"/>
              </a:ext>
            </a:extLst>
          </p:cNvPr>
          <p:cNvSpPr/>
          <p:nvPr/>
        </p:nvSpPr>
        <p:spPr>
          <a:xfrm>
            <a:off x="1" y="2160927"/>
            <a:ext cx="6724078" cy="103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ACCD795-804C-4C71-8E45-AB9BB220823B}"/>
              </a:ext>
            </a:extLst>
          </p:cNvPr>
          <p:cNvSpPr/>
          <p:nvPr/>
        </p:nvSpPr>
        <p:spPr>
          <a:xfrm>
            <a:off x="0" y="3196427"/>
            <a:ext cx="6327131" cy="103777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1FC831E-024E-4EE0-9952-9EA3A365DC5A}"/>
              </a:ext>
            </a:extLst>
          </p:cNvPr>
          <p:cNvSpPr/>
          <p:nvPr/>
        </p:nvSpPr>
        <p:spPr>
          <a:xfrm>
            <a:off x="0" y="4228597"/>
            <a:ext cx="6031191" cy="103777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93B49EF-2A6A-40C2-955A-302542CB42D9}"/>
              </a:ext>
            </a:extLst>
          </p:cNvPr>
          <p:cNvSpPr/>
          <p:nvPr/>
        </p:nvSpPr>
        <p:spPr>
          <a:xfrm>
            <a:off x="1" y="5263224"/>
            <a:ext cx="5536410" cy="1037777"/>
          </a:xfrm>
          <a:custGeom>
            <a:avLst/>
            <a:gdLst>
              <a:gd name="connsiteX0" fmla="*/ 0 w 6106055"/>
              <a:gd name="connsiteY0" fmla="*/ 0 h 1144555"/>
              <a:gd name="connsiteX1" fmla="*/ 6106055 w 6106055"/>
              <a:gd name="connsiteY1" fmla="*/ 0 h 1144555"/>
              <a:gd name="connsiteX2" fmla="*/ 5725664 w 6106055"/>
              <a:gd name="connsiteY2" fmla="*/ 1144555 h 1144555"/>
              <a:gd name="connsiteX3" fmla="*/ 0 w 6106055"/>
              <a:gd name="connsiteY3" fmla="*/ 1144555 h 1144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06055" h="1144555">
                <a:moveTo>
                  <a:pt x="0" y="0"/>
                </a:moveTo>
                <a:lnTo>
                  <a:pt x="6106055" y="0"/>
                </a:lnTo>
                <a:lnTo>
                  <a:pt x="5725664" y="1144555"/>
                </a:lnTo>
                <a:lnTo>
                  <a:pt x="0" y="11445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85D31D26-FD19-4B2D-8447-8DFAE5EE8DB3}"/>
              </a:ext>
            </a:extLst>
          </p:cNvPr>
          <p:cNvSpPr/>
          <p:nvPr/>
        </p:nvSpPr>
        <p:spPr>
          <a:xfrm>
            <a:off x="4702482" y="2155318"/>
            <a:ext cx="1857873" cy="4136925"/>
          </a:xfrm>
          <a:custGeom>
            <a:avLst/>
            <a:gdLst>
              <a:gd name="connsiteX0" fmla="*/ 2049031 w 2049031"/>
              <a:gd name="connsiteY0" fmla="*/ 0 h 4562576"/>
              <a:gd name="connsiteX1" fmla="*/ 532665 w 2049031"/>
              <a:gd name="connsiteY1" fmla="*/ 4562576 h 4562576"/>
              <a:gd name="connsiteX2" fmla="*/ 0 w 2049031"/>
              <a:gd name="connsiteY2" fmla="*/ 4562575 h 4562576"/>
              <a:gd name="connsiteX3" fmla="*/ 1516365 w 2049031"/>
              <a:gd name="connsiteY3" fmla="*/ 1 h 4562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9031" h="4562576">
                <a:moveTo>
                  <a:pt x="2049031" y="0"/>
                </a:moveTo>
                <a:lnTo>
                  <a:pt x="532665" y="4562576"/>
                </a:lnTo>
                <a:lnTo>
                  <a:pt x="0" y="4562575"/>
                </a:lnTo>
                <a:lnTo>
                  <a:pt x="1516365" y="1"/>
                </a:lnTo>
                <a:close/>
              </a:path>
            </a:pathLst>
          </a:custGeom>
          <a:gradFill flip="none" rotWithShape="1">
            <a:gsLst>
              <a:gs pos="24000">
                <a:schemeClr val="tx1"/>
              </a:gs>
              <a:gs pos="53000">
                <a:schemeClr val="tx1">
                  <a:alpha val="0"/>
                  <a:lumMod val="0"/>
                </a:schemeClr>
              </a:gs>
              <a:gs pos="100000">
                <a:schemeClr val="tx1">
                  <a:alpha val="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D374EF1-7039-47BF-848C-DB5A455E3E27}"/>
              </a:ext>
            </a:extLst>
          </p:cNvPr>
          <p:cNvSpPr txBox="1"/>
          <p:nvPr/>
        </p:nvSpPr>
        <p:spPr>
          <a:xfrm>
            <a:off x="1212635" y="2301942"/>
            <a:ext cx="2656014" cy="73866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 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ECE5967-0D1C-45C8-897E-1776D590416E}"/>
              </a:ext>
            </a:extLst>
          </p:cNvPr>
          <p:cNvSpPr txBox="1"/>
          <p:nvPr/>
        </p:nvSpPr>
        <p:spPr>
          <a:xfrm>
            <a:off x="4071763" y="2440442"/>
            <a:ext cx="2411077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1E50BC3-5595-4929-8025-1BCEAE088CE9}"/>
              </a:ext>
            </a:extLst>
          </p:cNvPr>
          <p:cNvSpPr txBox="1"/>
          <p:nvPr/>
        </p:nvSpPr>
        <p:spPr>
          <a:xfrm>
            <a:off x="868530" y="3343306"/>
            <a:ext cx="2656014" cy="73866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 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1A1CFAD-1227-4251-AA6B-CA8C66B04B9A}"/>
              </a:ext>
            </a:extLst>
          </p:cNvPr>
          <p:cNvSpPr txBox="1"/>
          <p:nvPr/>
        </p:nvSpPr>
        <p:spPr>
          <a:xfrm>
            <a:off x="3750297" y="3481806"/>
            <a:ext cx="2411077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E56876C-9B64-4941-A42F-EBB01F30F84E}"/>
              </a:ext>
            </a:extLst>
          </p:cNvPr>
          <p:cNvSpPr txBox="1"/>
          <p:nvPr/>
        </p:nvSpPr>
        <p:spPr>
          <a:xfrm>
            <a:off x="526678" y="4360417"/>
            <a:ext cx="2656014" cy="73866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 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BDF85BD-C84D-48BB-BC8F-9F66594EECF9}"/>
              </a:ext>
            </a:extLst>
          </p:cNvPr>
          <p:cNvSpPr txBox="1"/>
          <p:nvPr/>
        </p:nvSpPr>
        <p:spPr>
          <a:xfrm>
            <a:off x="3388446" y="4498917"/>
            <a:ext cx="2411077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2AEA545-079A-4CE1-AA03-9F2C30A74BA4}"/>
              </a:ext>
            </a:extLst>
          </p:cNvPr>
          <p:cNvSpPr txBox="1"/>
          <p:nvPr/>
        </p:nvSpPr>
        <p:spPr>
          <a:xfrm>
            <a:off x="161043" y="5398195"/>
            <a:ext cx="2656014" cy="73866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bg2"/>
                </a:solidFill>
              </a:rPr>
              <a:t>Lorem ipsum dolor sit amet, nibh est. A magna maecenas, quam magna nec quis, lorem nunc. Suspendisse viverra sodales mauris, cras pharetra proin egestas arcu erat dolor, at amet.  </a:t>
            </a:r>
            <a:endParaRPr lang="en-US" sz="1050" dirty="0">
              <a:solidFill>
                <a:schemeClr val="bg2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943040B-1359-4850-9E77-289BB6CC1CF9}"/>
              </a:ext>
            </a:extLst>
          </p:cNvPr>
          <p:cNvSpPr txBox="1"/>
          <p:nvPr/>
        </p:nvSpPr>
        <p:spPr>
          <a:xfrm>
            <a:off x="3002522" y="5536695"/>
            <a:ext cx="2411077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4133A21E-359E-4A25-9453-180466E2D040}"/>
              </a:ext>
            </a:extLst>
          </p:cNvPr>
          <p:cNvSpPr/>
          <p:nvPr/>
        </p:nvSpPr>
        <p:spPr>
          <a:xfrm>
            <a:off x="2475166" y="2155318"/>
            <a:ext cx="1857873" cy="4136925"/>
          </a:xfrm>
          <a:custGeom>
            <a:avLst/>
            <a:gdLst>
              <a:gd name="connsiteX0" fmla="*/ 2049031 w 2049031"/>
              <a:gd name="connsiteY0" fmla="*/ 0 h 4562576"/>
              <a:gd name="connsiteX1" fmla="*/ 532665 w 2049031"/>
              <a:gd name="connsiteY1" fmla="*/ 4562576 h 4562576"/>
              <a:gd name="connsiteX2" fmla="*/ 0 w 2049031"/>
              <a:gd name="connsiteY2" fmla="*/ 4562575 h 4562576"/>
              <a:gd name="connsiteX3" fmla="*/ 1516365 w 2049031"/>
              <a:gd name="connsiteY3" fmla="*/ 1 h 4562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9031" h="4562576">
                <a:moveTo>
                  <a:pt x="2049031" y="0"/>
                </a:moveTo>
                <a:lnTo>
                  <a:pt x="532665" y="4562576"/>
                </a:lnTo>
                <a:lnTo>
                  <a:pt x="0" y="4562575"/>
                </a:lnTo>
                <a:lnTo>
                  <a:pt x="1516365" y="1"/>
                </a:lnTo>
                <a:close/>
              </a:path>
            </a:pathLst>
          </a:custGeom>
          <a:gradFill flip="none" rotWithShape="1">
            <a:gsLst>
              <a:gs pos="24000">
                <a:schemeClr val="tx1"/>
              </a:gs>
              <a:gs pos="53000">
                <a:schemeClr val="tx1">
                  <a:alpha val="0"/>
                  <a:lumMod val="0"/>
                </a:schemeClr>
              </a:gs>
              <a:gs pos="100000">
                <a:schemeClr val="tx1">
                  <a:alpha val="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AD1C21E-D5D5-4326-9A7F-ED3196850CA4}"/>
              </a:ext>
            </a:extLst>
          </p:cNvPr>
          <p:cNvSpPr/>
          <p:nvPr/>
        </p:nvSpPr>
        <p:spPr>
          <a:xfrm>
            <a:off x="8129008" y="1636327"/>
            <a:ext cx="1002304" cy="103253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950" b="1">
                <a:solidFill>
                  <a:schemeClr val="accent2"/>
                </a:solidFill>
              </a:rPr>
              <a:t>01</a:t>
            </a:r>
            <a:endParaRPr lang="en-US" sz="4950">
              <a:solidFill>
                <a:schemeClr val="accent2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7B6C0B9-C528-4004-8B4D-17B19AB5602A}"/>
              </a:ext>
            </a:extLst>
          </p:cNvPr>
          <p:cNvSpPr/>
          <p:nvPr/>
        </p:nvSpPr>
        <p:spPr>
          <a:xfrm>
            <a:off x="7780839" y="2690558"/>
            <a:ext cx="1002304" cy="103253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950" b="1">
                <a:solidFill>
                  <a:schemeClr val="accent3"/>
                </a:solidFill>
              </a:rPr>
              <a:t>02</a:t>
            </a:r>
            <a:endParaRPr lang="en-US" sz="4950">
              <a:solidFill>
                <a:schemeClr val="accent3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0177614-207C-4DF4-974A-065811897920}"/>
              </a:ext>
            </a:extLst>
          </p:cNvPr>
          <p:cNvSpPr/>
          <p:nvPr/>
        </p:nvSpPr>
        <p:spPr>
          <a:xfrm>
            <a:off x="7435942" y="3740655"/>
            <a:ext cx="1002304" cy="103253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950" b="1">
                <a:solidFill>
                  <a:schemeClr val="accent6"/>
                </a:solidFill>
              </a:rPr>
              <a:t>03</a:t>
            </a:r>
            <a:endParaRPr lang="en-US" sz="4950">
              <a:solidFill>
                <a:schemeClr val="accent6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EA9B1FE-ED68-4257-A7A2-1C85CB2B0109}"/>
              </a:ext>
            </a:extLst>
          </p:cNvPr>
          <p:cNvSpPr/>
          <p:nvPr/>
        </p:nvSpPr>
        <p:spPr>
          <a:xfrm>
            <a:off x="7073806" y="4775051"/>
            <a:ext cx="1002304" cy="103253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950" b="1">
                <a:solidFill>
                  <a:schemeClr val="accent1"/>
                </a:solidFill>
              </a:rPr>
              <a:t>04</a:t>
            </a:r>
            <a:endParaRPr lang="en-US" sz="4950">
              <a:solidFill>
                <a:schemeClr val="accent1"/>
              </a:solidFill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48FC0FAC-0015-4B00-A3C7-FB755A4B6EB4}"/>
              </a:ext>
            </a:extLst>
          </p:cNvPr>
          <p:cNvSpPr/>
          <p:nvPr/>
        </p:nvSpPr>
        <p:spPr>
          <a:xfrm>
            <a:off x="6380636" y="1631576"/>
            <a:ext cx="1783870" cy="1051877"/>
          </a:xfrm>
          <a:custGeom>
            <a:avLst/>
            <a:gdLst>
              <a:gd name="connsiteX0" fmla="*/ 385559 w 1967413"/>
              <a:gd name="connsiteY0" fmla="*/ 0 h 1160105"/>
              <a:gd name="connsiteX1" fmla="*/ 1350411 w 1967413"/>
              <a:gd name="connsiteY1" fmla="*/ 0 h 1160105"/>
              <a:gd name="connsiteX2" fmla="*/ 1967413 w 1967413"/>
              <a:gd name="connsiteY2" fmla="*/ 580053 h 1160105"/>
              <a:gd name="connsiteX3" fmla="*/ 1350411 w 1967413"/>
              <a:gd name="connsiteY3" fmla="*/ 1160105 h 1160105"/>
              <a:gd name="connsiteX4" fmla="*/ 0 w 1967413"/>
              <a:gd name="connsiteY4" fmla="*/ 1160105 h 116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7413" h="1160105">
                <a:moveTo>
                  <a:pt x="385559" y="0"/>
                </a:moveTo>
                <a:lnTo>
                  <a:pt x="1350411" y="0"/>
                </a:lnTo>
                <a:lnTo>
                  <a:pt x="1967413" y="580053"/>
                </a:lnTo>
                <a:lnTo>
                  <a:pt x="1350411" y="1160105"/>
                </a:lnTo>
                <a:lnTo>
                  <a:pt x="0" y="116010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ADB13EAC-C7D2-4A63-A33F-74BE77D22C05}"/>
              </a:ext>
            </a:extLst>
          </p:cNvPr>
          <p:cNvSpPr/>
          <p:nvPr/>
        </p:nvSpPr>
        <p:spPr>
          <a:xfrm>
            <a:off x="6031899" y="2680888"/>
            <a:ext cx="1782805" cy="1051877"/>
          </a:xfrm>
          <a:custGeom>
            <a:avLst/>
            <a:gdLst>
              <a:gd name="connsiteX0" fmla="*/ 385559 w 1966239"/>
              <a:gd name="connsiteY0" fmla="*/ 0 h 1160105"/>
              <a:gd name="connsiteX1" fmla="*/ 1386187 w 1966239"/>
              <a:gd name="connsiteY1" fmla="*/ 0 h 1160105"/>
              <a:gd name="connsiteX2" fmla="*/ 1966239 w 1966239"/>
              <a:gd name="connsiteY2" fmla="*/ 580053 h 1160105"/>
              <a:gd name="connsiteX3" fmla="*/ 1386187 w 1966239"/>
              <a:gd name="connsiteY3" fmla="*/ 1160105 h 1160105"/>
              <a:gd name="connsiteX4" fmla="*/ 0 w 1966239"/>
              <a:gd name="connsiteY4" fmla="*/ 1160105 h 116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6239" h="1160105">
                <a:moveTo>
                  <a:pt x="385559" y="0"/>
                </a:moveTo>
                <a:lnTo>
                  <a:pt x="1386187" y="0"/>
                </a:lnTo>
                <a:lnTo>
                  <a:pt x="1966239" y="580053"/>
                </a:lnTo>
                <a:lnTo>
                  <a:pt x="1386187" y="1160105"/>
                </a:lnTo>
                <a:lnTo>
                  <a:pt x="0" y="116010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B705F6E4-208B-43D3-B82C-3564BF5B4D0D}"/>
              </a:ext>
            </a:extLst>
          </p:cNvPr>
          <p:cNvSpPr/>
          <p:nvPr/>
        </p:nvSpPr>
        <p:spPr>
          <a:xfrm>
            <a:off x="5683768" y="3728373"/>
            <a:ext cx="1781628" cy="1051877"/>
          </a:xfrm>
          <a:custGeom>
            <a:avLst/>
            <a:gdLst>
              <a:gd name="connsiteX0" fmla="*/ 385560 w 1964941"/>
              <a:gd name="connsiteY0" fmla="*/ 0 h 1160105"/>
              <a:gd name="connsiteX1" fmla="*/ 1384889 w 1964941"/>
              <a:gd name="connsiteY1" fmla="*/ 0 h 1160105"/>
              <a:gd name="connsiteX2" fmla="*/ 1964941 w 1964941"/>
              <a:gd name="connsiteY2" fmla="*/ 580053 h 1160105"/>
              <a:gd name="connsiteX3" fmla="*/ 1384889 w 1964941"/>
              <a:gd name="connsiteY3" fmla="*/ 1160105 h 1160105"/>
              <a:gd name="connsiteX4" fmla="*/ 0 w 1964941"/>
              <a:gd name="connsiteY4" fmla="*/ 1160105 h 116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4941" h="1160105">
                <a:moveTo>
                  <a:pt x="385560" y="0"/>
                </a:moveTo>
                <a:lnTo>
                  <a:pt x="1384889" y="0"/>
                </a:lnTo>
                <a:lnTo>
                  <a:pt x="1964941" y="580053"/>
                </a:lnTo>
                <a:lnTo>
                  <a:pt x="1384889" y="1160105"/>
                </a:lnTo>
                <a:lnTo>
                  <a:pt x="0" y="116010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38" name="Graphic 37" descr="Users">
            <a:extLst>
              <a:ext uri="{FF2B5EF4-FFF2-40B4-BE49-F238E27FC236}">
                <a16:creationId xmlns:a16="http://schemas.microsoft.com/office/drawing/2014/main" id="{7EF53C03-430D-491F-9E42-25BB93901F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33641" y="1738048"/>
            <a:ext cx="829094" cy="829094"/>
          </a:xfrm>
          <a:prstGeom prst="rect">
            <a:avLst/>
          </a:prstGeom>
        </p:spPr>
      </p:pic>
      <p:pic>
        <p:nvPicPr>
          <p:cNvPr id="39" name="Graphic 38" descr="Puzzle">
            <a:extLst>
              <a:ext uri="{FF2B5EF4-FFF2-40B4-BE49-F238E27FC236}">
                <a16:creationId xmlns:a16="http://schemas.microsoft.com/office/drawing/2014/main" id="{A325AFB1-1319-4CD0-B596-4204A99C2A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29189" y="2812386"/>
            <a:ext cx="829094" cy="829094"/>
          </a:xfrm>
          <a:prstGeom prst="rect">
            <a:avLst/>
          </a:prstGeom>
        </p:spPr>
      </p:pic>
      <p:pic>
        <p:nvPicPr>
          <p:cNvPr id="45" name="Graphic 44" descr="Rocket">
            <a:extLst>
              <a:ext uri="{FF2B5EF4-FFF2-40B4-BE49-F238E27FC236}">
                <a16:creationId xmlns:a16="http://schemas.microsoft.com/office/drawing/2014/main" id="{97A698B0-A27C-4AF6-9DAD-53B9E0EA4C8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44677" y="3861699"/>
            <a:ext cx="829094" cy="829094"/>
          </a:xfrm>
          <a:prstGeom prst="rect">
            <a:avLst/>
          </a:prstGeom>
        </p:spPr>
      </p:pic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F86272E3-5BA1-4BC0-9244-1F9488EB4DE1}"/>
              </a:ext>
            </a:extLst>
          </p:cNvPr>
          <p:cNvSpPr/>
          <p:nvPr/>
        </p:nvSpPr>
        <p:spPr>
          <a:xfrm>
            <a:off x="5336676" y="4771048"/>
            <a:ext cx="1780915" cy="1051877"/>
          </a:xfrm>
          <a:custGeom>
            <a:avLst/>
            <a:gdLst>
              <a:gd name="connsiteX0" fmla="*/ 385559 w 1964155"/>
              <a:gd name="connsiteY0" fmla="*/ 0 h 1160105"/>
              <a:gd name="connsiteX1" fmla="*/ 1384103 w 1964155"/>
              <a:gd name="connsiteY1" fmla="*/ 0 h 1160105"/>
              <a:gd name="connsiteX2" fmla="*/ 1964155 w 1964155"/>
              <a:gd name="connsiteY2" fmla="*/ 580053 h 1160105"/>
              <a:gd name="connsiteX3" fmla="*/ 1384103 w 1964155"/>
              <a:gd name="connsiteY3" fmla="*/ 1160105 h 1160105"/>
              <a:gd name="connsiteX4" fmla="*/ 0 w 1964155"/>
              <a:gd name="connsiteY4" fmla="*/ 1160105 h 116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4155" h="1160105">
                <a:moveTo>
                  <a:pt x="385559" y="0"/>
                </a:moveTo>
                <a:lnTo>
                  <a:pt x="1384103" y="0"/>
                </a:lnTo>
                <a:lnTo>
                  <a:pt x="1964155" y="580053"/>
                </a:lnTo>
                <a:lnTo>
                  <a:pt x="1384103" y="1160105"/>
                </a:lnTo>
                <a:lnTo>
                  <a:pt x="0" y="116010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44" name="Graphic 43" descr="Lightbulb">
            <a:extLst>
              <a:ext uri="{FF2B5EF4-FFF2-40B4-BE49-F238E27FC236}">
                <a16:creationId xmlns:a16="http://schemas.microsoft.com/office/drawing/2014/main" id="{2453C34F-E08D-4F23-A46F-8060E831437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62823" y="4895371"/>
            <a:ext cx="829094" cy="82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204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4 Folded Horizontal Banners for PowerPoint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9066126-0F93-4124-B1DA-0C2A48C6CB2E}"/>
              </a:ext>
            </a:extLst>
          </p:cNvPr>
          <p:cNvSpPr/>
          <p:nvPr/>
        </p:nvSpPr>
        <p:spPr>
          <a:xfrm>
            <a:off x="1" y="2160927"/>
            <a:ext cx="6724078" cy="103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ACCD795-804C-4C71-8E45-AB9BB220823B}"/>
              </a:ext>
            </a:extLst>
          </p:cNvPr>
          <p:cNvSpPr/>
          <p:nvPr/>
        </p:nvSpPr>
        <p:spPr>
          <a:xfrm>
            <a:off x="0" y="3196427"/>
            <a:ext cx="6327131" cy="103777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1FC831E-024E-4EE0-9952-9EA3A365DC5A}"/>
              </a:ext>
            </a:extLst>
          </p:cNvPr>
          <p:cNvSpPr/>
          <p:nvPr/>
        </p:nvSpPr>
        <p:spPr>
          <a:xfrm>
            <a:off x="0" y="4228597"/>
            <a:ext cx="6031191" cy="103777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93B49EF-2A6A-40C2-955A-302542CB42D9}"/>
              </a:ext>
            </a:extLst>
          </p:cNvPr>
          <p:cNvSpPr/>
          <p:nvPr/>
        </p:nvSpPr>
        <p:spPr>
          <a:xfrm>
            <a:off x="1" y="5263224"/>
            <a:ext cx="5536410" cy="1037777"/>
          </a:xfrm>
          <a:custGeom>
            <a:avLst/>
            <a:gdLst>
              <a:gd name="connsiteX0" fmla="*/ 0 w 6106055"/>
              <a:gd name="connsiteY0" fmla="*/ 0 h 1144555"/>
              <a:gd name="connsiteX1" fmla="*/ 6106055 w 6106055"/>
              <a:gd name="connsiteY1" fmla="*/ 0 h 1144555"/>
              <a:gd name="connsiteX2" fmla="*/ 5725664 w 6106055"/>
              <a:gd name="connsiteY2" fmla="*/ 1144555 h 1144555"/>
              <a:gd name="connsiteX3" fmla="*/ 0 w 6106055"/>
              <a:gd name="connsiteY3" fmla="*/ 1144555 h 1144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06055" h="1144555">
                <a:moveTo>
                  <a:pt x="0" y="0"/>
                </a:moveTo>
                <a:lnTo>
                  <a:pt x="6106055" y="0"/>
                </a:lnTo>
                <a:lnTo>
                  <a:pt x="5725664" y="1144555"/>
                </a:lnTo>
                <a:lnTo>
                  <a:pt x="0" y="11445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85D31D26-FD19-4B2D-8447-8DFAE5EE8DB3}"/>
              </a:ext>
            </a:extLst>
          </p:cNvPr>
          <p:cNvSpPr/>
          <p:nvPr/>
        </p:nvSpPr>
        <p:spPr>
          <a:xfrm>
            <a:off x="4711447" y="2155318"/>
            <a:ext cx="1857873" cy="4136925"/>
          </a:xfrm>
          <a:custGeom>
            <a:avLst/>
            <a:gdLst>
              <a:gd name="connsiteX0" fmla="*/ 2049031 w 2049031"/>
              <a:gd name="connsiteY0" fmla="*/ 0 h 4562576"/>
              <a:gd name="connsiteX1" fmla="*/ 532665 w 2049031"/>
              <a:gd name="connsiteY1" fmla="*/ 4562576 h 4562576"/>
              <a:gd name="connsiteX2" fmla="*/ 0 w 2049031"/>
              <a:gd name="connsiteY2" fmla="*/ 4562575 h 4562576"/>
              <a:gd name="connsiteX3" fmla="*/ 1516365 w 2049031"/>
              <a:gd name="connsiteY3" fmla="*/ 1 h 4562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9031" h="4562576">
                <a:moveTo>
                  <a:pt x="2049031" y="0"/>
                </a:moveTo>
                <a:lnTo>
                  <a:pt x="532665" y="4562576"/>
                </a:lnTo>
                <a:lnTo>
                  <a:pt x="0" y="4562575"/>
                </a:lnTo>
                <a:lnTo>
                  <a:pt x="1516365" y="1"/>
                </a:lnTo>
                <a:close/>
              </a:path>
            </a:pathLst>
          </a:custGeom>
          <a:gradFill flip="none" rotWithShape="1">
            <a:gsLst>
              <a:gs pos="24000">
                <a:schemeClr val="tx1"/>
              </a:gs>
              <a:gs pos="53000">
                <a:schemeClr val="tx1">
                  <a:alpha val="0"/>
                  <a:lumMod val="0"/>
                </a:schemeClr>
              </a:gs>
              <a:gs pos="100000">
                <a:schemeClr val="tx1">
                  <a:alpha val="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D374EF1-7039-47BF-848C-DB5A455E3E27}"/>
              </a:ext>
            </a:extLst>
          </p:cNvPr>
          <p:cNvSpPr txBox="1"/>
          <p:nvPr/>
        </p:nvSpPr>
        <p:spPr>
          <a:xfrm>
            <a:off x="1212635" y="2301942"/>
            <a:ext cx="2656014" cy="73866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 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ECE5967-0D1C-45C8-897E-1776D590416E}"/>
              </a:ext>
            </a:extLst>
          </p:cNvPr>
          <p:cNvSpPr txBox="1"/>
          <p:nvPr/>
        </p:nvSpPr>
        <p:spPr>
          <a:xfrm>
            <a:off x="4071763" y="2440442"/>
            <a:ext cx="2411077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1E50BC3-5595-4929-8025-1BCEAE088CE9}"/>
              </a:ext>
            </a:extLst>
          </p:cNvPr>
          <p:cNvSpPr txBox="1"/>
          <p:nvPr/>
        </p:nvSpPr>
        <p:spPr>
          <a:xfrm>
            <a:off x="868530" y="3343306"/>
            <a:ext cx="2656014" cy="73866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 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1A1CFAD-1227-4251-AA6B-CA8C66B04B9A}"/>
              </a:ext>
            </a:extLst>
          </p:cNvPr>
          <p:cNvSpPr txBox="1"/>
          <p:nvPr/>
        </p:nvSpPr>
        <p:spPr>
          <a:xfrm>
            <a:off x="3750297" y="3481806"/>
            <a:ext cx="2411077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E56876C-9B64-4941-A42F-EBB01F30F84E}"/>
              </a:ext>
            </a:extLst>
          </p:cNvPr>
          <p:cNvSpPr txBox="1"/>
          <p:nvPr/>
        </p:nvSpPr>
        <p:spPr>
          <a:xfrm>
            <a:off x="526678" y="4360417"/>
            <a:ext cx="2656014" cy="73866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 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BDF85BD-C84D-48BB-BC8F-9F66594EECF9}"/>
              </a:ext>
            </a:extLst>
          </p:cNvPr>
          <p:cNvSpPr txBox="1"/>
          <p:nvPr/>
        </p:nvSpPr>
        <p:spPr>
          <a:xfrm>
            <a:off x="3388446" y="4498917"/>
            <a:ext cx="2411077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2AEA545-079A-4CE1-AA03-9F2C30A74BA4}"/>
              </a:ext>
            </a:extLst>
          </p:cNvPr>
          <p:cNvSpPr txBox="1"/>
          <p:nvPr/>
        </p:nvSpPr>
        <p:spPr>
          <a:xfrm>
            <a:off x="161043" y="5398195"/>
            <a:ext cx="2656014" cy="73866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bg2"/>
                </a:solidFill>
              </a:rPr>
              <a:t>Lorem ipsum dolor sit amet, nibh est. A magna maecenas, quam magna nec quis, lorem nunc. Suspendisse viverra sodales mauris, cras pharetra proin egestas arcu erat dolor, at amet.  </a:t>
            </a:r>
            <a:endParaRPr lang="en-US" sz="1050" dirty="0">
              <a:solidFill>
                <a:schemeClr val="bg2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943040B-1359-4850-9E77-289BB6CC1CF9}"/>
              </a:ext>
            </a:extLst>
          </p:cNvPr>
          <p:cNvSpPr txBox="1"/>
          <p:nvPr/>
        </p:nvSpPr>
        <p:spPr>
          <a:xfrm>
            <a:off x="3002522" y="5536695"/>
            <a:ext cx="2411077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4133A21E-359E-4A25-9453-180466E2D040}"/>
              </a:ext>
            </a:extLst>
          </p:cNvPr>
          <p:cNvSpPr/>
          <p:nvPr/>
        </p:nvSpPr>
        <p:spPr>
          <a:xfrm>
            <a:off x="2475166" y="2155318"/>
            <a:ext cx="1857873" cy="4136925"/>
          </a:xfrm>
          <a:custGeom>
            <a:avLst/>
            <a:gdLst>
              <a:gd name="connsiteX0" fmla="*/ 2049031 w 2049031"/>
              <a:gd name="connsiteY0" fmla="*/ 0 h 4562576"/>
              <a:gd name="connsiteX1" fmla="*/ 532665 w 2049031"/>
              <a:gd name="connsiteY1" fmla="*/ 4562576 h 4562576"/>
              <a:gd name="connsiteX2" fmla="*/ 0 w 2049031"/>
              <a:gd name="connsiteY2" fmla="*/ 4562575 h 4562576"/>
              <a:gd name="connsiteX3" fmla="*/ 1516365 w 2049031"/>
              <a:gd name="connsiteY3" fmla="*/ 1 h 4562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9031" h="4562576">
                <a:moveTo>
                  <a:pt x="2049031" y="0"/>
                </a:moveTo>
                <a:lnTo>
                  <a:pt x="532665" y="4562576"/>
                </a:lnTo>
                <a:lnTo>
                  <a:pt x="0" y="4562575"/>
                </a:lnTo>
                <a:lnTo>
                  <a:pt x="1516365" y="1"/>
                </a:lnTo>
                <a:close/>
              </a:path>
            </a:pathLst>
          </a:custGeom>
          <a:gradFill flip="none" rotWithShape="1">
            <a:gsLst>
              <a:gs pos="24000">
                <a:schemeClr val="tx1"/>
              </a:gs>
              <a:gs pos="53000">
                <a:schemeClr val="tx1">
                  <a:alpha val="0"/>
                  <a:lumMod val="0"/>
                </a:schemeClr>
              </a:gs>
              <a:gs pos="100000">
                <a:schemeClr val="tx1">
                  <a:alpha val="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AD1C21E-D5D5-4326-9A7F-ED3196850CA4}"/>
              </a:ext>
            </a:extLst>
          </p:cNvPr>
          <p:cNvSpPr/>
          <p:nvPr/>
        </p:nvSpPr>
        <p:spPr>
          <a:xfrm>
            <a:off x="8129008" y="1636327"/>
            <a:ext cx="1002304" cy="103253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950" b="1">
                <a:solidFill>
                  <a:schemeClr val="accent2"/>
                </a:solidFill>
              </a:rPr>
              <a:t>01</a:t>
            </a:r>
            <a:endParaRPr lang="en-US" sz="4950">
              <a:solidFill>
                <a:schemeClr val="accent2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7B6C0B9-C528-4004-8B4D-17B19AB5602A}"/>
              </a:ext>
            </a:extLst>
          </p:cNvPr>
          <p:cNvSpPr/>
          <p:nvPr/>
        </p:nvSpPr>
        <p:spPr>
          <a:xfrm>
            <a:off x="7780839" y="2690558"/>
            <a:ext cx="1002304" cy="103253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950" b="1">
                <a:solidFill>
                  <a:schemeClr val="accent3"/>
                </a:solidFill>
              </a:rPr>
              <a:t>02</a:t>
            </a:r>
            <a:endParaRPr lang="en-US" sz="4950">
              <a:solidFill>
                <a:schemeClr val="accent3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0177614-207C-4DF4-974A-065811897920}"/>
              </a:ext>
            </a:extLst>
          </p:cNvPr>
          <p:cNvSpPr/>
          <p:nvPr/>
        </p:nvSpPr>
        <p:spPr>
          <a:xfrm>
            <a:off x="7435942" y="3740655"/>
            <a:ext cx="1002304" cy="103253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950" b="1">
                <a:solidFill>
                  <a:schemeClr val="accent6"/>
                </a:solidFill>
              </a:rPr>
              <a:t>03</a:t>
            </a:r>
            <a:endParaRPr lang="en-US" sz="4950">
              <a:solidFill>
                <a:schemeClr val="accent6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EA9B1FE-ED68-4257-A7A2-1C85CB2B0109}"/>
              </a:ext>
            </a:extLst>
          </p:cNvPr>
          <p:cNvSpPr/>
          <p:nvPr/>
        </p:nvSpPr>
        <p:spPr>
          <a:xfrm>
            <a:off x="7073806" y="4775051"/>
            <a:ext cx="1002304" cy="103253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950" b="1">
                <a:solidFill>
                  <a:schemeClr val="accent1"/>
                </a:solidFill>
              </a:rPr>
              <a:t>04</a:t>
            </a:r>
            <a:endParaRPr lang="en-US" sz="4950">
              <a:solidFill>
                <a:schemeClr val="accent1"/>
              </a:solidFill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48FC0FAC-0015-4B00-A3C7-FB755A4B6EB4}"/>
              </a:ext>
            </a:extLst>
          </p:cNvPr>
          <p:cNvSpPr/>
          <p:nvPr/>
        </p:nvSpPr>
        <p:spPr>
          <a:xfrm>
            <a:off x="6380636" y="1631576"/>
            <a:ext cx="1783870" cy="1051877"/>
          </a:xfrm>
          <a:custGeom>
            <a:avLst/>
            <a:gdLst>
              <a:gd name="connsiteX0" fmla="*/ 385559 w 1967413"/>
              <a:gd name="connsiteY0" fmla="*/ 0 h 1160105"/>
              <a:gd name="connsiteX1" fmla="*/ 1350411 w 1967413"/>
              <a:gd name="connsiteY1" fmla="*/ 0 h 1160105"/>
              <a:gd name="connsiteX2" fmla="*/ 1967413 w 1967413"/>
              <a:gd name="connsiteY2" fmla="*/ 580053 h 1160105"/>
              <a:gd name="connsiteX3" fmla="*/ 1350411 w 1967413"/>
              <a:gd name="connsiteY3" fmla="*/ 1160105 h 1160105"/>
              <a:gd name="connsiteX4" fmla="*/ 0 w 1967413"/>
              <a:gd name="connsiteY4" fmla="*/ 1160105 h 116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7413" h="1160105">
                <a:moveTo>
                  <a:pt x="385559" y="0"/>
                </a:moveTo>
                <a:lnTo>
                  <a:pt x="1350411" y="0"/>
                </a:lnTo>
                <a:lnTo>
                  <a:pt x="1967413" y="580053"/>
                </a:lnTo>
                <a:lnTo>
                  <a:pt x="1350411" y="1160105"/>
                </a:lnTo>
                <a:lnTo>
                  <a:pt x="0" y="116010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ADB13EAC-C7D2-4A63-A33F-74BE77D22C05}"/>
              </a:ext>
            </a:extLst>
          </p:cNvPr>
          <p:cNvSpPr/>
          <p:nvPr/>
        </p:nvSpPr>
        <p:spPr>
          <a:xfrm>
            <a:off x="6031899" y="2680888"/>
            <a:ext cx="1782805" cy="1051877"/>
          </a:xfrm>
          <a:custGeom>
            <a:avLst/>
            <a:gdLst>
              <a:gd name="connsiteX0" fmla="*/ 385559 w 1966239"/>
              <a:gd name="connsiteY0" fmla="*/ 0 h 1160105"/>
              <a:gd name="connsiteX1" fmla="*/ 1386187 w 1966239"/>
              <a:gd name="connsiteY1" fmla="*/ 0 h 1160105"/>
              <a:gd name="connsiteX2" fmla="*/ 1966239 w 1966239"/>
              <a:gd name="connsiteY2" fmla="*/ 580053 h 1160105"/>
              <a:gd name="connsiteX3" fmla="*/ 1386187 w 1966239"/>
              <a:gd name="connsiteY3" fmla="*/ 1160105 h 1160105"/>
              <a:gd name="connsiteX4" fmla="*/ 0 w 1966239"/>
              <a:gd name="connsiteY4" fmla="*/ 1160105 h 116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6239" h="1160105">
                <a:moveTo>
                  <a:pt x="385559" y="0"/>
                </a:moveTo>
                <a:lnTo>
                  <a:pt x="1386187" y="0"/>
                </a:lnTo>
                <a:lnTo>
                  <a:pt x="1966239" y="580053"/>
                </a:lnTo>
                <a:lnTo>
                  <a:pt x="1386187" y="1160105"/>
                </a:lnTo>
                <a:lnTo>
                  <a:pt x="0" y="116010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B705F6E4-208B-43D3-B82C-3564BF5B4D0D}"/>
              </a:ext>
            </a:extLst>
          </p:cNvPr>
          <p:cNvSpPr/>
          <p:nvPr/>
        </p:nvSpPr>
        <p:spPr>
          <a:xfrm>
            <a:off x="5683768" y="3728373"/>
            <a:ext cx="1781628" cy="1051877"/>
          </a:xfrm>
          <a:custGeom>
            <a:avLst/>
            <a:gdLst>
              <a:gd name="connsiteX0" fmla="*/ 385560 w 1964941"/>
              <a:gd name="connsiteY0" fmla="*/ 0 h 1160105"/>
              <a:gd name="connsiteX1" fmla="*/ 1384889 w 1964941"/>
              <a:gd name="connsiteY1" fmla="*/ 0 h 1160105"/>
              <a:gd name="connsiteX2" fmla="*/ 1964941 w 1964941"/>
              <a:gd name="connsiteY2" fmla="*/ 580053 h 1160105"/>
              <a:gd name="connsiteX3" fmla="*/ 1384889 w 1964941"/>
              <a:gd name="connsiteY3" fmla="*/ 1160105 h 1160105"/>
              <a:gd name="connsiteX4" fmla="*/ 0 w 1964941"/>
              <a:gd name="connsiteY4" fmla="*/ 1160105 h 116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4941" h="1160105">
                <a:moveTo>
                  <a:pt x="385560" y="0"/>
                </a:moveTo>
                <a:lnTo>
                  <a:pt x="1384889" y="0"/>
                </a:lnTo>
                <a:lnTo>
                  <a:pt x="1964941" y="580053"/>
                </a:lnTo>
                <a:lnTo>
                  <a:pt x="1384889" y="1160105"/>
                </a:lnTo>
                <a:lnTo>
                  <a:pt x="0" y="116010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F86272E3-5BA1-4BC0-9244-1F9488EB4DE1}"/>
              </a:ext>
            </a:extLst>
          </p:cNvPr>
          <p:cNvSpPr/>
          <p:nvPr/>
        </p:nvSpPr>
        <p:spPr>
          <a:xfrm>
            <a:off x="5346202" y="4771048"/>
            <a:ext cx="1780915" cy="1051877"/>
          </a:xfrm>
          <a:custGeom>
            <a:avLst/>
            <a:gdLst>
              <a:gd name="connsiteX0" fmla="*/ 385559 w 1964155"/>
              <a:gd name="connsiteY0" fmla="*/ 0 h 1160105"/>
              <a:gd name="connsiteX1" fmla="*/ 1384103 w 1964155"/>
              <a:gd name="connsiteY1" fmla="*/ 0 h 1160105"/>
              <a:gd name="connsiteX2" fmla="*/ 1964155 w 1964155"/>
              <a:gd name="connsiteY2" fmla="*/ 580053 h 1160105"/>
              <a:gd name="connsiteX3" fmla="*/ 1384103 w 1964155"/>
              <a:gd name="connsiteY3" fmla="*/ 1160105 h 1160105"/>
              <a:gd name="connsiteX4" fmla="*/ 0 w 1964155"/>
              <a:gd name="connsiteY4" fmla="*/ 1160105 h 116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4155" h="1160105">
                <a:moveTo>
                  <a:pt x="385559" y="0"/>
                </a:moveTo>
                <a:lnTo>
                  <a:pt x="1384103" y="0"/>
                </a:lnTo>
                <a:lnTo>
                  <a:pt x="1964155" y="580053"/>
                </a:lnTo>
                <a:lnTo>
                  <a:pt x="1384103" y="1160105"/>
                </a:lnTo>
                <a:lnTo>
                  <a:pt x="0" y="116010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43" name="Graphic 42" descr="Users">
            <a:extLst>
              <a:ext uri="{FF2B5EF4-FFF2-40B4-BE49-F238E27FC236}">
                <a16:creationId xmlns:a16="http://schemas.microsoft.com/office/drawing/2014/main" id="{EA67347E-B3EF-4D8E-BC98-02C03EE7F8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33641" y="1738048"/>
            <a:ext cx="829094" cy="829094"/>
          </a:xfrm>
          <a:prstGeom prst="rect">
            <a:avLst/>
          </a:prstGeom>
        </p:spPr>
      </p:pic>
      <p:pic>
        <p:nvPicPr>
          <p:cNvPr id="49" name="Graphic 48" descr="Puzzle">
            <a:extLst>
              <a:ext uri="{FF2B5EF4-FFF2-40B4-BE49-F238E27FC236}">
                <a16:creationId xmlns:a16="http://schemas.microsoft.com/office/drawing/2014/main" id="{DDA602EE-39D7-4803-9B61-AA6DBFCDFC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29189" y="2812386"/>
            <a:ext cx="829094" cy="829094"/>
          </a:xfrm>
          <a:prstGeom prst="rect">
            <a:avLst/>
          </a:prstGeom>
        </p:spPr>
      </p:pic>
      <p:pic>
        <p:nvPicPr>
          <p:cNvPr id="51" name="Graphic 50" descr="Rocket">
            <a:extLst>
              <a:ext uri="{FF2B5EF4-FFF2-40B4-BE49-F238E27FC236}">
                <a16:creationId xmlns:a16="http://schemas.microsoft.com/office/drawing/2014/main" id="{3737DB56-08B6-4565-BCA0-21347BD18E7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44677" y="3861699"/>
            <a:ext cx="829094" cy="829094"/>
          </a:xfrm>
          <a:prstGeom prst="rect">
            <a:avLst/>
          </a:prstGeom>
        </p:spPr>
      </p:pic>
      <p:pic>
        <p:nvPicPr>
          <p:cNvPr id="53" name="Graphic 52" descr="Lightbulb">
            <a:extLst>
              <a:ext uri="{FF2B5EF4-FFF2-40B4-BE49-F238E27FC236}">
                <a16:creationId xmlns:a16="http://schemas.microsoft.com/office/drawing/2014/main" id="{E14AF69B-B2C3-469C-AAD4-5D8D2C1C939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72349" y="4895371"/>
            <a:ext cx="829094" cy="82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261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10127</TotalTime>
  <Words>368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 Folded Horizontal Banners for PowerPoint</vt:lpstr>
      <vt:lpstr>4 Folded Horizontal Banners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Folded Horizontal Banners for PowerPoint</dc:title>
  <dc:creator>PresentationGO.com</dc:creator>
  <dc:description>© Copyright PresentationGO.com</dc:description>
  <dcterms:created xsi:type="dcterms:W3CDTF">2014-11-26T05:14:11Z</dcterms:created>
  <dcterms:modified xsi:type="dcterms:W3CDTF">2018-04-26T21:29:16Z</dcterms:modified>
  <cp:category>Text &amp; Tables</cp:category>
</cp:coreProperties>
</file>