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6370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1795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985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67A854B8-CEDE-4436-BE2E-FEFAE5C038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6606" y="1270000"/>
            <a:ext cx="1892697" cy="280670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770E677-69B0-43BA-89FF-E2DAF4148CB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679303" y="1270000"/>
            <a:ext cx="1892697" cy="2806701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16EF2C9B-8837-4A63-992D-4F4238836F0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000" y="1270000"/>
            <a:ext cx="1892697" cy="28067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A35C46D7-38F8-4B05-9333-A957FD2FD1C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64697" y="1270000"/>
            <a:ext cx="1892697" cy="280670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18">
            <a:extLst>
              <a:ext uri="{FF2B5EF4-FFF2-40B4-BE49-F238E27FC236}">
                <a16:creationId xmlns:a16="http://schemas.microsoft.com/office/drawing/2014/main" id="{F53AB540-CE16-41F1-BC2F-DDA16544C48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6606" y="4076701"/>
            <a:ext cx="1892697" cy="584200"/>
          </a:xfrm>
          <a:solidFill>
            <a:schemeClr val="tx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541985DA-D2C0-4EF9-90CD-6496F6EA130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79303" y="4076701"/>
            <a:ext cx="1892697" cy="584200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90559875-BF16-4F3B-99AE-E4144404A58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4076701"/>
            <a:ext cx="1892697" cy="584200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C030347F-7FFA-44EB-BCBA-EDC1C2E4DA9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64697" y="4076701"/>
            <a:ext cx="1892697" cy="584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F5EB42EA-E019-4D56-8FB6-FA1E5B3A3C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6606" y="4660902"/>
            <a:ext cx="1892697" cy="1384299"/>
          </a:xfrm>
          <a:solidFill>
            <a:schemeClr val="bg1"/>
          </a:solidFill>
        </p:spPr>
        <p:txBody>
          <a:bodyPr tIns="182880" anchor="t">
            <a:normAutofit/>
          </a:bodyPr>
          <a:lstStyle>
            <a:lvl1pPr marL="0" indent="0" algn="ctr">
              <a:buNone/>
              <a:defRPr sz="135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4FBFF728-3681-4DB4-8C5E-730FEACE3EE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679303" y="4660902"/>
            <a:ext cx="1892697" cy="1384299"/>
          </a:xfrm>
          <a:solidFill>
            <a:schemeClr val="bg1">
              <a:alpha val="50000"/>
            </a:schemeClr>
          </a:solidFill>
        </p:spPr>
        <p:txBody>
          <a:bodyPr tIns="182880" anchor="t">
            <a:normAutofit/>
          </a:bodyPr>
          <a:lstStyle>
            <a:lvl1pPr marL="0" indent="0" algn="ctr">
              <a:buNone/>
              <a:defRPr sz="135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3" name="Text Placeholder 18">
            <a:extLst>
              <a:ext uri="{FF2B5EF4-FFF2-40B4-BE49-F238E27FC236}">
                <a16:creationId xmlns:a16="http://schemas.microsoft.com/office/drawing/2014/main" id="{A2A72E5D-EF04-48A9-B775-09973C33527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72000" y="4660902"/>
            <a:ext cx="1892697" cy="1384299"/>
          </a:xfrm>
          <a:solidFill>
            <a:schemeClr val="bg1"/>
          </a:solidFill>
        </p:spPr>
        <p:txBody>
          <a:bodyPr tIns="182880" anchor="t">
            <a:normAutofit/>
          </a:bodyPr>
          <a:lstStyle>
            <a:lvl1pPr marL="0" indent="0" algn="ctr">
              <a:buNone/>
              <a:defRPr sz="135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32025F7C-9AAD-438D-8911-0C6A406FF51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64697" y="4660902"/>
            <a:ext cx="1892697" cy="1384299"/>
          </a:xfrm>
          <a:solidFill>
            <a:schemeClr val="bg1">
              <a:alpha val="50000"/>
            </a:schemeClr>
          </a:solidFill>
        </p:spPr>
        <p:txBody>
          <a:bodyPr tIns="182880" anchor="t">
            <a:normAutofit/>
          </a:bodyPr>
          <a:lstStyle>
            <a:lvl1pPr marL="0" indent="0" algn="ctr">
              <a:buNone/>
              <a:defRPr sz="1350"/>
            </a:lvl1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8321AE2A-0BB5-4917-A441-5423904C02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6606" y="1270000"/>
            <a:ext cx="1892697" cy="28067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45772A6-C44A-4490-8687-4DD1DAE620E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679303" y="1270000"/>
            <a:ext cx="1892697" cy="28067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E25620F1-4320-4C79-83A3-45FCC466FC0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000" y="1270000"/>
            <a:ext cx="1892697" cy="28067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EFF5E72F-C8C3-4710-A483-2ACE15A50E5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64697" y="1270000"/>
            <a:ext cx="1892697" cy="28067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 Placeholder 18">
            <a:extLst>
              <a:ext uri="{FF2B5EF4-FFF2-40B4-BE49-F238E27FC236}">
                <a16:creationId xmlns:a16="http://schemas.microsoft.com/office/drawing/2014/main" id="{6F709066-1849-4107-B58D-6E6FCD8212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6606" y="4076701"/>
            <a:ext cx="1892697" cy="584200"/>
          </a:xfrm>
          <a:solidFill>
            <a:schemeClr val="tx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421BD6BE-18E2-4FEC-9BEE-5916C871AD3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79303" y="4076701"/>
            <a:ext cx="1892697" cy="584200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AE1D6187-74CC-407C-BD64-3D40DC98E10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4076701"/>
            <a:ext cx="1892697" cy="584200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8E3BB308-17B9-4E79-AB6A-104F50EF6FB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64697" y="4076701"/>
            <a:ext cx="1892697" cy="584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F1121E95-5C5F-44FF-99E9-426A231814E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6606" y="4660902"/>
            <a:ext cx="1892697" cy="1384299"/>
          </a:xfrm>
          <a:solidFill>
            <a:schemeClr val="bg1">
              <a:alpha val="0"/>
            </a:schemeClr>
          </a:solidFill>
        </p:spPr>
        <p:txBody>
          <a:bodyPr tIns="182880" anchor="t"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9B821CED-7BA6-4E65-8638-1DDD6669D12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679303" y="4660902"/>
            <a:ext cx="1892697" cy="1384299"/>
          </a:xfrm>
          <a:solidFill>
            <a:schemeClr val="bg1">
              <a:alpha val="25000"/>
            </a:schemeClr>
          </a:solidFill>
        </p:spPr>
        <p:txBody>
          <a:bodyPr tIns="182880" anchor="t"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3" name="Text Placeholder 18">
            <a:extLst>
              <a:ext uri="{FF2B5EF4-FFF2-40B4-BE49-F238E27FC236}">
                <a16:creationId xmlns:a16="http://schemas.microsoft.com/office/drawing/2014/main" id="{F5447988-E5B0-49F1-8685-A11E5D510F2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72000" y="4660902"/>
            <a:ext cx="1892697" cy="1384299"/>
          </a:xfrm>
          <a:solidFill>
            <a:schemeClr val="bg1">
              <a:alpha val="0"/>
            </a:schemeClr>
          </a:solidFill>
        </p:spPr>
        <p:txBody>
          <a:bodyPr tIns="182880" anchor="t"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0CFD16D9-35F5-48E2-8655-B039DE904F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64697" y="4660902"/>
            <a:ext cx="1892697" cy="1384299"/>
          </a:xfrm>
          <a:solidFill>
            <a:schemeClr val="bg1">
              <a:alpha val="25000"/>
            </a:schemeClr>
          </a:solidFill>
        </p:spPr>
        <p:txBody>
          <a:bodyPr tIns="182880" anchor="t"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FBE68A-C6B1-497C-8BB4-82030A754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4 Image Placeholders for PowerPoint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66111F-872B-45F9-B9BB-DD8AE356AC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Lorem Ipsum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F6D61A2-0246-4529-8F24-49EAB7850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Lorem Ipsum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FFE271D-F785-4ABB-9426-43CAD22D0ED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Lorem Ipsum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A975A36-0F3A-4A8F-9FBE-0452ACD490D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/>
              <a:t>Lorem Ipsum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D179AA6-198C-431B-AE2D-EEBF6C7C87F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Autofit/>
          </a:bodyPr>
          <a:lstStyle/>
          <a:p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FBC0BA1-A19A-414B-9C6F-21F87C111E0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4AB2E58-3543-4888-8999-56E7464545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6E1202D-2DA4-4D2E-805B-E4B90225418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3D540F4-F865-4020-8239-618BF7F9A3B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DFD3453-7E8B-4763-87C8-0CBB3258361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6FDF0894-FE38-418B-A252-E8EE0A6557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2D82F976-A284-4A04-804A-B50EEB24CB6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18280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FBE68A-C6B1-497C-8BB4-82030A754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4 Image Placeholders for PowerPoint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66111F-872B-45F9-B9BB-DD8AE356AC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Lorem Ipsum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F6D61A2-0246-4529-8F24-49EAB7850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Lorem Ipsum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FFE271D-F785-4ABB-9426-43CAD22D0ED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Lorem Ipsum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A975A36-0F3A-4A8F-9FBE-0452ACD490D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/>
              <a:t>Lorem Ipsum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EF768-F3D3-48B4-9AF7-28097BDB4D9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Lorem ipsum dolor sit amet, nibh est. A magna maecenas, quam magna nec quis, lorem nunc.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6DE9E22-7CF7-4439-A7F3-B46F7D74EFC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/>
              <a:t>Lorem ipsum dolor sit amet, nibh est. A magna maecenas, quam magna nec quis, lorem nunc.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6BF5B4D-0923-4390-AE94-FEA774C4F8F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/>
              <a:t>Lorem ipsum dolor sit amet, nibh est. A magna maecenas, quam magna nec quis, lorem nunc.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C25A8E1-23EE-4A20-91B7-F2054849A7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Lorem ipsum dolor sit amet, nibh est. A magna maecenas, quam magna nec quis, lorem nunc.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8803B36-0094-4F29-B76F-EE776167B45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85884E1-A483-498B-A5EB-E0AA8A75CE5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7B638651-88F1-4E4C-804F-5F54B8AF075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17F6B22-F90A-4F32-953B-58238FD7F8C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07936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9957</TotalTime>
  <Words>230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Image Placeholders for PowerPoint</vt:lpstr>
      <vt:lpstr>4 Image Placeholders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Image Placeholders for PowerPoint</dc:title>
  <dc:creator>PresentationGo.com</dc:creator>
  <dc:description>© Copyright PresentationGo.com</dc:description>
  <dcterms:created xsi:type="dcterms:W3CDTF">2014-11-26T05:14:11Z</dcterms:created>
  <dcterms:modified xsi:type="dcterms:W3CDTF">2017-10-10T15:48:53Z</dcterms:modified>
  <cp:category>Text &amp; Tables</cp:category>
</cp:coreProperties>
</file>