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8" r:id="rId4"/>
    <p:sldId id="360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5161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3912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CBED33A3-27F2-493E-AE98-62926EC9BC22}"/>
              </a:ext>
            </a:extLst>
          </p:cNvPr>
          <p:cNvSpPr/>
          <p:nvPr/>
        </p:nvSpPr>
        <p:spPr>
          <a:xfrm>
            <a:off x="3911851" y="3572822"/>
            <a:ext cx="1540348" cy="948936"/>
          </a:xfrm>
          <a:custGeom>
            <a:avLst/>
            <a:gdLst>
              <a:gd name="connsiteX0" fmla="*/ 1547384 w 2093364"/>
              <a:gd name="connsiteY0" fmla="*/ 0 h 1265248"/>
              <a:gd name="connsiteX1" fmla="*/ 2093364 w 2093364"/>
              <a:gd name="connsiteY1" fmla="*/ 315222 h 1265248"/>
              <a:gd name="connsiteX2" fmla="*/ 2053797 w 2093364"/>
              <a:gd name="connsiteY2" fmla="*/ 383440 h 1265248"/>
              <a:gd name="connsiteX3" fmla="*/ 519452 w 2093364"/>
              <a:gd name="connsiteY3" fmla="*/ 1265248 h 1265248"/>
              <a:gd name="connsiteX4" fmla="*/ 66308 w 2093364"/>
              <a:gd name="connsiteY4" fmla="*/ 1003626 h 1265248"/>
              <a:gd name="connsiteX5" fmla="*/ 0 w 2093364"/>
              <a:gd name="connsiteY5" fmla="*/ 889302 h 1265248"/>
              <a:gd name="connsiteX0" fmla="*/ 1547384 w 2093364"/>
              <a:gd name="connsiteY0" fmla="*/ 0 h 1265248"/>
              <a:gd name="connsiteX1" fmla="*/ 2093364 w 2093364"/>
              <a:gd name="connsiteY1" fmla="*/ 315222 h 1265248"/>
              <a:gd name="connsiteX2" fmla="*/ 2053797 w 2093364"/>
              <a:gd name="connsiteY2" fmla="*/ 383440 h 1265248"/>
              <a:gd name="connsiteX3" fmla="*/ 519452 w 2093364"/>
              <a:gd name="connsiteY3" fmla="*/ 1265248 h 1265248"/>
              <a:gd name="connsiteX4" fmla="*/ 0 w 2093364"/>
              <a:gd name="connsiteY4" fmla="*/ 889302 h 1265248"/>
              <a:gd name="connsiteX5" fmla="*/ 1547384 w 2093364"/>
              <a:gd name="connsiteY5" fmla="*/ 0 h 1265248"/>
              <a:gd name="connsiteX0" fmla="*/ 1547384 w 2053797"/>
              <a:gd name="connsiteY0" fmla="*/ 0 h 1265248"/>
              <a:gd name="connsiteX1" fmla="*/ 2053797 w 2053797"/>
              <a:gd name="connsiteY1" fmla="*/ 383440 h 1265248"/>
              <a:gd name="connsiteX2" fmla="*/ 519452 w 2053797"/>
              <a:gd name="connsiteY2" fmla="*/ 1265248 h 1265248"/>
              <a:gd name="connsiteX3" fmla="*/ 0 w 2053797"/>
              <a:gd name="connsiteY3" fmla="*/ 889302 h 1265248"/>
              <a:gd name="connsiteX4" fmla="*/ 1547384 w 2053797"/>
              <a:gd name="connsiteY4" fmla="*/ 0 h 1265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53797" h="1265248">
                <a:moveTo>
                  <a:pt x="1547384" y="0"/>
                </a:moveTo>
                <a:lnTo>
                  <a:pt x="2053797" y="383440"/>
                </a:lnTo>
                <a:lnTo>
                  <a:pt x="519452" y="1265248"/>
                </a:lnTo>
                <a:lnTo>
                  <a:pt x="0" y="889302"/>
                </a:lnTo>
                <a:lnTo>
                  <a:pt x="1547384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205B7481-97C3-44D9-AF33-4E44AF5EB665}"/>
              </a:ext>
            </a:extLst>
          </p:cNvPr>
          <p:cNvSpPr/>
          <p:nvPr/>
        </p:nvSpPr>
        <p:spPr>
          <a:xfrm>
            <a:off x="3471752" y="2786295"/>
            <a:ext cx="2420546" cy="994680"/>
          </a:xfrm>
          <a:custGeom>
            <a:avLst/>
            <a:gdLst>
              <a:gd name="connsiteX0" fmla="*/ 2686221 w 3274310"/>
              <a:gd name="connsiteY0" fmla="*/ 0 h 1326240"/>
              <a:gd name="connsiteX1" fmla="*/ 3274310 w 3274310"/>
              <a:gd name="connsiteY1" fmla="*/ 339533 h 1326240"/>
              <a:gd name="connsiteX2" fmla="*/ 3227395 w 3274310"/>
              <a:gd name="connsiteY2" fmla="*/ 420421 h 1326240"/>
              <a:gd name="connsiteX3" fmla="*/ 600520 w 3274310"/>
              <a:gd name="connsiteY3" fmla="*/ 1326240 h 1326240"/>
              <a:gd name="connsiteX4" fmla="*/ 46432 w 3274310"/>
              <a:gd name="connsiteY4" fmla="*/ 1006337 h 1326240"/>
              <a:gd name="connsiteX5" fmla="*/ 0 w 3274310"/>
              <a:gd name="connsiteY5" fmla="*/ 926282 h 1326240"/>
              <a:gd name="connsiteX0" fmla="*/ 2686221 w 3274310"/>
              <a:gd name="connsiteY0" fmla="*/ 0 h 1326240"/>
              <a:gd name="connsiteX1" fmla="*/ 3274310 w 3274310"/>
              <a:gd name="connsiteY1" fmla="*/ 339533 h 1326240"/>
              <a:gd name="connsiteX2" fmla="*/ 3227395 w 3274310"/>
              <a:gd name="connsiteY2" fmla="*/ 420421 h 1326240"/>
              <a:gd name="connsiteX3" fmla="*/ 600520 w 3274310"/>
              <a:gd name="connsiteY3" fmla="*/ 1326240 h 1326240"/>
              <a:gd name="connsiteX4" fmla="*/ 0 w 3274310"/>
              <a:gd name="connsiteY4" fmla="*/ 926282 h 1326240"/>
              <a:gd name="connsiteX5" fmla="*/ 2686221 w 3274310"/>
              <a:gd name="connsiteY5" fmla="*/ 0 h 1326240"/>
              <a:gd name="connsiteX0" fmla="*/ 2686221 w 3227395"/>
              <a:gd name="connsiteY0" fmla="*/ 0 h 1326240"/>
              <a:gd name="connsiteX1" fmla="*/ 3227395 w 3227395"/>
              <a:gd name="connsiteY1" fmla="*/ 420421 h 1326240"/>
              <a:gd name="connsiteX2" fmla="*/ 600520 w 3227395"/>
              <a:gd name="connsiteY2" fmla="*/ 1326240 h 1326240"/>
              <a:gd name="connsiteX3" fmla="*/ 0 w 3227395"/>
              <a:gd name="connsiteY3" fmla="*/ 926282 h 1326240"/>
              <a:gd name="connsiteX4" fmla="*/ 2686221 w 3227395"/>
              <a:gd name="connsiteY4" fmla="*/ 0 h 1326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27395" h="1326240">
                <a:moveTo>
                  <a:pt x="2686221" y="0"/>
                </a:moveTo>
                <a:lnTo>
                  <a:pt x="3227395" y="420421"/>
                </a:lnTo>
                <a:lnTo>
                  <a:pt x="600520" y="1326240"/>
                </a:lnTo>
                <a:lnTo>
                  <a:pt x="0" y="926282"/>
                </a:lnTo>
                <a:lnTo>
                  <a:pt x="2686221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0BBEDE2B-FFD4-46C7-81DE-774268C3AEDA}"/>
              </a:ext>
            </a:extLst>
          </p:cNvPr>
          <p:cNvSpPr/>
          <p:nvPr/>
        </p:nvSpPr>
        <p:spPr>
          <a:xfrm>
            <a:off x="3031654" y="2018843"/>
            <a:ext cx="3300744" cy="1015770"/>
          </a:xfrm>
          <a:custGeom>
            <a:avLst/>
            <a:gdLst>
              <a:gd name="connsiteX0" fmla="*/ 3807595 w 4439824"/>
              <a:gd name="connsiteY0" fmla="*/ 0 h 1354360"/>
              <a:gd name="connsiteX1" fmla="*/ 4439824 w 4439824"/>
              <a:gd name="connsiteY1" fmla="*/ 365018 h 1354360"/>
              <a:gd name="connsiteX2" fmla="*/ 4400992 w 4439824"/>
              <a:gd name="connsiteY2" fmla="*/ 431970 h 1354360"/>
              <a:gd name="connsiteX3" fmla="*/ 656085 w 4439824"/>
              <a:gd name="connsiteY3" fmla="*/ 1354360 h 1354360"/>
              <a:gd name="connsiteX4" fmla="*/ 32909 w 4439824"/>
              <a:gd name="connsiteY4" fmla="*/ 994570 h 1354360"/>
              <a:gd name="connsiteX5" fmla="*/ 0 w 4439824"/>
              <a:gd name="connsiteY5" fmla="*/ 937830 h 1354360"/>
              <a:gd name="connsiteX0" fmla="*/ 3807595 w 4400992"/>
              <a:gd name="connsiteY0" fmla="*/ 0 h 1354360"/>
              <a:gd name="connsiteX1" fmla="*/ 4400992 w 4400992"/>
              <a:gd name="connsiteY1" fmla="*/ 431970 h 1354360"/>
              <a:gd name="connsiteX2" fmla="*/ 656085 w 4400992"/>
              <a:gd name="connsiteY2" fmla="*/ 1354360 h 1354360"/>
              <a:gd name="connsiteX3" fmla="*/ 32909 w 4400992"/>
              <a:gd name="connsiteY3" fmla="*/ 994570 h 1354360"/>
              <a:gd name="connsiteX4" fmla="*/ 0 w 4400992"/>
              <a:gd name="connsiteY4" fmla="*/ 937830 h 1354360"/>
              <a:gd name="connsiteX5" fmla="*/ 3807595 w 4400992"/>
              <a:gd name="connsiteY5" fmla="*/ 0 h 1354360"/>
              <a:gd name="connsiteX0" fmla="*/ 3807595 w 4400992"/>
              <a:gd name="connsiteY0" fmla="*/ 0 h 1354360"/>
              <a:gd name="connsiteX1" fmla="*/ 4400992 w 4400992"/>
              <a:gd name="connsiteY1" fmla="*/ 431970 h 1354360"/>
              <a:gd name="connsiteX2" fmla="*/ 656085 w 4400992"/>
              <a:gd name="connsiteY2" fmla="*/ 1354360 h 1354360"/>
              <a:gd name="connsiteX3" fmla="*/ 0 w 4400992"/>
              <a:gd name="connsiteY3" fmla="*/ 937830 h 1354360"/>
              <a:gd name="connsiteX4" fmla="*/ 3807595 w 4400992"/>
              <a:gd name="connsiteY4" fmla="*/ 0 h 1354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0992" h="1354360">
                <a:moveTo>
                  <a:pt x="3807595" y="0"/>
                </a:moveTo>
                <a:lnTo>
                  <a:pt x="4400992" y="431970"/>
                </a:lnTo>
                <a:lnTo>
                  <a:pt x="656085" y="1354360"/>
                </a:lnTo>
                <a:lnTo>
                  <a:pt x="0" y="937830"/>
                </a:lnTo>
                <a:lnTo>
                  <a:pt x="3807595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4-Level Folded Banner Funnel – Slide Template</a:t>
            </a:r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BC6D37C5-D170-467E-A355-05C069B8F0D0}"/>
              </a:ext>
            </a:extLst>
          </p:cNvPr>
          <p:cNvSpPr/>
          <p:nvPr/>
        </p:nvSpPr>
        <p:spPr>
          <a:xfrm rot="10800000">
            <a:off x="5122123" y="4239797"/>
            <a:ext cx="4021877" cy="379397"/>
          </a:xfrm>
          <a:custGeom>
            <a:avLst/>
            <a:gdLst>
              <a:gd name="connsiteX0" fmla="*/ 3995271 w 5362502"/>
              <a:gd name="connsiteY0" fmla="*/ 505862 h 505862"/>
              <a:gd name="connsiteX1" fmla="*/ 0 w 5362502"/>
              <a:gd name="connsiteY1" fmla="*/ 505862 h 505862"/>
              <a:gd name="connsiteX2" fmla="*/ 0 w 5362502"/>
              <a:gd name="connsiteY2" fmla="*/ 1 h 505862"/>
              <a:gd name="connsiteX3" fmla="*/ 3602105 w 5362502"/>
              <a:gd name="connsiteY3" fmla="*/ 1 h 505862"/>
              <a:gd name="connsiteX4" fmla="*/ 3602105 w 5362502"/>
              <a:gd name="connsiteY4" fmla="*/ 0 h 505862"/>
              <a:gd name="connsiteX5" fmla="*/ 5362502 w 5362502"/>
              <a:gd name="connsiteY5" fmla="*/ 0 h 505862"/>
              <a:gd name="connsiteX6" fmla="*/ 5069103 w 5362502"/>
              <a:gd name="connsiteY6" fmla="*/ 505861 h 505862"/>
              <a:gd name="connsiteX7" fmla="*/ 3995273 w 5362502"/>
              <a:gd name="connsiteY7" fmla="*/ 505861 h 505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62502" h="505862">
                <a:moveTo>
                  <a:pt x="3995271" y="505862"/>
                </a:moveTo>
                <a:lnTo>
                  <a:pt x="0" y="505862"/>
                </a:lnTo>
                <a:lnTo>
                  <a:pt x="0" y="1"/>
                </a:lnTo>
                <a:lnTo>
                  <a:pt x="3602105" y="1"/>
                </a:lnTo>
                <a:lnTo>
                  <a:pt x="3602105" y="0"/>
                </a:lnTo>
                <a:lnTo>
                  <a:pt x="5362502" y="0"/>
                </a:lnTo>
                <a:lnTo>
                  <a:pt x="5069103" y="505861"/>
                </a:lnTo>
                <a:lnTo>
                  <a:pt x="3995273" y="50586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8B76C6AC-3F08-47FC-90C1-D1B9BF71C536}"/>
              </a:ext>
            </a:extLst>
          </p:cNvPr>
          <p:cNvSpPr/>
          <p:nvPr/>
        </p:nvSpPr>
        <p:spPr>
          <a:xfrm rot="10800000">
            <a:off x="6442422" y="1963424"/>
            <a:ext cx="2701579" cy="379395"/>
          </a:xfrm>
          <a:custGeom>
            <a:avLst/>
            <a:gdLst>
              <a:gd name="connsiteX0" fmla="*/ 3308706 w 3602105"/>
              <a:gd name="connsiteY0" fmla="*/ 505860 h 505860"/>
              <a:gd name="connsiteX1" fmla="*/ 0 w 3602105"/>
              <a:gd name="connsiteY1" fmla="*/ 505860 h 505860"/>
              <a:gd name="connsiteX2" fmla="*/ 0 w 3602105"/>
              <a:gd name="connsiteY2" fmla="*/ 0 h 505860"/>
              <a:gd name="connsiteX3" fmla="*/ 3602105 w 3602105"/>
              <a:gd name="connsiteY3" fmla="*/ 0 h 505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02105" h="505860">
                <a:moveTo>
                  <a:pt x="3308706" y="505860"/>
                </a:moveTo>
                <a:lnTo>
                  <a:pt x="0" y="505860"/>
                </a:lnTo>
                <a:lnTo>
                  <a:pt x="0" y="0"/>
                </a:lnTo>
                <a:lnTo>
                  <a:pt x="3602105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EBF6A8E2-8779-4464-875F-0CE680D07E50}"/>
              </a:ext>
            </a:extLst>
          </p:cNvPr>
          <p:cNvSpPr/>
          <p:nvPr/>
        </p:nvSpPr>
        <p:spPr>
          <a:xfrm rot="10800000">
            <a:off x="6002321" y="2722215"/>
            <a:ext cx="3141678" cy="379396"/>
          </a:xfrm>
          <a:custGeom>
            <a:avLst/>
            <a:gdLst>
              <a:gd name="connsiteX0" fmla="*/ 3895505 w 4188904"/>
              <a:gd name="connsiteY0" fmla="*/ 505861 h 505861"/>
              <a:gd name="connsiteX1" fmla="*/ 1944785 w 4188904"/>
              <a:gd name="connsiteY1" fmla="*/ 505861 h 505861"/>
              <a:gd name="connsiteX2" fmla="*/ 374711 w 4188904"/>
              <a:gd name="connsiteY2" fmla="*/ 505861 h 505861"/>
              <a:gd name="connsiteX3" fmla="*/ 0 w 4188904"/>
              <a:gd name="connsiteY3" fmla="*/ 505861 h 505861"/>
              <a:gd name="connsiteX4" fmla="*/ 0 w 4188904"/>
              <a:gd name="connsiteY4" fmla="*/ 0 h 505861"/>
              <a:gd name="connsiteX5" fmla="*/ 81311 w 4188904"/>
              <a:gd name="connsiteY5" fmla="*/ 0 h 505861"/>
              <a:gd name="connsiteX6" fmla="*/ 2238184 w 4188904"/>
              <a:gd name="connsiteY6" fmla="*/ 0 h 505861"/>
              <a:gd name="connsiteX7" fmla="*/ 4188904 w 4188904"/>
              <a:gd name="connsiteY7" fmla="*/ 0 h 50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88904" h="505861">
                <a:moveTo>
                  <a:pt x="3895505" y="505861"/>
                </a:moveTo>
                <a:lnTo>
                  <a:pt x="1944785" y="505861"/>
                </a:lnTo>
                <a:lnTo>
                  <a:pt x="374711" y="505861"/>
                </a:lnTo>
                <a:lnTo>
                  <a:pt x="0" y="505861"/>
                </a:lnTo>
                <a:lnTo>
                  <a:pt x="0" y="0"/>
                </a:lnTo>
                <a:lnTo>
                  <a:pt x="81311" y="0"/>
                </a:lnTo>
                <a:lnTo>
                  <a:pt x="2238184" y="0"/>
                </a:lnTo>
                <a:lnTo>
                  <a:pt x="4188904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967D2ED3-3C13-4087-AE7E-8E8D7C2E910A}"/>
              </a:ext>
            </a:extLst>
          </p:cNvPr>
          <p:cNvSpPr/>
          <p:nvPr/>
        </p:nvSpPr>
        <p:spPr>
          <a:xfrm rot="10800000">
            <a:off x="5562223" y="3481005"/>
            <a:ext cx="3581777" cy="379397"/>
          </a:xfrm>
          <a:custGeom>
            <a:avLst/>
            <a:gdLst>
              <a:gd name="connsiteX0" fmla="*/ 2459945 w 4775702"/>
              <a:gd name="connsiteY0" fmla="*/ 505862 h 505862"/>
              <a:gd name="connsiteX1" fmla="*/ 0 w 4775702"/>
              <a:gd name="connsiteY1" fmla="*/ 505862 h 505862"/>
              <a:gd name="connsiteX2" fmla="*/ 0 w 4775702"/>
              <a:gd name="connsiteY2" fmla="*/ 1 h 505862"/>
              <a:gd name="connsiteX3" fmla="*/ 1841707 w 4775702"/>
              <a:gd name="connsiteY3" fmla="*/ 1 h 505862"/>
              <a:gd name="connsiteX4" fmla="*/ 1841707 w 4775702"/>
              <a:gd name="connsiteY4" fmla="*/ 0 h 505862"/>
              <a:gd name="connsiteX5" fmla="*/ 4775702 w 4775702"/>
              <a:gd name="connsiteY5" fmla="*/ 0 h 505862"/>
              <a:gd name="connsiteX6" fmla="*/ 4482303 w 4775702"/>
              <a:gd name="connsiteY6" fmla="*/ 505861 h 505862"/>
              <a:gd name="connsiteX7" fmla="*/ 2459946 w 4775702"/>
              <a:gd name="connsiteY7" fmla="*/ 505861 h 505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75702" h="505862">
                <a:moveTo>
                  <a:pt x="2459945" y="505862"/>
                </a:moveTo>
                <a:lnTo>
                  <a:pt x="0" y="505862"/>
                </a:lnTo>
                <a:lnTo>
                  <a:pt x="0" y="1"/>
                </a:lnTo>
                <a:lnTo>
                  <a:pt x="1841707" y="1"/>
                </a:lnTo>
                <a:lnTo>
                  <a:pt x="1841707" y="0"/>
                </a:lnTo>
                <a:lnTo>
                  <a:pt x="4775702" y="0"/>
                </a:lnTo>
                <a:lnTo>
                  <a:pt x="4482303" y="505861"/>
                </a:lnTo>
                <a:lnTo>
                  <a:pt x="2459946" y="50586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311D566-460B-4DD1-AEC4-E9D2FB19A5DA}"/>
              </a:ext>
            </a:extLst>
          </p:cNvPr>
          <p:cNvSpPr txBox="1"/>
          <p:nvPr/>
        </p:nvSpPr>
        <p:spPr>
          <a:xfrm>
            <a:off x="5558656" y="4244830"/>
            <a:ext cx="3362717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phare.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1E0AF6C-77D7-4496-948A-FF648BCA5F42}"/>
              </a:ext>
            </a:extLst>
          </p:cNvPr>
          <p:cNvSpPr txBox="1"/>
          <p:nvPr/>
        </p:nvSpPr>
        <p:spPr>
          <a:xfrm>
            <a:off x="5998756" y="3486036"/>
            <a:ext cx="2922617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viverra.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7ADFCBB4-0589-41B6-BB4E-3C808E3A3B76}"/>
              </a:ext>
            </a:extLst>
          </p:cNvPr>
          <p:cNvSpPr txBox="1"/>
          <p:nvPr/>
        </p:nvSpPr>
        <p:spPr>
          <a:xfrm>
            <a:off x="6438854" y="2727243"/>
            <a:ext cx="2482518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4C48D415-6BA2-4B6A-BCC4-A47CDEB0B4A8}"/>
              </a:ext>
            </a:extLst>
          </p:cNvPr>
          <p:cNvSpPr txBox="1"/>
          <p:nvPr/>
        </p:nvSpPr>
        <p:spPr>
          <a:xfrm>
            <a:off x="6878954" y="1968455"/>
            <a:ext cx="2042418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FB957B2-E263-47C2-BB20-C80A4A2CA3B3}"/>
              </a:ext>
            </a:extLst>
          </p:cNvPr>
          <p:cNvSpPr txBox="1"/>
          <p:nvPr/>
        </p:nvSpPr>
        <p:spPr>
          <a:xfrm>
            <a:off x="1320297" y="4244828"/>
            <a:ext cx="2389333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noProof="1"/>
              <a:t>Lorem Ipsum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28E7859-75BB-4B0E-BE8C-193566524F81}"/>
              </a:ext>
            </a:extLst>
          </p:cNvPr>
          <p:cNvSpPr txBox="1"/>
          <p:nvPr/>
        </p:nvSpPr>
        <p:spPr>
          <a:xfrm>
            <a:off x="880198" y="3486037"/>
            <a:ext cx="2389333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noProof="1"/>
              <a:t>Lorem Ipsum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755E2CD-64C9-4724-B8AE-C8703C909A86}"/>
              </a:ext>
            </a:extLst>
          </p:cNvPr>
          <p:cNvSpPr txBox="1"/>
          <p:nvPr/>
        </p:nvSpPr>
        <p:spPr>
          <a:xfrm>
            <a:off x="440099" y="2727246"/>
            <a:ext cx="2389333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noProof="1"/>
              <a:t>Lorem Ipsum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DD20B2B-B1C2-4257-B8C3-6E06BEE5F872}"/>
              </a:ext>
            </a:extLst>
          </p:cNvPr>
          <p:cNvSpPr txBox="1"/>
          <p:nvPr/>
        </p:nvSpPr>
        <p:spPr>
          <a:xfrm>
            <a:off x="0" y="1972569"/>
            <a:ext cx="2389333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noProof="1"/>
              <a:t>Lorem Ipsum</a:t>
            </a: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4150556-946F-4A3E-8D62-D17A40EE1EE0}"/>
              </a:ext>
            </a:extLst>
          </p:cNvPr>
          <p:cNvSpPr/>
          <p:nvPr/>
        </p:nvSpPr>
        <p:spPr>
          <a:xfrm rot="10800000">
            <a:off x="4131901" y="4619194"/>
            <a:ext cx="880199" cy="758792"/>
          </a:xfrm>
          <a:custGeom>
            <a:avLst/>
            <a:gdLst>
              <a:gd name="connsiteX0" fmla="*/ 1173599 w 1173599"/>
              <a:gd name="connsiteY0" fmla="*/ 1011723 h 1011723"/>
              <a:gd name="connsiteX1" fmla="*/ 0 w 1173599"/>
              <a:gd name="connsiteY1" fmla="*/ 1011723 h 1011723"/>
              <a:gd name="connsiteX2" fmla="*/ 586799 w 1173599"/>
              <a:gd name="connsiteY2" fmla="*/ 0 h 1011723"/>
              <a:gd name="connsiteX3" fmla="*/ 1046774 w 1173599"/>
              <a:gd name="connsiteY3" fmla="*/ 793060 h 1011723"/>
              <a:gd name="connsiteX4" fmla="*/ 880198 w 1173599"/>
              <a:gd name="connsiteY4" fmla="*/ 505861 h 1011723"/>
              <a:gd name="connsiteX5" fmla="*/ 586799 w 1173599"/>
              <a:gd name="connsiteY5" fmla="*/ 1011722 h 1011723"/>
              <a:gd name="connsiteX6" fmla="*/ 1173598 w 1173599"/>
              <a:gd name="connsiteY6" fmla="*/ 1011722 h 1011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3599" h="1011723">
                <a:moveTo>
                  <a:pt x="1173599" y="1011723"/>
                </a:moveTo>
                <a:lnTo>
                  <a:pt x="0" y="1011723"/>
                </a:lnTo>
                <a:lnTo>
                  <a:pt x="586799" y="0"/>
                </a:lnTo>
                <a:lnTo>
                  <a:pt x="1046774" y="793060"/>
                </a:lnTo>
                <a:lnTo>
                  <a:pt x="880198" y="505861"/>
                </a:lnTo>
                <a:lnTo>
                  <a:pt x="586799" y="1011722"/>
                </a:lnTo>
                <a:lnTo>
                  <a:pt x="1173598" y="1011722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289C3574-6699-4682-B689-65B028ADF123}"/>
              </a:ext>
            </a:extLst>
          </p:cNvPr>
          <p:cNvSpPr/>
          <p:nvPr/>
        </p:nvSpPr>
        <p:spPr>
          <a:xfrm rot="21253569">
            <a:off x="3173640" y="2135008"/>
            <a:ext cx="3149335" cy="388031"/>
          </a:xfrm>
          <a:custGeom>
            <a:avLst/>
            <a:gdLst>
              <a:gd name="connsiteX0" fmla="*/ 3652183 w 4199113"/>
              <a:gd name="connsiteY0" fmla="*/ 0 h 517375"/>
              <a:gd name="connsiteX1" fmla="*/ 4199113 w 4199113"/>
              <a:gd name="connsiteY1" fmla="*/ 489476 h 517375"/>
              <a:gd name="connsiteX2" fmla="*/ 4002170 w 4199113"/>
              <a:gd name="connsiteY2" fmla="*/ 517375 h 517375"/>
              <a:gd name="connsiteX3" fmla="*/ 0 w 4199113"/>
              <a:gd name="connsiteY3" fmla="*/ 517375 h 517375"/>
              <a:gd name="connsiteX0" fmla="*/ 3652183 w 4199113"/>
              <a:gd name="connsiteY0" fmla="*/ 0 h 517375"/>
              <a:gd name="connsiteX1" fmla="*/ 4199113 w 4199113"/>
              <a:gd name="connsiteY1" fmla="*/ 489476 h 517375"/>
              <a:gd name="connsiteX2" fmla="*/ 0 w 4199113"/>
              <a:gd name="connsiteY2" fmla="*/ 517375 h 517375"/>
              <a:gd name="connsiteX3" fmla="*/ 3652183 w 4199113"/>
              <a:gd name="connsiteY3" fmla="*/ 0 h 517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99113" h="517375">
                <a:moveTo>
                  <a:pt x="3652183" y="0"/>
                </a:moveTo>
                <a:lnTo>
                  <a:pt x="4199113" y="489476"/>
                </a:lnTo>
                <a:lnTo>
                  <a:pt x="0" y="517375"/>
                </a:lnTo>
                <a:lnTo>
                  <a:pt x="3652183" y="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8BA61D54-526B-4A33-B1F3-5183D346DBF5}"/>
              </a:ext>
            </a:extLst>
          </p:cNvPr>
          <p:cNvSpPr/>
          <p:nvPr/>
        </p:nvSpPr>
        <p:spPr>
          <a:xfrm rot="21253569">
            <a:off x="3919250" y="2846561"/>
            <a:ext cx="1961178" cy="374229"/>
          </a:xfrm>
          <a:custGeom>
            <a:avLst/>
            <a:gdLst>
              <a:gd name="connsiteX0" fmla="*/ 2118771 w 2614904"/>
              <a:gd name="connsiteY0" fmla="*/ 0 h 498972"/>
              <a:gd name="connsiteX1" fmla="*/ 2614904 w 2614904"/>
              <a:gd name="connsiteY1" fmla="*/ 472731 h 498972"/>
              <a:gd name="connsiteX2" fmla="*/ 2503479 w 2614904"/>
              <a:gd name="connsiteY2" fmla="*/ 498972 h 498972"/>
              <a:gd name="connsiteX3" fmla="*/ 0 w 2614904"/>
              <a:gd name="connsiteY3" fmla="*/ 498972 h 498972"/>
              <a:gd name="connsiteX0" fmla="*/ 2118771 w 2614904"/>
              <a:gd name="connsiteY0" fmla="*/ 0 h 498972"/>
              <a:gd name="connsiteX1" fmla="*/ 2614904 w 2614904"/>
              <a:gd name="connsiteY1" fmla="*/ 472731 h 498972"/>
              <a:gd name="connsiteX2" fmla="*/ 0 w 2614904"/>
              <a:gd name="connsiteY2" fmla="*/ 498972 h 498972"/>
              <a:gd name="connsiteX3" fmla="*/ 2118771 w 2614904"/>
              <a:gd name="connsiteY3" fmla="*/ 0 h 498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4904" h="498972">
                <a:moveTo>
                  <a:pt x="2118771" y="0"/>
                </a:moveTo>
                <a:lnTo>
                  <a:pt x="2614904" y="472731"/>
                </a:lnTo>
                <a:lnTo>
                  <a:pt x="0" y="498972"/>
                </a:lnTo>
                <a:lnTo>
                  <a:pt x="2118771" y="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5FC2FC7A-00CE-4553-AAF6-46422B27596F}"/>
              </a:ext>
            </a:extLst>
          </p:cNvPr>
          <p:cNvSpPr/>
          <p:nvPr/>
        </p:nvSpPr>
        <p:spPr>
          <a:xfrm rot="21253569">
            <a:off x="4310933" y="3593625"/>
            <a:ext cx="1129065" cy="349169"/>
          </a:xfrm>
          <a:custGeom>
            <a:avLst/>
            <a:gdLst>
              <a:gd name="connsiteX0" fmla="*/ 1040152 w 1505420"/>
              <a:gd name="connsiteY0" fmla="*/ 0 h 465559"/>
              <a:gd name="connsiteX1" fmla="*/ 1505420 w 1505420"/>
              <a:gd name="connsiteY1" fmla="*/ 432441 h 465559"/>
              <a:gd name="connsiteX2" fmla="*/ 1431428 w 1505420"/>
              <a:gd name="connsiteY2" fmla="*/ 465559 h 465559"/>
              <a:gd name="connsiteX3" fmla="*/ 0 w 1505420"/>
              <a:gd name="connsiteY3" fmla="*/ 465559 h 465559"/>
              <a:gd name="connsiteX0" fmla="*/ 1040152 w 1505420"/>
              <a:gd name="connsiteY0" fmla="*/ 0 h 465559"/>
              <a:gd name="connsiteX1" fmla="*/ 1505420 w 1505420"/>
              <a:gd name="connsiteY1" fmla="*/ 432441 h 465559"/>
              <a:gd name="connsiteX2" fmla="*/ 0 w 1505420"/>
              <a:gd name="connsiteY2" fmla="*/ 465559 h 465559"/>
              <a:gd name="connsiteX3" fmla="*/ 1040152 w 1505420"/>
              <a:gd name="connsiteY3" fmla="*/ 0 h 465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5420" h="465559">
                <a:moveTo>
                  <a:pt x="1040152" y="0"/>
                </a:moveTo>
                <a:lnTo>
                  <a:pt x="1505420" y="432441"/>
                </a:lnTo>
                <a:lnTo>
                  <a:pt x="0" y="465559"/>
                </a:lnTo>
                <a:lnTo>
                  <a:pt x="1040152" y="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B05AFBC6-B805-40B4-BF81-04513E97270A}"/>
              </a:ext>
            </a:extLst>
          </p:cNvPr>
          <p:cNvSpPr/>
          <p:nvPr/>
        </p:nvSpPr>
        <p:spPr>
          <a:xfrm rot="21253569">
            <a:off x="4136112" y="4574819"/>
            <a:ext cx="875734" cy="127869"/>
          </a:xfrm>
          <a:custGeom>
            <a:avLst/>
            <a:gdLst>
              <a:gd name="connsiteX0" fmla="*/ 0 w 1167645"/>
              <a:gd name="connsiteY0" fmla="*/ 0 h 170492"/>
              <a:gd name="connsiteX1" fmla="*/ 1167645 w 1167645"/>
              <a:gd name="connsiteY1" fmla="*/ 118067 h 170492"/>
              <a:gd name="connsiteX2" fmla="*/ 1129713 w 1167645"/>
              <a:gd name="connsiteY2" fmla="*/ 170492 h 170492"/>
              <a:gd name="connsiteX3" fmla="*/ 503179 w 1167645"/>
              <a:gd name="connsiteY3" fmla="*/ 170492 h 170492"/>
              <a:gd name="connsiteX4" fmla="*/ 583823 w 1167645"/>
              <a:gd name="connsiteY4" fmla="*/ 59035 h 170492"/>
              <a:gd name="connsiteX5" fmla="*/ 1 w 1167645"/>
              <a:gd name="connsiteY5" fmla="*/ 1 h 170492"/>
              <a:gd name="connsiteX0" fmla="*/ 0 w 1167645"/>
              <a:gd name="connsiteY0" fmla="*/ 0 h 170492"/>
              <a:gd name="connsiteX1" fmla="*/ 1167645 w 1167645"/>
              <a:gd name="connsiteY1" fmla="*/ 118067 h 170492"/>
              <a:gd name="connsiteX2" fmla="*/ 503179 w 1167645"/>
              <a:gd name="connsiteY2" fmla="*/ 170492 h 170492"/>
              <a:gd name="connsiteX3" fmla="*/ 583823 w 1167645"/>
              <a:gd name="connsiteY3" fmla="*/ 59035 h 170492"/>
              <a:gd name="connsiteX4" fmla="*/ 1 w 1167645"/>
              <a:gd name="connsiteY4" fmla="*/ 1 h 170492"/>
              <a:gd name="connsiteX5" fmla="*/ 0 w 1167645"/>
              <a:gd name="connsiteY5" fmla="*/ 0 h 17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45" h="170492">
                <a:moveTo>
                  <a:pt x="0" y="0"/>
                </a:moveTo>
                <a:lnTo>
                  <a:pt x="1167645" y="118067"/>
                </a:lnTo>
                <a:lnTo>
                  <a:pt x="503179" y="170492"/>
                </a:lnTo>
                <a:lnTo>
                  <a:pt x="583823" y="59035"/>
                </a:lnTo>
                <a:lnTo>
                  <a:pt x="1" y="1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6187AF3B-7992-422B-AB7A-96F4E8737344}"/>
              </a:ext>
            </a:extLst>
          </p:cNvPr>
          <p:cNvSpPr/>
          <p:nvPr/>
        </p:nvSpPr>
        <p:spPr>
          <a:xfrm>
            <a:off x="3911853" y="4239796"/>
            <a:ext cx="1320298" cy="379396"/>
          </a:xfrm>
          <a:custGeom>
            <a:avLst/>
            <a:gdLst>
              <a:gd name="connsiteX0" fmla="*/ 0 w 1760397"/>
              <a:gd name="connsiteY0" fmla="*/ 0 h 505861"/>
              <a:gd name="connsiteX1" fmla="*/ 1760397 w 1760397"/>
              <a:gd name="connsiteY1" fmla="*/ 0 h 505861"/>
              <a:gd name="connsiteX2" fmla="*/ 1466998 w 1760397"/>
              <a:gd name="connsiteY2" fmla="*/ 505861 h 505861"/>
              <a:gd name="connsiteX3" fmla="*/ 293399 w 1760397"/>
              <a:gd name="connsiteY3" fmla="*/ 505861 h 50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0397" h="505861">
                <a:moveTo>
                  <a:pt x="0" y="0"/>
                </a:moveTo>
                <a:lnTo>
                  <a:pt x="1760397" y="0"/>
                </a:lnTo>
                <a:lnTo>
                  <a:pt x="1466998" y="505861"/>
                </a:lnTo>
                <a:lnTo>
                  <a:pt x="293399" y="50586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F2619EC-AE99-48B5-8248-A3D49C3DF061}"/>
              </a:ext>
            </a:extLst>
          </p:cNvPr>
          <p:cNvSpPr txBox="1"/>
          <p:nvPr/>
        </p:nvSpPr>
        <p:spPr>
          <a:xfrm>
            <a:off x="4343412" y="4221744"/>
            <a:ext cx="457177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29AFB61E-CDB6-41D8-9CCF-BB5D065764D3}"/>
              </a:ext>
            </a:extLst>
          </p:cNvPr>
          <p:cNvSpPr/>
          <p:nvPr/>
        </p:nvSpPr>
        <p:spPr>
          <a:xfrm>
            <a:off x="3471754" y="3481005"/>
            <a:ext cx="2200496" cy="379396"/>
          </a:xfrm>
          <a:custGeom>
            <a:avLst/>
            <a:gdLst>
              <a:gd name="connsiteX0" fmla="*/ 0 w 2933995"/>
              <a:gd name="connsiteY0" fmla="*/ 0 h 505861"/>
              <a:gd name="connsiteX1" fmla="*/ 2933995 w 2933995"/>
              <a:gd name="connsiteY1" fmla="*/ 0 h 505861"/>
              <a:gd name="connsiteX2" fmla="*/ 2640596 w 2933995"/>
              <a:gd name="connsiteY2" fmla="*/ 505861 h 505861"/>
              <a:gd name="connsiteX3" fmla="*/ 293399 w 2933995"/>
              <a:gd name="connsiteY3" fmla="*/ 505861 h 50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33995" h="505861">
                <a:moveTo>
                  <a:pt x="0" y="0"/>
                </a:moveTo>
                <a:lnTo>
                  <a:pt x="2933995" y="0"/>
                </a:lnTo>
                <a:lnTo>
                  <a:pt x="2640596" y="505861"/>
                </a:lnTo>
                <a:lnTo>
                  <a:pt x="293399" y="50586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FE9A6E3-54D1-4263-BE97-598AED9019A4}"/>
              </a:ext>
            </a:extLst>
          </p:cNvPr>
          <p:cNvSpPr txBox="1"/>
          <p:nvPr/>
        </p:nvSpPr>
        <p:spPr>
          <a:xfrm>
            <a:off x="4343412" y="3462954"/>
            <a:ext cx="457177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/>
              <a:t>03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32708B10-E894-47C0-9E8F-113890A4085F}"/>
              </a:ext>
            </a:extLst>
          </p:cNvPr>
          <p:cNvSpPr/>
          <p:nvPr/>
        </p:nvSpPr>
        <p:spPr>
          <a:xfrm>
            <a:off x="3031654" y="2722215"/>
            <a:ext cx="3080695" cy="379396"/>
          </a:xfrm>
          <a:custGeom>
            <a:avLst/>
            <a:gdLst>
              <a:gd name="connsiteX0" fmla="*/ 0 w 4107593"/>
              <a:gd name="connsiteY0" fmla="*/ 0 h 505861"/>
              <a:gd name="connsiteX1" fmla="*/ 4107593 w 4107593"/>
              <a:gd name="connsiteY1" fmla="*/ 0 h 505861"/>
              <a:gd name="connsiteX2" fmla="*/ 3814194 w 4107593"/>
              <a:gd name="connsiteY2" fmla="*/ 505861 h 505861"/>
              <a:gd name="connsiteX3" fmla="*/ 293400 w 4107593"/>
              <a:gd name="connsiteY3" fmla="*/ 505861 h 50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07593" h="505861">
                <a:moveTo>
                  <a:pt x="0" y="0"/>
                </a:moveTo>
                <a:lnTo>
                  <a:pt x="4107593" y="0"/>
                </a:lnTo>
                <a:lnTo>
                  <a:pt x="3814194" y="505861"/>
                </a:lnTo>
                <a:lnTo>
                  <a:pt x="293400" y="50586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7BBFE26-5631-4054-AE15-9A94167086D8}"/>
              </a:ext>
            </a:extLst>
          </p:cNvPr>
          <p:cNvSpPr txBox="1"/>
          <p:nvPr/>
        </p:nvSpPr>
        <p:spPr>
          <a:xfrm>
            <a:off x="4343412" y="2704163"/>
            <a:ext cx="457177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/>
              <a:t>02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30DFFA5A-4925-4025-96B0-C404E5AF45D5}"/>
              </a:ext>
            </a:extLst>
          </p:cNvPr>
          <p:cNvSpPr/>
          <p:nvPr/>
        </p:nvSpPr>
        <p:spPr>
          <a:xfrm>
            <a:off x="2591556" y="1963424"/>
            <a:ext cx="3960892" cy="379395"/>
          </a:xfrm>
          <a:custGeom>
            <a:avLst/>
            <a:gdLst>
              <a:gd name="connsiteX0" fmla="*/ 0 w 5281189"/>
              <a:gd name="connsiteY0" fmla="*/ 0 h 505860"/>
              <a:gd name="connsiteX1" fmla="*/ 5281189 w 5281189"/>
              <a:gd name="connsiteY1" fmla="*/ 0 h 505860"/>
              <a:gd name="connsiteX2" fmla="*/ 4987790 w 5281189"/>
              <a:gd name="connsiteY2" fmla="*/ 505860 h 505860"/>
              <a:gd name="connsiteX3" fmla="*/ 293399 w 5281189"/>
              <a:gd name="connsiteY3" fmla="*/ 505860 h 505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81189" h="505860">
                <a:moveTo>
                  <a:pt x="0" y="0"/>
                </a:moveTo>
                <a:lnTo>
                  <a:pt x="5281189" y="0"/>
                </a:lnTo>
                <a:lnTo>
                  <a:pt x="4987790" y="505860"/>
                </a:lnTo>
                <a:lnTo>
                  <a:pt x="293399" y="50586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6620FBF-CB01-4064-A0EF-72C0119C7F42}"/>
              </a:ext>
            </a:extLst>
          </p:cNvPr>
          <p:cNvSpPr txBox="1"/>
          <p:nvPr/>
        </p:nvSpPr>
        <p:spPr>
          <a:xfrm>
            <a:off x="4343412" y="1945372"/>
            <a:ext cx="457177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/>
              <a:t>01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68663015-E096-487A-9EB4-B7467BF1DAC4}"/>
              </a:ext>
            </a:extLst>
          </p:cNvPr>
          <p:cNvSpPr/>
          <p:nvPr/>
        </p:nvSpPr>
        <p:spPr>
          <a:xfrm>
            <a:off x="3377331" y="5439299"/>
            <a:ext cx="2389333" cy="620831"/>
          </a:xfrm>
          <a:prstGeom prst="ellipse">
            <a:avLst/>
          </a:prstGeom>
          <a:gradFill flip="none" rotWithShape="1">
            <a:gsLst>
              <a:gs pos="12000">
                <a:schemeClr val="tx1">
                  <a:lumMod val="65000"/>
                  <a:lumOff val="35000"/>
                  <a:alpha val="43000"/>
                </a:schemeClr>
              </a:gs>
              <a:gs pos="86000">
                <a:schemeClr val="bg2">
                  <a:alpha val="0"/>
                </a:schemeClr>
              </a:gs>
              <a:gs pos="100000">
                <a:schemeClr val="bg1">
                  <a:lumMod val="95000"/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662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CBED33A3-27F2-493E-AE98-62926EC9BC22}"/>
              </a:ext>
            </a:extLst>
          </p:cNvPr>
          <p:cNvSpPr/>
          <p:nvPr/>
        </p:nvSpPr>
        <p:spPr>
          <a:xfrm>
            <a:off x="3911851" y="3572822"/>
            <a:ext cx="1540348" cy="948936"/>
          </a:xfrm>
          <a:custGeom>
            <a:avLst/>
            <a:gdLst>
              <a:gd name="connsiteX0" fmla="*/ 1547384 w 2093364"/>
              <a:gd name="connsiteY0" fmla="*/ 0 h 1265248"/>
              <a:gd name="connsiteX1" fmla="*/ 2093364 w 2093364"/>
              <a:gd name="connsiteY1" fmla="*/ 315222 h 1265248"/>
              <a:gd name="connsiteX2" fmla="*/ 2053797 w 2093364"/>
              <a:gd name="connsiteY2" fmla="*/ 383440 h 1265248"/>
              <a:gd name="connsiteX3" fmla="*/ 519452 w 2093364"/>
              <a:gd name="connsiteY3" fmla="*/ 1265248 h 1265248"/>
              <a:gd name="connsiteX4" fmla="*/ 66308 w 2093364"/>
              <a:gd name="connsiteY4" fmla="*/ 1003626 h 1265248"/>
              <a:gd name="connsiteX5" fmla="*/ 0 w 2093364"/>
              <a:gd name="connsiteY5" fmla="*/ 889302 h 1265248"/>
              <a:gd name="connsiteX0" fmla="*/ 1547384 w 2093364"/>
              <a:gd name="connsiteY0" fmla="*/ 0 h 1265248"/>
              <a:gd name="connsiteX1" fmla="*/ 2093364 w 2093364"/>
              <a:gd name="connsiteY1" fmla="*/ 315222 h 1265248"/>
              <a:gd name="connsiteX2" fmla="*/ 2053797 w 2093364"/>
              <a:gd name="connsiteY2" fmla="*/ 383440 h 1265248"/>
              <a:gd name="connsiteX3" fmla="*/ 519452 w 2093364"/>
              <a:gd name="connsiteY3" fmla="*/ 1265248 h 1265248"/>
              <a:gd name="connsiteX4" fmla="*/ 0 w 2093364"/>
              <a:gd name="connsiteY4" fmla="*/ 889302 h 1265248"/>
              <a:gd name="connsiteX5" fmla="*/ 1547384 w 2093364"/>
              <a:gd name="connsiteY5" fmla="*/ 0 h 1265248"/>
              <a:gd name="connsiteX0" fmla="*/ 1547384 w 2053797"/>
              <a:gd name="connsiteY0" fmla="*/ 0 h 1265248"/>
              <a:gd name="connsiteX1" fmla="*/ 2053797 w 2053797"/>
              <a:gd name="connsiteY1" fmla="*/ 383440 h 1265248"/>
              <a:gd name="connsiteX2" fmla="*/ 519452 w 2053797"/>
              <a:gd name="connsiteY2" fmla="*/ 1265248 h 1265248"/>
              <a:gd name="connsiteX3" fmla="*/ 0 w 2053797"/>
              <a:gd name="connsiteY3" fmla="*/ 889302 h 1265248"/>
              <a:gd name="connsiteX4" fmla="*/ 1547384 w 2053797"/>
              <a:gd name="connsiteY4" fmla="*/ 0 h 1265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53797" h="1265248">
                <a:moveTo>
                  <a:pt x="1547384" y="0"/>
                </a:moveTo>
                <a:lnTo>
                  <a:pt x="2053797" y="383440"/>
                </a:lnTo>
                <a:lnTo>
                  <a:pt x="519452" y="1265248"/>
                </a:lnTo>
                <a:lnTo>
                  <a:pt x="0" y="889302"/>
                </a:lnTo>
                <a:lnTo>
                  <a:pt x="1547384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205B7481-97C3-44D9-AF33-4E44AF5EB665}"/>
              </a:ext>
            </a:extLst>
          </p:cNvPr>
          <p:cNvSpPr/>
          <p:nvPr/>
        </p:nvSpPr>
        <p:spPr>
          <a:xfrm>
            <a:off x="3471752" y="2786295"/>
            <a:ext cx="2420546" cy="994680"/>
          </a:xfrm>
          <a:custGeom>
            <a:avLst/>
            <a:gdLst>
              <a:gd name="connsiteX0" fmla="*/ 2686221 w 3274310"/>
              <a:gd name="connsiteY0" fmla="*/ 0 h 1326240"/>
              <a:gd name="connsiteX1" fmla="*/ 3274310 w 3274310"/>
              <a:gd name="connsiteY1" fmla="*/ 339533 h 1326240"/>
              <a:gd name="connsiteX2" fmla="*/ 3227395 w 3274310"/>
              <a:gd name="connsiteY2" fmla="*/ 420421 h 1326240"/>
              <a:gd name="connsiteX3" fmla="*/ 600520 w 3274310"/>
              <a:gd name="connsiteY3" fmla="*/ 1326240 h 1326240"/>
              <a:gd name="connsiteX4" fmla="*/ 46432 w 3274310"/>
              <a:gd name="connsiteY4" fmla="*/ 1006337 h 1326240"/>
              <a:gd name="connsiteX5" fmla="*/ 0 w 3274310"/>
              <a:gd name="connsiteY5" fmla="*/ 926282 h 1326240"/>
              <a:gd name="connsiteX0" fmla="*/ 2686221 w 3274310"/>
              <a:gd name="connsiteY0" fmla="*/ 0 h 1326240"/>
              <a:gd name="connsiteX1" fmla="*/ 3274310 w 3274310"/>
              <a:gd name="connsiteY1" fmla="*/ 339533 h 1326240"/>
              <a:gd name="connsiteX2" fmla="*/ 3227395 w 3274310"/>
              <a:gd name="connsiteY2" fmla="*/ 420421 h 1326240"/>
              <a:gd name="connsiteX3" fmla="*/ 600520 w 3274310"/>
              <a:gd name="connsiteY3" fmla="*/ 1326240 h 1326240"/>
              <a:gd name="connsiteX4" fmla="*/ 0 w 3274310"/>
              <a:gd name="connsiteY4" fmla="*/ 926282 h 1326240"/>
              <a:gd name="connsiteX5" fmla="*/ 2686221 w 3274310"/>
              <a:gd name="connsiteY5" fmla="*/ 0 h 1326240"/>
              <a:gd name="connsiteX0" fmla="*/ 2686221 w 3227395"/>
              <a:gd name="connsiteY0" fmla="*/ 0 h 1326240"/>
              <a:gd name="connsiteX1" fmla="*/ 3227395 w 3227395"/>
              <a:gd name="connsiteY1" fmla="*/ 420421 h 1326240"/>
              <a:gd name="connsiteX2" fmla="*/ 600520 w 3227395"/>
              <a:gd name="connsiteY2" fmla="*/ 1326240 h 1326240"/>
              <a:gd name="connsiteX3" fmla="*/ 0 w 3227395"/>
              <a:gd name="connsiteY3" fmla="*/ 926282 h 1326240"/>
              <a:gd name="connsiteX4" fmla="*/ 2686221 w 3227395"/>
              <a:gd name="connsiteY4" fmla="*/ 0 h 1326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27395" h="1326240">
                <a:moveTo>
                  <a:pt x="2686221" y="0"/>
                </a:moveTo>
                <a:lnTo>
                  <a:pt x="3227395" y="420421"/>
                </a:lnTo>
                <a:lnTo>
                  <a:pt x="600520" y="1326240"/>
                </a:lnTo>
                <a:lnTo>
                  <a:pt x="0" y="926282"/>
                </a:lnTo>
                <a:lnTo>
                  <a:pt x="2686221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0BBEDE2B-FFD4-46C7-81DE-774268C3AEDA}"/>
              </a:ext>
            </a:extLst>
          </p:cNvPr>
          <p:cNvSpPr/>
          <p:nvPr/>
        </p:nvSpPr>
        <p:spPr>
          <a:xfrm>
            <a:off x="3031654" y="2018843"/>
            <a:ext cx="3300744" cy="1015770"/>
          </a:xfrm>
          <a:custGeom>
            <a:avLst/>
            <a:gdLst>
              <a:gd name="connsiteX0" fmla="*/ 3807595 w 4439824"/>
              <a:gd name="connsiteY0" fmla="*/ 0 h 1354360"/>
              <a:gd name="connsiteX1" fmla="*/ 4439824 w 4439824"/>
              <a:gd name="connsiteY1" fmla="*/ 365018 h 1354360"/>
              <a:gd name="connsiteX2" fmla="*/ 4400992 w 4439824"/>
              <a:gd name="connsiteY2" fmla="*/ 431970 h 1354360"/>
              <a:gd name="connsiteX3" fmla="*/ 656085 w 4439824"/>
              <a:gd name="connsiteY3" fmla="*/ 1354360 h 1354360"/>
              <a:gd name="connsiteX4" fmla="*/ 32909 w 4439824"/>
              <a:gd name="connsiteY4" fmla="*/ 994570 h 1354360"/>
              <a:gd name="connsiteX5" fmla="*/ 0 w 4439824"/>
              <a:gd name="connsiteY5" fmla="*/ 937830 h 1354360"/>
              <a:gd name="connsiteX0" fmla="*/ 3807595 w 4400992"/>
              <a:gd name="connsiteY0" fmla="*/ 0 h 1354360"/>
              <a:gd name="connsiteX1" fmla="*/ 4400992 w 4400992"/>
              <a:gd name="connsiteY1" fmla="*/ 431970 h 1354360"/>
              <a:gd name="connsiteX2" fmla="*/ 656085 w 4400992"/>
              <a:gd name="connsiteY2" fmla="*/ 1354360 h 1354360"/>
              <a:gd name="connsiteX3" fmla="*/ 32909 w 4400992"/>
              <a:gd name="connsiteY3" fmla="*/ 994570 h 1354360"/>
              <a:gd name="connsiteX4" fmla="*/ 0 w 4400992"/>
              <a:gd name="connsiteY4" fmla="*/ 937830 h 1354360"/>
              <a:gd name="connsiteX5" fmla="*/ 3807595 w 4400992"/>
              <a:gd name="connsiteY5" fmla="*/ 0 h 1354360"/>
              <a:gd name="connsiteX0" fmla="*/ 3807595 w 4400992"/>
              <a:gd name="connsiteY0" fmla="*/ 0 h 1354360"/>
              <a:gd name="connsiteX1" fmla="*/ 4400992 w 4400992"/>
              <a:gd name="connsiteY1" fmla="*/ 431970 h 1354360"/>
              <a:gd name="connsiteX2" fmla="*/ 656085 w 4400992"/>
              <a:gd name="connsiteY2" fmla="*/ 1354360 h 1354360"/>
              <a:gd name="connsiteX3" fmla="*/ 0 w 4400992"/>
              <a:gd name="connsiteY3" fmla="*/ 937830 h 1354360"/>
              <a:gd name="connsiteX4" fmla="*/ 3807595 w 4400992"/>
              <a:gd name="connsiteY4" fmla="*/ 0 h 1354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0992" h="1354360">
                <a:moveTo>
                  <a:pt x="3807595" y="0"/>
                </a:moveTo>
                <a:lnTo>
                  <a:pt x="4400992" y="431970"/>
                </a:lnTo>
                <a:lnTo>
                  <a:pt x="656085" y="1354360"/>
                </a:lnTo>
                <a:lnTo>
                  <a:pt x="0" y="937830"/>
                </a:lnTo>
                <a:lnTo>
                  <a:pt x="3807595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4-Level Folded Banner Funnel – Slide Template</a:t>
            </a:r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BC6D37C5-D170-467E-A355-05C069B8F0D0}"/>
              </a:ext>
            </a:extLst>
          </p:cNvPr>
          <p:cNvSpPr/>
          <p:nvPr/>
        </p:nvSpPr>
        <p:spPr>
          <a:xfrm rot="10800000">
            <a:off x="5122123" y="4239797"/>
            <a:ext cx="4021877" cy="379397"/>
          </a:xfrm>
          <a:custGeom>
            <a:avLst/>
            <a:gdLst>
              <a:gd name="connsiteX0" fmla="*/ 3995271 w 5362502"/>
              <a:gd name="connsiteY0" fmla="*/ 505862 h 505862"/>
              <a:gd name="connsiteX1" fmla="*/ 0 w 5362502"/>
              <a:gd name="connsiteY1" fmla="*/ 505862 h 505862"/>
              <a:gd name="connsiteX2" fmla="*/ 0 w 5362502"/>
              <a:gd name="connsiteY2" fmla="*/ 1 h 505862"/>
              <a:gd name="connsiteX3" fmla="*/ 3602105 w 5362502"/>
              <a:gd name="connsiteY3" fmla="*/ 1 h 505862"/>
              <a:gd name="connsiteX4" fmla="*/ 3602105 w 5362502"/>
              <a:gd name="connsiteY4" fmla="*/ 0 h 505862"/>
              <a:gd name="connsiteX5" fmla="*/ 5362502 w 5362502"/>
              <a:gd name="connsiteY5" fmla="*/ 0 h 505862"/>
              <a:gd name="connsiteX6" fmla="*/ 5069103 w 5362502"/>
              <a:gd name="connsiteY6" fmla="*/ 505861 h 505862"/>
              <a:gd name="connsiteX7" fmla="*/ 3995273 w 5362502"/>
              <a:gd name="connsiteY7" fmla="*/ 505861 h 505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62502" h="505862">
                <a:moveTo>
                  <a:pt x="3995271" y="505862"/>
                </a:moveTo>
                <a:lnTo>
                  <a:pt x="0" y="505862"/>
                </a:lnTo>
                <a:lnTo>
                  <a:pt x="0" y="1"/>
                </a:lnTo>
                <a:lnTo>
                  <a:pt x="3602105" y="1"/>
                </a:lnTo>
                <a:lnTo>
                  <a:pt x="3602105" y="0"/>
                </a:lnTo>
                <a:lnTo>
                  <a:pt x="5362502" y="0"/>
                </a:lnTo>
                <a:lnTo>
                  <a:pt x="5069103" y="505861"/>
                </a:lnTo>
                <a:lnTo>
                  <a:pt x="3995273" y="505861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8B76C6AC-3F08-47FC-90C1-D1B9BF71C536}"/>
              </a:ext>
            </a:extLst>
          </p:cNvPr>
          <p:cNvSpPr/>
          <p:nvPr/>
        </p:nvSpPr>
        <p:spPr>
          <a:xfrm rot="10800000">
            <a:off x="6442422" y="1963424"/>
            <a:ext cx="2701579" cy="379395"/>
          </a:xfrm>
          <a:custGeom>
            <a:avLst/>
            <a:gdLst>
              <a:gd name="connsiteX0" fmla="*/ 3308706 w 3602105"/>
              <a:gd name="connsiteY0" fmla="*/ 505860 h 505860"/>
              <a:gd name="connsiteX1" fmla="*/ 0 w 3602105"/>
              <a:gd name="connsiteY1" fmla="*/ 505860 h 505860"/>
              <a:gd name="connsiteX2" fmla="*/ 0 w 3602105"/>
              <a:gd name="connsiteY2" fmla="*/ 0 h 505860"/>
              <a:gd name="connsiteX3" fmla="*/ 3602105 w 3602105"/>
              <a:gd name="connsiteY3" fmla="*/ 0 h 505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02105" h="505860">
                <a:moveTo>
                  <a:pt x="3308706" y="505860"/>
                </a:moveTo>
                <a:lnTo>
                  <a:pt x="0" y="505860"/>
                </a:lnTo>
                <a:lnTo>
                  <a:pt x="0" y="0"/>
                </a:lnTo>
                <a:lnTo>
                  <a:pt x="3602105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EBF6A8E2-8779-4464-875F-0CE680D07E50}"/>
              </a:ext>
            </a:extLst>
          </p:cNvPr>
          <p:cNvSpPr/>
          <p:nvPr/>
        </p:nvSpPr>
        <p:spPr>
          <a:xfrm rot="10800000">
            <a:off x="6002321" y="2722215"/>
            <a:ext cx="3141678" cy="379396"/>
          </a:xfrm>
          <a:custGeom>
            <a:avLst/>
            <a:gdLst>
              <a:gd name="connsiteX0" fmla="*/ 3895505 w 4188904"/>
              <a:gd name="connsiteY0" fmla="*/ 505861 h 505861"/>
              <a:gd name="connsiteX1" fmla="*/ 1944785 w 4188904"/>
              <a:gd name="connsiteY1" fmla="*/ 505861 h 505861"/>
              <a:gd name="connsiteX2" fmla="*/ 374711 w 4188904"/>
              <a:gd name="connsiteY2" fmla="*/ 505861 h 505861"/>
              <a:gd name="connsiteX3" fmla="*/ 0 w 4188904"/>
              <a:gd name="connsiteY3" fmla="*/ 505861 h 505861"/>
              <a:gd name="connsiteX4" fmla="*/ 0 w 4188904"/>
              <a:gd name="connsiteY4" fmla="*/ 0 h 505861"/>
              <a:gd name="connsiteX5" fmla="*/ 81311 w 4188904"/>
              <a:gd name="connsiteY5" fmla="*/ 0 h 505861"/>
              <a:gd name="connsiteX6" fmla="*/ 2238184 w 4188904"/>
              <a:gd name="connsiteY6" fmla="*/ 0 h 505861"/>
              <a:gd name="connsiteX7" fmla="*/ 4188904 w 4188904"/>
              <a:gd name="connsiteY7" fmla="*/ 0 h 50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88904" h="505861">
                <a:moveTo>
                  <a:pt x="3895505" y="505861"/>
                </a:moveTo>
                <a:lnTo>
                  <a:pt x="1944785" y="505861"/>
                </a:lnTo>
                <a:lnTo>
                  <a:pt x="374711" y="505861"/>
                </a:lnTo>
                <a:lnTo>
                  <a:pt x="0" y="505861"/>
                </a:lnTo>
                <a:lnTo>
                  <a:pt x="0" y="0"/>
                </a:lnTo>
                <a:lnTo>
                  <a:pt x="81311" y="0"/>
                </a:lnTo>
                <a:lnTo>
                  <a:pt x="2238184" y="0"/>
                </a:lnTo>
                <a:lnTo>
                  <a:pt x="4188904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967D2ED3-3C13-4087-AE7E-8E8D7C2E910A}"/>
              </a:ext>
            </a:extLst>
          </p:cNvPr>
          <p:cNvSpPr/>
          <p:nvPr/>
        </p:nvSpPr>
        <p:spPr>
          <a:xfrm rot="10800000">
            <a:off x="5562223" y="3481005"/>
            <a:ext cx="3581777" cy="379397"/>
          </a:xfrm>
          <a:custGeom>
            <a:avLst/>
            <a:gdLst>
              <a:gd name="connsiteX0" fmla="*/ 2459945 w 4775702"/>
              <a:gd name="connsiteY0" fmla="*/ 505862 h 505862"/>
              <a:gd name="connsiteX1" fmla="*/ 0 w 4775702"/>
              <a:gd name="connsiteY1" fmla="*/ 505862 h 505862"/>
              <a:gd name="connsiteX2" fmla="*/ 0 w 4775702"/>
              <a:gd name="connsiteY2" fmla="*/ 1 h 505862"/>
              <a:gd name="connsiteX3" fmla="*/ 1841707 w 4775702"/>
              <a:gd name="connsiteY3" fmla="*/ 1 h 505862"/>
              <a:gd name="connsiteX4" fmla="*/ 1841707 w 4775702"/>
              <a:gd name="connsiteY4" fmla="*/ 0 h 505862"/>
              <a:gd name="connsiteX5" fmla="*/ 4775702 w 4775702"/>
              <a:gd name="connsiteY5" fmla="*/ 0 h 505862"/>
              <a:gd name="connsiteX6" fmla="*/ 4482303 w 4775702"/>
              <a:gd name="connsiteY6" fmla="*/ 505861 h 505862"/>
              <a:gd name="connsiteX7" fmla="*/ 2459946 w 4775702"/>
              <a:gd name="connsiteY7" fmla="*/ 505861 h 505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75702" h="505862">
                <a:moveTo>
                  <a:pt x="2459945" y="505862"/>
                </a:moveTo>
                <a:lnTo>
                  <a:pt x="0" y="505862"/>
                </a:lnTo>
                <a:lnTo>
                  <a:pt x="0" y="1"/>
                </a:lnTo>
                <a:lnTo>
                  <a:pt x="1841707" y="1"/>
                </a:lnTo>
                <a:lnTo>
                  <a:pt x="1841707" y="0"/>
                </a:lnTo>
                <a:lnTo>
                  <a:pt x="4775702" y="0"/>
                </a:lnTo>
                <a:lnTo>
                  <a:pt x="4482303" y="505861"/>
                </a:lnTo>
                <a:lnTo>
                  <a:pt x="2459946" y="505861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311D566-460B-4DD1-AEC4-E9D2FB19A5DA}"/>
              </a:ext>
            </a:extLst>
          </p:cNvPr>
          <p:cNvSpPr txBox="1"/>
          <p:nvPr/>
        </p:nvSpPr>
        <p:spPr>
          <a:xfrm>
            <a:off x="5558656" y="4244830"/>
            <a:ext cx="3362717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900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sit amet, nibh est. A magna maecenas, quam magna nec quis, lorem nunc. Suspendisse viverra sodales mauris, cras phare.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1E0AF6C-77D7-4496-948A-FF648BCA5F42}"/>
              </a:ext>
            </a:extLst>
          </p:cNvPr>
          <p:cNvSpPr txBox="1"/>
          <p:nvPr/>
        </p:nvSpPr>
        <p:spPr>
          <a:xfrm>
            <a:off x="5998756" y="3486036"/>
            <a:ext cx="2922617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900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sit amet, nibh est. A magna maecenas, quam magna nec quis, lorem nunc. Suspendisse viverra.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7ADFCBB4-0589-41B6-BB4E-3C808E3A3B76}"/>
              </a:ext>
            </a:extLst>
          </p:cNvPr>
          <p:cNvSpPr txBox="1"/>
          <p:nvPr/>
        </p:nvSpPr>
        <p:spPr>
          <a:xfrm>
            <a:off x="6438854" y="2727243"/>
            <a:ext cx="2482518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900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sit amet, nibh est. A magna maecenas, quam magna nec quis, lorem nunc.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4C48D415-6BA2-4B6A-BCC4-A47CDEB0B4A8}"/>
              </a:ext>
            </a:extLst>
          </p:cNvPr>
          <p:cNvSpPr txBox="1"/>
          <p:nvPr/>
        </p:nvSpPr>
        <p:spPr>
          <a:xfrm>
            <a:off x="6878954" y="1968455"/>
            <a:ext cx="2042418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900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sit amet, nibh est. A magna maecenas, quam magna nec quis.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FB957B2-E263-47C2-BB20-C80A4A2CA3B3}"/>
              </a:ext>
            </a:extLst>
          </p:cNvPr>
          <p:cNvSpPr txBox="1"/>
          <p:nvPr/>
        </p:nvSpPr>
        <p:spPr>
          <a:xfrm>
            <a:off x="1320297" y="4244828"/>
            <a:ext cx="2389333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28E7859-75BB-4B0E-BE8C-193566524F81}"/>
              </a:ext>
            </a:extLst>
          </p:cNvPr>
          <p:cNvSpPr txBox="1"/>
          <p:nvPr/>
        </p:nvSpPr>
        <p:spPr>
          <a:xfrm>
            <a:off x="880198" y="3486037"/>
            <a:ext cx="2389333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755E2CD-64C9-4724-B8AE-C8703C909A86}"/>
              </a:ext>
            </a:extLst>
          </p:cNvPr>
          <p:cNvSpPr txBox="1"/>
          <p:nvPr/>
        </p:nvSpPr>
        <p:spPr>
          <a:xfrm>
            <a:off x="440099" y="2727246"/>
            <a:ext cx="2389333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DD20B2B-B1C2-4257-B8C3-6E06BEE5F872}"/>
              </a:ext>
            </a:extLst>
          </p:cNvPr>
          <p:cNvSpPr txBox="1"/>
          <p:nvPr/>
        </p:nvSpPr>
        <p:spPr>
          <a:xfrm>
            <a:off x="0" y="1972569"/>
            <a:ext cx="2389333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4150556-946F-4A3E-8D62-D17A40EE1EE0}"/>
              </a:ext>
            </a:extLst>
          </p:cNvPr>
          <p:cNvSpPr/>
          <p:nvPr/>
        </p:nvSpPr>
        <p:spPr>
          <a:xfrm rot="10800000">
            <a:off x="4131901" y="4619194"/>
            <a:ext cx="880199" cy="758792"/>
          </a:xfrm>
          <a:custGeom>
            <a:avLst/>
            <a:gdLst>
              <a:gd name="connsiteX0" fmla="*/ 1173599 w 1173599"/>
              <a:gd name="connsiteY0" fmla="*/ 1011723 h 1011723"/>
              <a:gd name="connsiteX1" fmla="*/ 0 w 1173599"/>
              <a:gd name="connsiteY1" fmla="*/ 1011723 h 1011723"/>
              <a:gd name="connsiteX2" fmla="*/ 586799 w 1173599"/>
              <a:gd name="connsiteY2" fmla="*/ 0 h 1011723"/>
              <a:gd name="connsiteX3" fmla="*/ 1046774 w 1173599"/>
              <a:gd name="connsiteY3" fmla="*/ 793060 h 1011723"/>
              <a:gd name="connsiteX4" fmla="*/ 880198 w 1173599"/>
              <a:gd name="connsiteY4" fmla="*/ 505861 h 1011723"/>
              <a:gd name="connsiteX5" fmla="*/ 586799 w 1173599"/>
              <a:gd name="connsiteY5" fmla="*/ 1011722 h 1011723"/>
              <a:gd name="connsiteX6" fmla="*/ 1173598 w 1173599"/>
              <a:gd name="connsiteY6" fmla="*/ 1011722 h 1011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3599" h="1011723">
                <a:moveTo>
                  <a:pt x="1173599" y="1011723"/>
                </a:moveTo>
                <a:lnTo>
                  <a:pt x="0" y="1011723"/>
                </a:lnTo>
                <a:lnTo>
                  <a:pt x="586799" y="0"/>
                </a:lnTo>
                <a:lnTo>
                  <a:pt x="1046774" y="793060"/>
                </a:lnTo>
                <a:lnTo>
                  <a:pt x="880198" y="505861"/>
                </a:lnTo>
                <a:lnTo>
                  <a:pt x="586799" y="1011722"/>
                </a:lnTo>
                <a:lnTo>
                  <a:pt x="1173598" y="1011722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289C3574-6699-4682-B689-65B028ADF123}"/>
              </a:ext>
            </a:extLst>
          </p:cNvPr>
          <p:cNvSpPr/>
          <p:nvPr/>
        </p:nvSpPr>
        <p:spPr>
          <a:xfrm rot="21253569">
            <a:off x="3173640" y="2135008"/>
            <a:ext cx="3149335" cy="388031"/>
          </a:xfrm>
          <a:custGeom>
            <a:avLst/>
            <a:gdLst>
              <a:gd name="connsiteX0" fmla="*/ 3652183 w 4199113"/>
              <a:gd name="connsiteY0" fmla="*/ 0 h 517375"/>
              <a:gd name="connsiteX1" fmla="*/ 4199113 w 4199113"/>
              <a:gd name="connsiteY1" fmla="*/ 489476 h 517375"/>
              <a:gd name="connsiteX2" fmla="*/ 4002170 w 4199113"/>
              <a:gd name="connsiteY2" fmla="*/ 517375 h 517375"/>
              <a:gd name="connsiteX3" fmla="*/ 0 w 4199113"/>
              <a:gd name="connsiteY3" fmla="*/ 517375 h 517375"/>
              <a:gd name="connsiteX0" fmla="*/ 3652183 w 4199113"/>
              <a:gd name="connsiteY0" fmla="*/ 0 h 517375"/>
              <a:gd name="connsiteX1" fmla="*/ 4199113 w 4199113"/>
              <a:gd name="connsiteY1" fmla="*/ 489476 h 517375"/>
              <a:gd name="connsiteX2" fmla="*/ 0 w 4199113"/>
              <a:gd name="connsiteY2" fmla="*/ 517375 h 517375"/>
              <a:gd name="connsiteX3" fmla="*/ 3652183 w 4199113"/>
              <a:gd name="connsiteY3" fmla="*/ 0 h 517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99113" h="517375">
                <a:moveTo>
                  <a:pt x="3652183" y="0"/>
                </a:moveTo>
                <a:lnTo>
                  <a:pt x="4199113" y="489476"/>
                </a:lnTo>
                <a:lnTo>
                  <a:pt x="0" y="517375"/>
                </a:lnTo>
                <a:lnTo>
                  <a:pt x="3652183" y="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8BA61D54-526B-4A33-B1F3-5183D346DBF5}"/>
              </a:ext>
            </a:extLst>
          </p:cNvPr>
          <p:cNvSpPr/>
          <p:nvPr/>
        </p:nvSpPr>
        <p:spPr>
          <a:xfrm rot="21253569">
            <a:off x="3919250" y="2846561"/>
            <a:ext cx="1961178" cy="374229"/>
          </a:xfrm>
          <a:custGeom>
            <a:avLst/>
            <a:gdLst>
              <a:gd name="connsiteX0" fmla="*/ 2118771 w 2614904"/>
              <a:gd name="connsiteY0" fmla="*/ 0 h 498972"/>
              <a:gd name="connsiteX1" fmla="*/ 2614904 w 2614904"/>
              <a:gd name="connsiteY1" fmla="*/ 472731 h 498972"/>
              <a:gd name="connsiteX2" fmla="*/ 2503479 w 2614904"/>
              <a:gd name="connsiteY2" fmla="*/ 498972 h 498972"/>
              <a:gd name="connsiteX3" fmla="*/ 0 w 2614904"/>
              <a:gd name="connsiteY3" fmla="*/ 498972 h 498972"/>
              <a:gd name="connsiteX0" fmla="*/ 2118771 w 2614904"/>
              <a:gd name="connsiteY0" fmla="*/ 0 h 498972"/>
              <a:gd name="connsiteX1" fmla="*/ 2614904 w 2614904"/>
              <a:gd name="connsiteY1" fmla="*/ 472731 h 498972"/>
              <a:gd name="connsiteX2" fmla="*/ 0 w 2614904"/>
              <a:gd name="connsiteY2" fmla="*/ 498972 h 498972"/>
              <a:gd name="connsiteX3" fmla="*/ 2118771 w 2614904"/>
              <a:gd name="connsiteY3" fmla="*/ 0 h 498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4904" h="498972">
                <a:moveTo>
                  <a:pt x="2118771" y="0"/>
                </a:moveTo>
                <a:lnTo>
                  <a:pt x="2614904" y="472731"/>
                </a:lnTo>
                <a:lnTo>
                  <a:pt x="0" y="498972"/>
                </a:lnTo>
                <a:lnTo>
                  <a:pt x="2118771" y="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5FC2FC7A-00CE-4553-AAF6-46422B27596F}"/>
              </a:ext>
            </a:extLst>
          </p:cNvPr>
          <p:cNvSpPr/>
          <p:nvPr/>
        </p:nvSpPr>
        <p:spPr>
          <a:xfrm rot="21253569">
            <a:off x="4310933" y="3593625"/>
            <a:ext cx="1129065" cy="349169"/>
          </a:xfrm>
          <a:custGeom>
            <a:avLst/>
            <a:gdLst>
              <a:gd name="connsiteX0" fmla="*/ 1040152 w 1505420"/>
              <a:gd name="connsiteY0" fmla="*/ 0 h 465559"/>
              <a:gd name="connsiteX1" fmla="*/ 1505420 w 1505420"/>
              <a:gd name="connsiteY1" fmla="*/ 432441 h 465559"/>
              <a:gd name="connsiteX2" fmla="*/ 1431428 w 1505420"/>
              <a:gd name="connsiteY2" fmla="*/ 465559 h 465559"/>
              <a:gd name="connsiteX3" fmla="*/ 0 w 1505420"/>
              <a:gd name="connsiteY3" fmla="*/ 465559 h 465559"/>
              <a:gd name="connsiteX0" fmla="*/ 1040152 w 1505420"/>
              <a:gd name="connsiteY0" fmla="*/ 0 h 465559"/>
              <a:gd name="connsiteX1" fmla="*/ 1505420 w 1505420"/>
              <a:gd name="connsiteY1" fmla="*/ 432441 h 465559"/>
              <a:gd name="connsiteX2" fmla="*/ 0 w 1505420"/>
              <a:gd name="connsiteY2" fmla="*/ 465559 h 465559"/>
              <a:gd name="connsiteX3" fmla="*/ 1040152 w 1505420"/>
              <a:gd name="connsiteY3" fmla="*/ 0 h 465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5420" h="465559">
                <a:moveTo>
                  <a:pt x="1040152" y="0"/>
                </a:moveTo>
                <a:lnTo>
                  <a:pt x="1505420" y="432441"/>
                </a:lnTo>
                <a:lnTo>
                  <a:pt x="0" y="465559"/>
                </a:lnTo>
                <a:lnTo>
                  <a:pt x="1040152" y="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B05AFBC6-B805-40B4-BF81-04513E97270A}"/>
              </a:ext>
            </a:extLst>
          </p:cNvPr>
          <p:cNvSpPr/>
          <p:nvPr/>
        </p:nvSpPr>
        <p:spPr>
          <a:xfrm rot="21253569">
            <a:off x="4136112" y="4574819"/>
            <a:ext cx="875734" cy="127869"/>
          </a:xfrm>
          <a:custGeom>
            <a:avLst/>
            <a:gdLst>
              <a:gd name="connsiteX0" fmla="*/ 0 w 1167645"/>
              <a:gd name="connsiteY0" fmla="*/ 0 h 170492"/>
              <a:gd name="connsiteX1" fmla="*/ 1167645 w 1167645"/>
              <a:gd name="connsiteY1" fmla="*/ 118067 h 170492"/>
              <a:gd name="connsiteX2" fmla="*/ 1129713 w 1167645"/>
              <a:gd name="connsiteY2" fmla="*/ 170492 h 170492"/>
              <a:gd name="connsiteX3" fmla="*/ 503179 w 1167645"/>
              <a:gd name="connsiteY3" fmla="*/ 170492 h 170492"/>
              <a:gd name="connsiteX4" fmla="*/ 583823 w 1167645"/>
              <a:gd name="connsiteY4" fmla="*/ 59035 h 170492"/>
              <a:gd name="connsiteX5" fmla="*/ 1 w 1167645"/>
              <a:gd name="connsiteY5" fmla="*/ 1 h 170492"/>
              <a:gd name="connsiteX0" fmla="*/ 0 w 1167645"/>
              <a:gd name="connsiteY0" fmla="*/ 0 h 170492"/>
              <a:gd name="connsiteX1" fmla="*/ 1167645 w 1167645"/>
              <a:gd name="connsiteY1" fmla="*/ 118067 h 170492"/>
              <a:gd name="connsiteX2" fmla="*/ 503179 w 1167645"/>
              <a:gd name="connsiteY2" fmla="*/ 170492 h 170492"/>
              <a:gd name="connsiteX3" fmla="*/ 583823 w 1167645"/>
              <a:gd name="connsiteY3" fmla="*/ 59035 h 170492"/>
              <a:gd name="connsiteX4" fmla="*/ 1 w 1167645"/>
              <a:gd name="connsiteY4" fmla="*/ 1 h 170492"/>
              <a:gd name="connsiteX5" fmla="*/ 0 w 1167645"/>
              <a:gd name="connsiteY5" fmla="*/ 0 h 17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45" h="170492">
                <a:moveTo>
                  <a:pt x="0" y="0"/>
                </a:moveTo>
                <a:lnTo>
                  <a:pt x="1167645" y="118067"/>
                </a:lnTo>
                <a:lnTo>
                  <a:pt x="503179" y="170492"/>
                </a:lnTo>
                <a:lnTo>
                  <a:pt x="583823" y="59035"/>
                </a:lnTo>
                <a:lnTo>
                  <a:pt x="1" y="1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6187AF3B-7992-422B-AB7A-96F4E8737344}"/>
              </a:ext>
            </a:extLst>
          </p:cNvPr>
          <p:cNvSpPr/>
          <p:nvPr/>
        </p:nvSpPr>
        <p:spPr>
          <a:xfrm>
            <a:off x="3911853" y="4239796"/>
            <a:ext cx="1320298" cy="379396"/>
          </a:xfrm>
          <a:custGeom>
            <a:avLst/>
            <a:gdLst>
              <a:gd name="connsiteX0" fmla="*/ 0 w 1760397"/>
              <a:gd name="connsiteY0" fmla="*/ 0 h 505861"/>
              <a:gd name="connsiteX1" fmla="*/ 1760397 w 1760397"/>
              <a:gd name="connsiteY1" fmla="*/ 0 h 505861"/>
              <a:gd name="connsiteX2" fmla="*/ 1466998 w 1760397"/>
              <a:gd name="connsiteY2" fmla="*/ 505861 h 505861"/>
              <a:gd name="connsiteX3" fmla="*/ 293399 w 1760397"/>
              <a:gd name="connsiteY3" fmla="*/ 505861 h 50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0397" h="505861">
                <a:moveTo>
                  <a:pt x="0" y="0"/>
                </a:moveTo>
                <a:lnTo>
                  <a:pt x="1760397" y="0"/>
                </a:lnTo>
                <a:lnTo>
                  <a:pt x="1466998" y="505861"/>
                </a:lnTo>
                <a:lnTo>
                  <a:pt x="293399" y="50586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F2619EC-AE99-48B5-8248-A3D49C3DF061}"/>
              </a:ext>
            </a:extLst>
          </p:cNvPr>
          <p:cNvSpPr txBox="1"/>
          <p:nvPr/>
        </p:nvSpPr>
        <p:spPr>
          <a:xfrm>
            <a:off x="4343412" y="4221744"/>
            <a:ext cx="457177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29AFB61E-CDB6-41D8-9CCF-BB5D065764D3}"/>
              </a:ext>
            </a:extLst>
          </p:cNvPr>
          <p:cNvSpPr/>
          <p:nvPr/>
        </p:nvSpPr>
        <p:spPr>
          <a:xfrm>
            <a:off x="3471754" y="3481005"/>
            <a:ext cx="2200496" cy="379396"/>
          </a:xfrm>
          <a:custGeom>
            <a:avLst/>
            <a:gdLst>
              <a:gd name="connsiteX0" fmla="*/ 0 w 2933995"/>
              <a:gd name="connsiteY0" fmla="*/ 0 h 505861"/>
              <a:gd name="connsiteX1" fmla="*/ 2933995 w 2933995"/>
              <a:gd name="connsiteY1" fmla="*/ 0 h 505861"/>
              <a:gd name="connsiteX2" fmla="*/ 2640596 w 2933995"/>
              <a:gd name="connsiteY2" fmla="*/ 505861 h 505861"/>
              <a:gd name="connsiteX3" fmla="*/ 293399 w 2933995"/>
              <a:gd name="connsiteY3" fmla="*/ 505861 h 50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33995" h="505861">
                <a:moveTo>
                  <a:pt x="0" y="0"/>
                </a:moveTo>
                <a:lnTo>
                  <a:pt x="2933995" y="0"/>
                </a:lnTo>
                <a:lnTo>
                  <a:pt x="2640596" y="505861"/>
                </a:lnTo>
                <a:lnTo>
                  <a:pt x="293399" y="50586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FE9A6E3-54D1-4263-BE97-598AED9019A4}"/>
              </a:ext>
            </a:extLst>
          </p:cNvPr>
          <p:cNvSpPr txBox="1"/>
          <p:nvPr/>
        </p:nvSpPr>
        <p:spPr>
          <a:xfrm>
            <a:off x="4343412" y="3462954"/>
            <a:ext cx="457177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/>
              <a:t>03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32708B10-E894-47C0-9E8F-113890A4085F}"/>
              </a:ext>
            </a:extLst>
          </p:cNvPr>
          <p:cNvSpPr/>
          <p:nvPr/>
        </p:nvSpPr>
        <p:spPr>
          <a:xfrm>
            <a:off x="3031654" y="2722215"/>
            <a:ext cx="3080695" cy="379396"/>
          </a:xfrm>
          <a:custGeom>
            <a:avLst/>
            <a:gdLst>
              <a:gd name="connsiteX0" fmla="*/ 0 w 4107593"/>
              <a:gd name="connsiteY0" fmla="*/ 0 h 505861"/>
              <a:gd name="connsiteX1" fmla="*/ 4107593 w 4107593"/>
              <a:gd name="connsiteY1" fmla="*/ 0 h 505861"/>
              <a:gd name="connsiteX2" fmla="*/ 3814194 w 4107593"/>
              <a:gd name="connsiteY2" fmla="*/ 505861 h 505861"/>
              <a:gd name="connsiteX3" fmla="*/ 293400 w 4107593"/>
              <a:gd name="connsiteY3" fmla="*/ 505861 h 50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07593" h="505861">
                <a:moveTo>
                  <a:pt x="0" y="0"/>
                </a:moveTo>
                <a:lnTo>
                  <a:pt x="4107593" y="0"/>
                </a:lnTo>
                <a:lnTo>
                  <a:pt x="3814194" y="505861"/>
                </a:lnTo>
                <a:lnTo>
                  <a:pt x="293400" y="50586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7BBFE26-5631-4054-AE15-9A94167086D8}"/>
              </a:ext>
            </a:extLst>
          </p:cNvPr>
          <p:cNvSpPr txBox="1"/>
          <p:nvPr/>
        </p:nvSpPr>
        <p:spPr>
          <a:xfrm>
            <a:off x="4343412" y="2704163"/>
            <a:ext cx="457177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/>
              <a:t>02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30DFFA5A-4925-4025-96B0-C404E5AF45D5}"/>
              </a:ext>
            </a:extLst>
          </p:cNvPr>
          <p:cNvSpPr/>
          <p:nvPr/>
        </p:nvSpPr>
        <p:spPr>
          <a:xfrm>
            <a:off x="2591556" y="1963424"/>
            <a:ext cx="3960892" cy="379395"/>
          </a:xfrm>
          <a:custGeom>
            <a:avLst/>
            <a:gdLst>
              <a:gd name="connsiteX0" fmla="*/ 0 w 5281189"/>
              <a:gd name="connsiteY0" fmla="*/ 0 h 505860"/>
              <a:gd name="connsiteX1" fmla="*/ 5281189 w 5281189"/>
              <a:gd name="connsiteY1" fmla="*/ 0 h 505860"/>
              <a:gd name="connsiteX2" fmla="*/ 4987790 w 5281189"/>
              <a:gd name="connsiteY2" fmla="*/ 505860 h 505860"/>
              <a:gd name="connsiteX3" fmla="*/ 293399 w 5281189"/>
              <a:gd name="connsiteY3" fmla="*/ 505860 h 505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81189" h="505860">
                <a:moveTo>
                  <a:pt x="0" y="0"/>
                </a:moveTo>
                <a:lnTo>
                  <a:pt x="5281189" y="0"/>
                </a:lnTo>
                <a:lnTo>
                  <a:pt x="4987790" y="505860"/>
                </a:lnTo>
                <a:lnTo>
                  <a:pt x="293399" y="50586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6620FBF-CB01-4064-A0EF-72C0119C7F42}"/>
              </a:ext>
            </a:extLst>
          </p:cNvPr>
          <p:cNvSpPr txBox="1"/>
          <p:nvPr/>
        </p:nvSpPr>
        <p:spPr>
          <a:xfrm>
            <a:off x="4343412" y="1945372"/>
            <a:ext cx="457177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/>
              <a:t>01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68663015-E096-487A-9EB4-B7467BF1DAC4}"/>
              </a:ext>
            </a:extLst>
          </p:cNvPr>
          <p:cNvSpPr/>
          <p:nvPr/>
        </p:nvSpPr>
        <p:spPr>
          <a:xfrm>
            <a:off x="3377331" y="5439299"/>
            <a:ext cx="2389333" cy="620831"/>
          </a:xfrm>
          <a:prstGeom prst="ellipse">
            <a:avLst/>
          </a:prstGeom>
          <a:gradFill flip="none" rotWithShape="1">
            <a:gsLst>
              <a:gs pos="12000">
                <a:schemeClr val="tx1">
                  <a:alpha val="79000"/>
                </a:schemeClr>
              </a:gs>
              <a:gs pos="86000">
                <a:srgbClr val="23282F">
                  <a:alpha val="53000"/>
                </a:srgbClr>
              </a:gs>
              <a:gs pos="100000">
                <a:srgbClr val="23282F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028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10295</TotalTime>
  <Words>267</Words>
  <Application>Microsoft Office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4-Level Folded Banner Funnel – Slide Template</vt:lpstr>
      <vt:lpstr>4-Level Folded Banner Funnel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4-Level Folded Banner Funnel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2022-04-18T20:00:30Z</dcterms:modified>
  <cp:category>Charts &amp; Diagrams</cp:category>
</cp:coreProperties>
</file>