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8" r:id="rId4"/>
    <p:sldId id="360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564" autoAdjust="0"/>
    <p:restoredTop sz="96433" autoAdjust="0"/>
  </p:normalViewPr>
  <p:slideViewPr>
    <p:cSldViewPr snapToGrid="0" showGuides="1">
      <p:cViewPr>
        <p:scale>
          <a:sx n="66" d="100"/>
          <a:sy n="66" d="100"/>
        </p:scale>
        <p:origin x="1194" y="192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4/18/2022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05161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45744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4/18/2022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Oval 54">
            <a:extLst>
              <a:ext uri="{FF2B5EF4-FFF2-40B4-BE49-F238E27FC236}">
                <a16:creationId xmlns:a16="http://schemas.microsoft.com/office/drawing/2014/main" id="{128FB760-FA60-4B25-8B1A-4D71B12F1863}"/>
              </a:ext>
            </a:extLst>
          </p:cNvPr>
          <p:cNvSpPr/>
          <p:nvPr/>
        </p:nvSpPr>
        <p:spPr>
          <a:xfrm>
            <a:off x="4901331" y="5717232"/>
            <a:ext cx="2389333" cy="620831"/>
          </a:xfrm>
          <a:prstGeom prst="ellipse">
            <a:avLst/>
          </a:prstGeom>
          <a:gradFill flip="none" rotWithShape="1">
            <a:gsLst>
              <a:gs pos="12000">
                <a:schemeClr val="tx1">
                  <a:lumMod val="65000"/>
                  <a:lumOff val="35000"/>
                  <a:alpha val="43000"/>
                </a:schemeClr>
              </a:gs>
              <a:gs pos="86000">
                <a:schemeClr val="bg2">
                  <a:alpha val="0"/>
                </a:schemeClr>
              </a:gs>
              <a:gs pos="100000">
                <a:schemeClr val="bg1">
                  <a:lumMod val="95000"/>
                  <a:alpha val="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Freeform: Shape 47">
            <a:extLst>
              <a:ext uri="{FF2B5EF4-FFF2-40B4-BE49-F238E27FC236}">
                <a16:creationId xmlns:a16="http://schemas.microsoft.com/office/drawing/2014/main" id="{CBED33A3-27F2-493E-AE98-62926EC9BC22}"/>
              </a:ext>
            </a:extLst>
          </p:cNvPr>
          <p:cNvSpPr/>
          <p:nvPr/>
        </p:nvSpPr>
        <p:spPr>
          <a:xfrm>
            <a:off x="5215801" y="3620762"/>
            <a:ext cx="2053797" cy="1265248"/>
          </a:xfrm>
          <a:custGeom>
            <a:avLst/>
            <a:gdLst>
              <a:gd name="connsiteX0" fmla="*/ 1547384 w 2093364"/>
              <a:gd name="connsiteY0" fmla="*/ 0 h 1265248"/>
              <a:gd name="connsiteX1" fmla="*/ 2093364 w 2093364"/>
              <a:gd name="connsiteY1" fmla="*/ 315222 h 1265248"/>
              <a:gd name="connsiteX2" fmla="*/ 2053797 w 2093364"/>
              <a:gd name="connsiteY2" fmla="*/ 383440 h 1265248"/>
              <a:gd name="connsiteX3" fmla="*/ 519452 w 2093364"/>
              <a:gd name="connsiteY3" fmla="*/ 1265248 h 1265248"/>
              <a:gd name="connsiteX4" fmla="*/ 66308 w 2093364"/>
              <a:gd name="connsiteY4" fmla="*/ 1003626 h 1265248"/>
              <a:gd name="connsiteX5" fmla="*/ 0 w 2093364"/>
              <a:gd name="connsiteY5" fmla="*/ 889302 h 1265248"/>
              <a:gd name="connsiteX0" fmla="*/ 1547384 w 2093364"/>
              <a:gd name="connsiteY0" fmla="*/ 0 h 1265248"/>
              <a:gd name="connsiteX1" fmla="*/ 2093364 w 2093364"/>
              <a:gd name="connsiteY1" fmla="*/ 315222 h 1265248"/>
              <a:gd name="connsiteX2" fmla="*/ 2053797 w 2093364"/>
              <a:gd name="connsiteY2" fmla="*/ 383440 h 1265248"/>
              <a:gd name="connsiteX3" fmla="*/ 519452 w 2093364"/>
              <a:gd name="connsiteY3" fmla="*/ 1265248 h 1265248"/>
              <a:gd name="connsiteX4" fmla="*/ 0 w 2093364"/>
              <a:gd name="connsiteY4" fmla="*/ 889302 h 1265248"/>
              <a:gd name="connsiteX5" fmla="*/ 1547384 w 2093364"/>
              <a:gd name="connsiteY5" fmla="*/ 0 h 1265248"/>
              <a:gd name="connsiteX0" fmla="*/ 1547384 w 2053797"/>
              <a:gd name="connsiteY0" fmla="*/ 0 h 1265248"/>
              <a:gd name="connsiteX1" fmla="*/ 2053797 w 2053797"/>
              <a:gd name="connsiteY1" fmla="*/ 383440 h 1265248"/>
              <a:gd name="connsiteX2" fmla="*/ 519452 w 2053797"/>
              <a:gd name="connsiteY2" fmla="*/ 1265248 h 1265248"/>
              <a:gd name="connsiteX3" fmla="*/ 0 w 2053797"/>
              <a:gd name="connsiteY3" fmla="*/ 889302 h 1265248"/>
              <a:gd name="connsiteX4" fmla="*/ 1547384 w 2053797"/>
              <a:gd name="connsiteY4" fmla="*/ 0 h 12652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53797" h="1265248">
                <a:moveTo>
                  <a:pt x="1547384" y="0"/>
                </a:moveTo>
                <a:lnTo>
                  <a:pt x="2053797" y="383440"/>
                </a:lnTo>
                <a:lnTo>
                  <a:pt x="519452" y="1265248"/>
                </a:lnTo>
                <a:lnTo>
                  <a:pt x="0" y="889302"/>
                </a:lnTo>
                <a:lnTo>
                  <a:pt x="1547384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7" name="Freeform: Shape 46">
            <a:extLst>
              <a:ext uri="{FF2B5EF4-FFF2-40B4-BE49-F238E27FC236}">
                <a16:creationId xmlns:a16="http://schemas.microsoft.com/office/drawing/2014/main" id="{205B7481-97C3-44D9-AF33-4E44AF5EB665}"/>
              </a:ext>
            </a:extLst>
          </p:cNvPr>
          <p:cNvSpPr/>
          <p:nvPr/>
        </p:nvSpPr>
        <p:spPr>
          <a:xfrm>
            <a:off x="4629002" y="2572060"/>
            <a:ext cx="3227395" cy="1326240"/>
          </a:xfrm>
          <a:custGeom>
            <a:avLst/>
            <a:gdLst>
              <a:gd name="connsiteX0" fmla="*/ 2686221 w 3274310"/>
              <a:gd name="connsiteY0" fmla="*/ 0 h 1326240"/>
              <a:gd name="connsiteX1" fmla="*/ 3274310 w 3274310"/>
              <a:gd name="connsiteY1" fmla="*/ 339533 h 1326240"/>
              <a:gd name="connsiteX2" fmla="*/ 3227395 w 3274310"/>
              <a:gd name="connsiteY2" fmla="*/ 420421 h 1326240"/>
              <a:gd name="connsiteX3" fmla="*/ 600520 w 3274310"/>
              <a:gd name="connsiteY3" fmla="*/ 1326240 h 1326240"/>
              <a:gd name="connsiteX4" fmla="*/ 46432 w 3274310"/>
              <a:gd name="connsiteY4" fmla="*/ 1006337 h 1326240"/>
              <a:gd name="connsiteX5" fmla="*/ 0 w 3274310"/>
              <a:gd name="connsiteY5" fmla="*/ 926282 h 1326240"/>
              <a:gd name="connsiteX0" fmla="*/ 2686221 w 3274310"/>
              <a:gd name="connsiteY0" fmla="*/ 0 h 1326240"/>
              <a:gd name="connsiteX1" fmla="*/ 3274310 w 3274310"/>
              <a:gd name="connsiteY1" fmla="*/ 339533 h 1326240"/>
              <a:gd name="connsiteX2" fmla="*/ 3227395 w 3274310"/>
              <a:gd name="connsiteY2" fmla="*/ 420421 h 1326240"/>
              <a:gd name="connsiteX3" fmla="*/ 600520 w 3274310"/>
              <a:gd name="connsiteY3" fmla="*/ 1326240 h 1326240"/>
              <a:gd name="connsiteX4" fmla="*/ 0 w 3274310"/>
              <a:gd name="connsiteY4" fmla="*/ 926282 h 1326240"/>
              <a:gd name="connsiteX5" fmla="*/ 2686221 w 3274310"/>
              <a:gd name="connsiteY5" fmla="*/ 0 h 1326240"/>
              <a:gd name="connsiteX0" fmla="*/ 2686221 w 3227395"/>
              <a:gd name="connsiteY0" fmla="*/ 0 h 1326240"/>
              <a:gd name="connsiteX1" fmla="*/ 3227395 w 3227395"/>
              <a:gd name="connsiteY1" fmla="*/ 420421 h 1326240"/>
              <a:gd name="connsiteX2" fmla="*/ 600520 w 3227395"/>
              <a:gd name="connsiteY2" fmla="*/ 1326240 h 1326240"/>
              <a:gd name="connsiteX3" fmla="*/ 0 w 3227395"/>
              <a:gd name="connsiteY3" fmla="*/ 926282 h 1326240"/>
              <a:gd name="connsiteX4" fmla="*/ 2686221 w 3227395"/>
              <a:gd name="connsiteY4" fmla="*/ 0 h 13262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227395" h="1326240">
                <a:moveTo>
                  <a:pt x="2686221" y="0"/>
                </a:moveTo>
                <a:lnTo>
                  <a:pt x="3227395" y="420421"/>
                </a:lnTo>
                <a:lnTo>
                  <a:pt x="600520" y="1326240"/>
                </a:lnTo>
                <a:lnTo>
                  <a:pt x="0" y="926282"/>
                </a:lnTo>
                <a:lnTo>
                  <a:pt x="2686221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6" name="Freeform: Shape 45">
            <a:extLst>
              <a:ext uri="{FF2B5EF4-FFF2-40B4-BE49-F238E27FC236}">
                <a16:creationId xmlns:a16="http://schemas.microsoft.com/office/drawing/2014/main" id="{0BBEDE2B-FFD4-46C7-81DE-774268C3AEDA}"/>
              </a:ext>
            </a:extLst>
          </p:cNvPr>
          <p:cNvSpPr/>
          <p:nvPr/>
        </p:nvSpPr>
        <p:spPr>
          <a:xfrm>
            <a:off x="4042205" y="1548790"/>
            <a:ext cx="4400992" cy="1354360"/>
          </a:xfrm>
          <a:custGeom>
            <a:avLst/>
            <a:gdLst>
              <a:gd name="connsiteX0" fmla="*/ 3807595 w 4439824"/>
              <a:gd name="connsiteY0" fmla="*/ 0 h 1354360"/>
              <a:gd name="connsiteX1" fmla="*/ 4439824 w 4439824"/>
              <a:gd name="connsiteY1" fmla="*/ 365018 h 1354360"/>
              <a:gd name="connsiteX2" fmla="*/ 4400992 w 4439824"/>
              <a:gd name="connsiteY2" fmla="*/ 431970 h 1354360"/>
              <a:gd name="connsiteX3" fmla="*/ 656085 w 4439824"/>
              <a:gd name="connsiteY3" fmla="*/ 1354360 h 1354360"/>
              <a:gd name="connsiteX4" fmla="*/ 32909 w 4439824"/>
              <a:gd name="connsiteY4" fmla="*/ 994570 h 1354360"/>
              <a:gd name="connsiteX5" fmla="*/ 0 w 4439824"/>
              <a:gd name="connsiteY5" fmla="*/ 937830 h 1354360"/>
              <a:gd name="connsiteX0" fmla="*/ 3807595 w 4400992"/>
              <a:gd name="connsiteY0" fmla="*/ 0 h 1354360"/>
              <a:gd name="connsiteX1" fmla="*/ 4400992 w 4400992"/>
              <a:gd name="connsiteY1" fmla="*/ 431970 h 1354360"/>
              <a:gd name="connsiteX2" fmla="*/ 656085 w 4400992"/>
              <a:gd name="connsiteY2" fmla="*/ 1354360 h 1354360"/>
              <a:gd name="connsiteX3" fmla="*/ 32909 w 4400992"/>
              <a:gd name="connsiteY3" fmla="*/ 994570 h 1354360"/>
              <a:gd name="connsiteX4" fmla="*/ 0 w 4400992"/>
              <a:gd name="connsiteY4" fmla="*/ 937830 h 1354360"/>
              <a:gd name="connsiteX5" fmla="*/ 3807595 w 4400992"/>
              <a:gd name="connsiteY5" fmla="*/ 0 h 1354360"/>
              <a:gd name="connsiteX0" fmla="*/ 3807595 w 4400992"/>
              <a:gd name="connsiteY0" fmla="*/ 0 h 1354360"/>
              <a:gd name="connsiteX1" fmla="*/ 4400992 w 4400992"/>
              <a:gd name="connsiteY1" fmla="*/ 431970 h 1354360"/>
              <a:gd name="connsiteX2" fmla="*/ 656085 w 4400992"/>
              <a:gd name="connsiteY2" fmla="*/ 1354360 h 1354360"/>
              <a:gd name="connsiteX3" fmla="*/ 0 w 4400992"/>
              <a:gd name="connsiteY3" fmla="*/ 937830 h 1354360"/>
              <a:gd name="connsiteX4" fmla="*/ 3807595 w 4400992"/>
              <a:gd name="connsiteY4" fmla="*/ 0 h 1354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400992" h="1354360">
                <a:moveTo>
                  <a:pt x="3807595" y="0"/>
                </a:moveTo>
                <a:lnTo>
                  <a:pt x="4400992" y="431970"/>
                </a:lnTo>
                <a:lnTo>
                  <a:pt x="656085" y="1354360"/>
                </a:lnTo>
                <a:lnTo>
                  <a:pt x="0" y="937830"/>
                </a:lnTo>
                <a:lnTo>
                  <a:pt x="3807595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4-Level Folded Banner Funnel – Slide Template</a:t>
            </a:r>
          </a:p>
        </p:txBody>
      </p:sp>
      <p:sp>
        <p:nvSpPr>
          <p:cNvPr id="61" name="Freeform: Shape 60">
            <a:extLst>
              <a:ext uri="{FF2B5EF4-FFF2-40B4-BE49-F238E27FC236}">
                <a16:creationId xmlns:a16="http://schemas.microsoft.com/office/drawing/2014/main" id="{BC6D37C5-D170-467E-A355-05C069B8F0D0}"/>
              </a:ext>
            </a:extLst>
          </p:cNvPr>
          <p:cNvSpPr/>
          <p:nvPr/>
        </p:nvSpPr>
        <p:spPr>
          <a:xfrm rot="10800000">
            <a:off x="6829497" y="4510063"/>
            <a:ext cx="5362502" cy="505862"/>
          </a:xfrm>
          <a:custGeom>
            <a:avLst/>
            <a:gdLst>
              <a:gd name="connsiteX0" fmla="*/ 3995271 w 5362502"/>
              <a:gd name="connsiteY0" fmla="*/ 505862 h 505862"/>
              <a:gd name="connsiteX1" fmla="*/ 0 w 5362502"/>
              <a:gd name="connsiteY1" fmla="*/ 505862 h 505862"/>
              <a:gd name="connsiteX2" fmla="*/ 0 w 5362502"/>
              <a:gd name="connsiteY2" fmla="*/ 1 h 505862"/>
              <a:gd name="connsiteX3" fmla="*/ 3602105 w 5362502"/>
              <a:gd name="connsiteY3" fmla="*/ 1 h 505862"/>
              <a:gd name="connsiteX4" fmla="*/ 3602105 w 5362502"/>
              <a:gd name="connsiteY4" fmla="*/ 0 h 505862"/>
              <a:gd name="connsiteX5" fmla="*/ 5362502 w 5362502"/>
              <a:gd name="connsiteY5" fmla="*/ 0 h 505862"/>
              <a:gd name="connsiteX6" fmla="*/ 5069103 w 5362502"/>
              <a:gd name="connsiteY6" fmla="*/ 505861 h 505862"/>
              <a:gd name="connsiteX7" fmla="*/ 3995273 w 5362502"/>
              <a:gd name="connsiteY7" fmla="*/ 505861 h 5058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362502" h="505862">
                <a:moveTo>
                  <a:pt x="3995271" y="505862"/>
                </a:moveTo>
                <a:lnTo>
                  <a:pt x="0" y="505862"/>
                </a:lnTo>
                <a:lnTo>
                  <a:pt x="0" y="1"/>
                </a:lnTo>
                <a:lnTo>
                  <a:pt x="3602105" y="1"/>
                </a:lnTo>
                <a:lnTo>
                  <a:pt x="3602105" y="0"/>
                </a:lnTo>
                <a:lnTo>
                  <a:pt x="5362502" y="0"/>
                </a:lnTo>
                <a:lnTo>
                  <a:pt x="5069103" y="505861"/>
                </a:lnTo>
                <a:lnTo>
                  <a:pt x="3995273" y="505861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4" name="Freeform: Shape 53">
            <a:extLst>
              <a:ext uri="{FF2B5EF4-FFF2-40B4-BE49-F238E27FC236}">
                <a16:creationId xmlns:a16="http://schemas.microsoft.com/office/drawing/2014/main" id="{8B76C6AC-3F08-47FC-90C1-D1B9BF71C536}"/>
              </a:ext>
            </a:extLst>
          </p:cNvPr>
          <p:cNvSpPr/>
          <p:nvPr/>
        </p:nvSpPr>
        <p:spPr>
          <a:xfrm rot="10800000">
            <a:off x="8589895" y="1474898"/>
            <a:ext cx="3602105" cy="505860"/>
          </a:xfrm>
          <a:custGeom>
            <a:avLst/>
            <a:gdLst>
              <a:gd name="connsiteX0" fmla="*/ 3308706 w 3602105"/>
              <a:gd name="connsiteY0" fmla="*/ 505860 h 505860"/>
              <a:gd name="connsiteX1" fmla="*/ 0 w 3602105"/>
              <a:gd name="connsiteY1" fmla="*/ 505860 h 505860"/>
              <a:gd name="connsiteX2" fmla="*/ 0 w 3602105"/>
              <a:gd name="connsiteY2" fmla="*/ 0 h 505860"/>
              <a:gd name="connsiteX3" fmla="*/ 3602105 w 3602105"/>
              <a:gd name="connsiteY3" fmla="*/ 0 h 5058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02105" h="505860">
                <a:moveTo>
                  <a:pt x="3308706" y="505860"/>
                </a:moveTo>
                <a:lnTo>
                  <a:pt x="0" y="505860"/>
                </a:lnTo>
                <a:lnTo>
                  <a:pt x="0" y="0"/>
                </a:lnTo>
                <a:lnTo>
                  <a:pt x="3602105" y="0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7" name="Freeform: Shape 56">
            <a:extLst>
              <a:ext uri="{FF2B5EF4-FFF2-40B4-BE49-F238E27FC236}">
                <a16:creationId xmlns:a16="http://schemas.microsoft.com/office/drawing/2014/main" id="{EBF6A8E2-8779-4464-875F-0CE680D07E50}"/>
              </a:ext>
            </a:extLst>
          </p:cNvPr>
          <p:cNvSpPr/>
          <p:nvPr/>
        </p:nvSpPr>
        <p:spPr>
          <a:xfrm rot="10800000">
            <a:off x="8003095" y="2486619"/>
            <a:ext cx="4188904" cy="505861"/>
          </a:xfrm>
          <a:custGeom>
            <a:avLst/>
            <a:gdLst>
              <a:gd name="connsiteX0" fmla="*/ 3895505 w 4188904"/>
              <a:gd name="connsiteY0" fmla="*/ 505861 h 505861"/>
              <a:gd name="connsiteX1" fmla="*/ 1944785 w 4188904"/>
              <a:gd name="connsiteY1" fmla="*/ 505861 h 505861"/>
              <a:gd name="connsiteX2" fmla="*/ 374711 w 4188904"/>
              <a:gd name="connsiteY2" fmla="*/ 505861 h 505861"/>
              <a:gd name="connsiteX3" fmla="*/ 0 w 4188904"/>
              <a:gd name="connsiteY3" fmla="*/ 505861 h 505861"/>
              <a:gd name="connsiteX4" fmla="*/ 0 w 4188904"/>
              <a:gd name="connsiteY4" fmla="*/ 0 h 505861"/>
              <a:gd name="connsiteX5" fmla="*/ 81311 w 4188904"/>
              <a:gd name="connsiteY5" fmla="*/ 0 h 505861"/>
              <a:gd name="connsiteX6" fmla="*/ 2238184 w 4188904"/>
              <a:gd name="connsiteY6" fmla="*/ 0 h 505861"/>
              <a:gd name="connsiteX7" fmla="*/ 4188904 w 4188904"/>
              <a:gd name="connsiteY7" fmla="*/ 0 h 5058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188904" h="505861">
                <a:moveTo>
                  <a:pt x="3895505" y="505861"/>
                </a:moveTo>
                <a:lnTo>
                  <a:pt x="1944785" y="505861"/>
                </a:lnTo>
                <a:lnTo>
                  <a:pt x="374711" y="505861"/>
                </a:lnTo>
                <a:lnTo>
                  <a:pt x="0" y="505861"/>
                </a:lnTo>
                <a:lnTo>
                  <a:pt x="0" y="0"/>
                </a:lnTo>
                <a:lnTo>
                  <a:pt x="81311" y="0"/>
                </a:lnTo>
                <a:lnTo>
                  <a:pt x="2238184" y="0"/>
                </a:lnTo>
                <a:lnTo>
                  <a:pt x="4188904" y="0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9" name="Freeform: Shape 58">
            <a:extLst>
              <a:ext uri="{FF2B5EF4-FFF2-40B4-BE49-F238E27FC236}">
                <a16:creationId xmlns:a16="http://schemas.microsoft.com/office/drawing/2014/main" id="{967D2ED3-3C13-4087-AE7E-8E8D7C2E910A}"/>
              </a:ext>
            </a:extLst>
          </p:cNvPr>
          <p:cNvSpPr/>
          <p:nvPr/>
        </p:nvSpPr>
        <p:spPr>
          <a:xfrm rot="10800000">
            <a:off x="7416297" y="3498340"/>
            <a:ext cx="4775702" cy="505862"/>
          </a:xfrm>
          <a:custGeom>
            <a:avLst/>
            <a:gdLst>
              <a:gd name="connsiteX0" fmla="*/ 2459945 w 4775702"/>
              <a:gd name="connsiteY0" fmla="*/ 505862 h 505862"/>
              <a:gd name="connsiteX1" fmla="*/ 0 w 4775702"/>
              <a:gd name="connsiteY1" fmla="*/ 505862 h 505862"/>
              <a:gd name="connsiteX2" fmla="*/ 0 w 4775702"/>
              <a:gd name="connsiteY2" fmla="*/ 1 h 505862"/>
              <a:gd name="connsiteX3" fmla="*/ 1841707 w 4775702"/>
              <a:gd name="connsiteY3" fmla="*/ 1 h 505862"/>
              <a:gd name="connsiteX4" fmla="*/ 1841707 w 4775702"/>
              <a:gd name="connsiteY4" fmla="*/ 0 h 505862"/>
              <a:gd name="connsiteX5" fmla="*/ 4775702 w 4775702"/>
              <a:gd name="connsiteY5" fmla="*/ 0 h 505862"/>
              <a:gd name="connsiteX6" fmla="*/ 4482303 w 4775702"/>
              <a:gd name="connsiteY6" fmla="*/ 505861 h 505862"/>
              <a:gd name="connsiteX7" fmla="*/ 2459946 w 4775702"/>
              <a:gd name="connsiteY7" fmla="*/ 505861 h 5058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775702" h="505862">
                <a:moveTo>
                  <a:pt x="2459945" y="505862"/>
                </a:moveTo>
                <a:lnTo>
                  <a:pt x="0" y="505862"/>
                </a:lnTo>
                <a:lnTo>
                  <a:pt x="0" y="1"/>
                </a:lnTo>
                <a:lnTo>
                  <a:pt x="1841707" y="1"/>
                </a:lnTo>
                <a:lnTo>
                  <a:pt x="1841707" y="0"/>
                </a:lnTo>
                <a:lnTo>
                  <a:pt x="4775702" y="0"/>
                </a:lnTo>
                <a:lnTo>
                  <a:pt x="4482303" y="505861"/>
                </a:lnTo>
                <a:lnTo>
                  <a:pt x="2459946" y="505861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7311D566-460B-4DD1-AEC4-E9D2FB19A5DA}"/>
              </a:ext>
            </a:extLst>
          </p:cNvPr>
          <p:cNvSpPr txBox="1"/>
          <p:nvPr/>
        </p:nvSpPr>
        <p:spPr>
          <a:xfrm>
            <a:off x="7411541" y="4532162"/>
            <a:ext cx="4483622" cy="46166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just"/>
            <a:r>
              <a:rPr lang="en-US" sz="12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sodales mauris, cras phare.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A1E0AF6C-77D7-4496-948A-FF648BCA5F42}"/>
              </a:ext>
            </a:extLst>
          </p:cNvPr>
          <p:cNvSpPr txBox="1"/>
          <p:nvPr/>
        </p:nvSpPr>
        <p:spPr>
          <a:xfrm>
            <a:off x="7998341" y="3520437"/>
            <a:ext cx="3896822" cy="46166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just"/>
            <a:r>
              <a:rPr lang="en-US" sz="12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viverra.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7ADFCBB4-0589-41B6-BB4E-3C808E3A3B76}"/>
              </a:ext>
            </a:extLst>
          </p:cNvPr>
          <p:cNvSpPr txBox="1"/>
          <p:nvPr/>
        </p:nvSpPr>
        <p:spPr>
          <a:xfrm>
            <a:off x="8585139" y="2508713"/>
            <a:ext cx="3310024" cy="46166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just"/>
            <a:r>
              <a:rPr lang="en-US" sz="12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4C48D415-6BA2-4B6A-BCC4-A47CDEB0B4A8}"/>
              </a:ext>
            </a:extLst>
          </p:cNvPr>
          <p:cNvSpPr txBox="1"/>
          <p:nvPr/>
        </p:nvSpPr>
        <p:spPr>
          <a:xfrm>
            <a:off x="9171939" y="1496995"/>
            <a:ext cx="2723224" cy="46166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just"/>
            <a:r>
              <a:rPr lang="en-US" sz="12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quis.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CFB957B2-E263-47C2-BB20-C80A4A2CA3B3}"/>
              </a:ext>
            </a:extLst>
          </p:cNvPr>
          <p:cNvSpPr txBox="1"/>
          <p:nvPr/>
        </p:nvSpPr>
        <p:spPr>
          <a:xfrm>
            <a:off x="1760396" y="4532159"/>
            <a:ext cx="3185777" cy="46166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r"/>
            <a:r>
              <a:rPr lang="en-US" sz="2400" b="1" noProof="1"/>
              <a:t>Lorem Ipsum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A28E7859-75BB-4B0E-BE8C-193566524F81}"/>
              </a:ext>
            </a:extLst>
          </p:cNvPr>
          <p:cNvSpPr txBox="1"/>
          <p:nvPr/>
        </p:nvSpPr>
        <p:spPr>
          <a:xfrm>
            <a:off x="1173597" y="3520438"/>
            <a:ext cx="3185777" cy="46166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r"/>
            <a:r>
              <a:rPr lang="en-US" sz="2400" b="1" noProof="1"/>
              <a:t>Lorem Ipsum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3755E2CD-64C9-4724-B8AE-C8703C909A86}"/>
              </a:ext>
            </a:extLst>
          </p:cNvPr>
          <p:cNvSpPr txBox="1"/>
          <p:nvPr/>
        </p:nvSpPr>
        <p:spPr>
          <a:xfrm>
            <a:off x="586798" y="2508717"/>
            <a:ext cx="3185777" cy="46166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r"/>
            <a:r>
              <a:rPr lang="en-US" sz="2400" b="1" noProof="1"/>
              <a:t>Lorem Ipsum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DDD20B2B-B1C2-4257-B8C3-6E06BEE5F872}"/>
              </a:ext>
            </a:extLst>
          </p:cNvPr>
          <p:cNvSpPr txBox="1"/>
          <p:nvPr/>
        </p:nvSpPr>
        <p:spPr>
          <a:xfrm>
            <a:off x="0" y="1502481"/>
            <a:ext cx="3185777" cy="46166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r"/>
            <a:r>
              <a:rPr lang="en-US" sz="2400" b="1" noProof="1"/>
              <a:t>Lorem Ipsum</a:t>
            </a:r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F4150556-946F-4A3E-8D62-D17A40EE1EE0}"/>
              </a:ext>
            </a:extLst>
          </p:cNvPr>
          <p:cNvSpPr/>
          <p:nvPr/>
        </p:nvSpPr>
        <p:spPr>
          <a:xfrm rot="10800000">
            <a:off x="5509200" y="5015925"/>
            <a:ext cx="1173599" cy="1011723"/>
          </a:xfrm>
          <a:custGeom>
            <a:avLst/>
            <a:gdLst>
              <a:gd name="connsiteX0" fmla="*/ 1173599 w 1173599"/>
              <a:gd name="connsiteY0" fmla="*/ 1011723 h 1011723"/>
              <a:gd name="connsiteX1" fmla="*/ 0 w 1173599"/>
              <a:gd name="connsiteY1" fmla="*/ 1011723 h 1011723"/>
              <a:gd name="connsiteX2" fmla="*/ 586799 w 1173599"/>
              <a:gd name="connsiteY2" fmla="*/ 0 h 1011723"/>
              <a:gd name="connsiteX3" fmla="*/ 1046774 w 1173599"/>
              <a:gd name="connsiteY3" fmla="*/ 793060 h 1011723"/>
              <a:gd name="connsiteX4" fmla="*/ 880198 w 1173599"/>
              <a:gd name="connsiteY4" fmla="*/ 505861 h 1011723"/>
              <a:gd name="connsiteX5" fmla="*/ 586799 w 1173599"/>
              <a:gd name="connsiteY5" fmla="*/ 1011722 h 1011723"/>
              <a:gd name="connsiteX6" fmla="*/ 1173598 w 1173599"/>
              <a:gd name="connsiteY6" fmla="*/ 1011722 h 10117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73599" h="1011723">
                <a:moveTo>
                  <a:pt x="1173599" y="1011723"/>
                </a:moveTo>
                <a:lnTo>
                  <a:pt x="0" y="1011723"/>
                </a:lnTo>
                <a:lnTo>
                  <a:pt x="586799" y="0"/>
                </a:lnTo>
                <a:lnTo>
                  <a:pt x="1046774" y="793060"/>
                </a:lnTo>
                <a:lnTo>
                  <a:pt x="880198" y="505861"/>
                </a:lnTo>
                <a:lnTo>
                  <a:pt x="586799" y="1011722"/>
                </a:lnTo>
                <a:lnTo>
                  <a:pt x="1173598" y="1011722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0" name="Freeform: Shape 49">
            <a:extLst>
              <a:ext uri="{FF2B5EF4-FFF2-40B4-BE49-F238E27FC236}">
                <a16:creationId xmlns:a16="http://schemas.microsoft.com/office/drawing/2014/main" id="{289C3574-6699-4682-B689-65B028ADF123}"/>
              </a:ext>
            </a:extLst>
          </p:cNvPr>
          <p:cNvSpPr/>
          <p:nvPr/>
        </p:nvSpPr>
        <p:spPr>
          <a:xfrm rot="21253569">
            <a:off x="4231519" y="1703677"/>
            <a:ext cx="4199113" cy="517375"/>
          </a:xfrm>
          <a:custGeom>
            <a:avLst/>
            <a:gdLst>
              <a:gd name="connsiteX0" fmla="*/ 3652183 w 4199113"/>
              <a:gd name="connsiteY0" fmla="*/ 0 h 517375"/>
              <a:gd name="connsiteX1" fmla="*/ 4199113 w 4199113"/>
              <a:gd name="connsiteY1" fmla="*/ 489476 h 517375"/>
              <a:gd name="connsiteX2" fmla="*/ 4002170 w 4199113"/>
              <a:gd name="connsiteY2" fmla="*/ 517375 h 517375"/>
              <a:gd name="connsiteX3" fmla="*/ 0 w 4199113"/>
              <a:gd name="connsiteY3" fmla="*/ 517375 h 517375"/>
              <a:gd name="connsiteX0" fmla="*/ 3652183 w 4199113"/>
              <a:gd name="connsiteY0" fmla="*/ 0 h 517375"/>
              <a:gd name="connsiteX1" fmla="*/ 4199113 w 4199113"/>
              <a:gd name="connsiteY1" fmla="*/ 489476 h 517375"/>
              <a:gd name="connsiteX2" fmla="*/ 0 w 4199113"/>
              <a:gd name="connsiteY2" fmla="*/ 517375 h 517375"/>
              <a:gd name="connsiteX3" fmla="*/ 3652183 w 4199113"/>
              <a:gd name="connsiteY3" fmla="*/ 0 h 517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199113" h="517375">
                <a:moveTo>
                  <a:pt x="3652183" y="0"/>
                </a:moveTo>
                <a:lnTo>
                  <a:pt x="4199113" y="489476"/>
                </a:lnTo>
                <a:lnTo>
                  <a:pt x="0" y="517375"/>
                </a:lnTo>
                <a:lnTo>
                  <a:pt x="3652183" y="0"/>
                </a:lnTo>
                <a:close/>
              </a:path>
            </a:pathLst>
          </a:cu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1" name="Freeform: Shape 50">
            <a:extLst>
              <a:ext uri="{FF2B5EF4-FFF2-40B4-BE49-F238E27FC236}">
                <a16:creationId xmlns:a16="http://schemas.microsoft.com/office/drawing/2014/main" id="{8BA61D54-526B-4A33-B1F3-5183D346DBF5}"/>
              </a:ext>
            </a:extLst>
          </p:cNvPr>
          <p:cNvSpPr/>
          <p:nvPr/>
        </p:nvSpPr>
        <p:spPr>
          <a:xfrm rot="21253569">
            <a:off x="5225667" y="2652415"/>
            <a:ext cx="2614904" cy="498972"/>
          </a:xfrm>
          <a:custGeom>
            <a:avLst/>
            <a:gdLst>
              <a:gd name="connsiteX0" fmla="*/ 2118771 w 2614904"/>
              <a:gd name="connsiteY0" fmla="*/ 0 h 498972"/>
              <a:gd name="connsiteX1" fmla="*/ 2614904 w 2614904"/>
              <a:gd name="connsiteY1" fmla="*/ 472731 h 498972"/>
              <a:gd name="connsiteX2" fmla="*/ 2503479 w 2614904"/>
              <a:gd name="connsiteY2" fmla="*/ 498972 h 498972"/>
              <a:gd name="connsiteX3" fmla="*/ 0 w 2614904"/>
              <a:gd name="connsiteY3" fmla="*/ 498972 h 498972"/>
              <a:gd name="connsiteX0" fmla="*/ 2118771 w 2614904"/>
              <a:gd name="connsiteY0" fmla="*/ 0 h 498972"/>
              <a:gd name="connsiteX1" fmla="*/ 2614904 w 2614904"/>
              <a:gd name="connsiteY1" fmla="*/ 472731 h 498972"/>
              <a:gd name="connsiteX2" fmla="*/ 0 w 2614904"/>
              <a:gd name="connsiteY2" fmla="*/ 498972 h 498972"/>
              <a:gd name="connsiteX3" fmla="*/ 2118771 w 2614904"/>
              <a:gd name="connsiteY3" fmla="*/ 0 h 4989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14904" h="498972">
                <a:moveTo>
                  <a:pt x="2118771" y="0"/>
                </a:moveTo>
                <a:lnTo>
                  <a:pt x="2614904" y="472731"/>
                </a:lnTo>
                <a:lnTo>
                  <a:pt x="0" y="498972"/>
                </a:lnTo>
                <a:lnTo>
                  <a:pt x="2118771" y="0"/>
                </a:lnTo>
                <a:close/>
              </a:path>
            </a:pathLst>
          </a:cu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2" name="Freeform: Shape 51">
            <a:extLst>
              <a:ext uri="{FF2B5EF4-FFF2-40B4-BE49-F238E27FC236}">
                <a16:creationId xmlns:a16="http://schemas.microsoft.com/office/drawing/2014/main" id="{5FC2FC7A-00CE-4553-AAF6-46422B27596F}"/>
              </a:ext>
            </a:extLst>
          </p:cNvPr>
          <p:cNvSpPr/>
          <p:nvPr/>
        </p:nvSpPr>
        <p:spPr>
          <a:xfrm rot="21253569">
            <a:off x="5747910" y="3648499"/>
            <a:ext cx="1505420" cy="465559"/>
          </a:xfrm>
          <a:custGeom>
            <a:avLst/>
            <a:gdLst>
              <a:gd name="connsiteX0" fmla="*/ 1040152 w 1505420"/>
              <a:gd name="connsiteY0" fmla="*/ 0 h 465559"/>
              <a:gd name="connsiteX1" fmla="*/ 1505420 w 1505420"/>
              <a:gd name="connsiteY1" fmla="*/ 432441 h 465559"/>
              <a:gd name="connsiteX2" fmla="*/ 1431428 w 1505420"/>
              <a:gd name="connsiteY2" fmla="*/ 465559 h 465559"/>
              <a:gd name="connsiteX3" fmla="*/ 0 w 1505420"/>
              <a:gd name="connsiteY3" fmla="*/ 465559 h 465559"/>
              <a:gd name="connsiteX0" fmla="*/ 1040152 w 1505420"/>
              <a:gd name="connsiteY0" fmla="*/ 0 h 465559"/>
              <a:gd name="connsiteX1" fmla="*/ 1505420 w 1505420"/>
              <a:gd name="connsiteY1" fmla="*/ 432441 h 465559"/>
              <a:gd name="connsiteX2" fmla="*/ 0 w 1505420"/>
              <a:gd name="connsiteY2" fmla="*/ 465559 h 465559"/>
              <a:gd name="connsiteX3" fmla="*/ 1040152 w 1505420"/>
              <a:gd name="connsiteY3" fmla="*/ 0 h 4655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05420" h="465559">
                <a:moveTo>
                  <a:pt x="1040152" y="0"/>
                </a:moveTo>
                <a:lnTo>
                  <a:pt x="1505420" y="432441"/>
                </a:lnTo>
                <a:lnTo>
                  <a:pt x="0" y="465559"/>
                </a:lnTo>
                <a:lnTo>
                  <a:pt x="1040152" y="0"/>
                </a:lnTo>
                <a:close/>
              </a:path>
            </a:pathLst>
          </a:cu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3" name="Freeform: Shape 52">
            <a:extLst>
              <a:ext uri="{FF2B5EF4-FFF2-40B4-BE49-F238E27FC236}">
                <a16:creationId xmlns:a16="http://schemas.microsoft.com/office/drawing/2014/main" id="{B05AFBC6-B805-40B4-BF81-04513E97270A}"/>
              </a:ext>
            </a:extLst>
          </p:cNvPr>
          <p:cNvSpPr/>
          <p:nvPr/>
        </p:nvSpPr>
        <p:spPr>
          <a:xfrm rot="21253569">
            <a:off x="5514815" y="4956759"/>
            <a:ext cx="1167645" cy="170492"/>
          </a:xfrm>
          <a:custGeom>
            <a:avLst/>
            <a:gdLst>
              <a:gd name="connsiteX0" fmla="*/ 0 w 1167645"/>
              <a:gd name="connsiteY0" fmla="*/ 0 h 170492"/>
              <a:gd name="connsiteX1" fmla="*/ 1167645 w 1167645"/>
              <a:gd name="connsiteY1" fmla="*/ 118067 h 170492"/>
              <a:gd name="connsiteX2" fmla="*/ 1129713 w 1167645"/>
              <a:gd name="connsiteY2" fmla="*/ 170492 h 170492"/>
              <a:gd name="connsiteX3" fmla="*/ 503179 w 1167645"/>
              <a:gd name="connsiteY3" fmla="*/ 170492 h 170492"/>
              <a:gd name="connsiteX4" fmla="*/ 583823 w 1167645"/>
              <a:gd name="connsiteY4" fmla="*/ 59035 h 170492"/>
              <a:gd name="connsiteX5" fmla="*/ 1 w 1167645"/>
              <a:gd name="connsiteY5" fmla="*/ 1 h 170492"/>
              <a:gd name="connsiteX0" fmla="*/ 0 w 1167645"/>
              <a:gd name="connsiteY0" fmla="*/ 0 h 170492"/>
              <a:gd name="connsiteX1" fmla="*/ 1167645 w 1167645"/>
              <a:gd name="connsiteY1" fmla="*/ 118067 h 170492"/>
              <a:gd name="connsiteX2" fmla="*/ 503179 w 1167645"/>
              <a:gd name="connsiteY2" fmla="*/ 170492 h 170492"/>
              <a:gd name="connsiteX3" fmla="*/ 583823 w 1167645"/>
              <a:gd name="connsiteY3" fmla="*/ 59035 h 170492"/>
              <a:gd name="connsiteX4" fmla="*/ 1 w 1167645"/>
              <a:gd name="connsiteY4" fmla="*/ 1 h 170492"/>
              <a:gd name="connsiteX5" fmla="*/ 0 w 1167645"/>
              <a:gd name="connsiteY5" fmla="*/ 0 h 1704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67645" h="170492">
                <a:moveTo>
                  <a:pt x="0" y="0"/>
                </a:moveTo>
                <a:lnTo>
                  <a:pt x="1167645" y="118067"/>
                </a:lnTo>
                <a:lnTo>
                  <a:pt x="503179" y="170492"/>
                </a:lnTo>
                <a:lnTo>
                  <a:pt x="583823" y="59035"/>
                </a:lnTo>
                <a:lnTo>
                  <a:pt x="1" y="1"/>
                </a:lnTo>
                <a:lnTo>
                  <a:pt x="0" y="0"/>
                </a:lnTo>
                <a:close/>
              </a:path>
            </a:pathLst>
          </a:cu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6187AF3B-7992-422B-AB7A-96F4E8737344}"/>
              </a:ext>
            </a:extLst>
          </p:cNvPr>
          <p:cNvSpPr/>
          <p:nvPr/>
        </p:nvSpPr>
        <p:spPr>
          <a:xfrm>
            <a:off x="5215803" y="4510061"/>
            <a:ext cx="1760397" cy="505861"/>
          </a:xfrm>
          <a:custGeom>
            <a:avLst/>
            <a:gdLst>
              <a:gd name="connsiteX0" fmla="*/ 0 w 1760397"/>
              <a:gd name="connsiteY0" fmla="*/ 0 h 505861"/>
              <a:gd name="connsiteX1" fmla="*/ 1760397 w 1760397"/>
              <a:gd name="connsiteY1" fmla="*/ 0 h 505861"/>
              <a:gd name="connsiteX2" fmla="*/ 1466998 w 1760397"/>
              <a:gd name="connsiteY2" fmla="*/ 505861 h 505861"/>
              <a:gd name="connsiteX3" fmla="*/ 293399 w 1760397"/>
              <a:gd name="connsiteY3" fmla="*/ 505861 h 5058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60397" h="505861">
                <a:moveTo>
                  <a:pt x="0" y="0"/>
                </a:moveTo>
                <a:lnTo>
                  <a:pt x="1760397" y="0"/>
                </a:lnTo>
                <a:lnTo>
                  <a:pt x="1466998" y="505861"/>
                </a:lnTo>
                <a:lnTo>
                  <a:pt x="293399" y="505861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0F2619EC-AE99-48B5-8248-A3D49C3DF061}"/>
              </a:ext>
            </a:extLst>
          </p:cNvPr>
          <p:cNvSpPr txBox="1"/>
          <p:nvPr/>
        </p:nvSpPr>
        <p:spPr>
          <a:xfrm>
            <a:off x="5820925" y="4501381"/>
            <a:ext cx="550151" cy="52322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</a:rPr>
              <a:t>04</a:t>
            </a:r>
          </a:p>
        </p:txBody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29AFB61E-CDB6-41D8-9CCF-BB5D065764D3}"/>
              </a:ext>
            </a:extLst>
          </p:cNvPr>
          <p:cNvSpPr/>
          <p:nvPr/>
        </p:nvSpPr>
        <p:spPr>
          <a:xfrm>
            <a:off x="4629004" y="3498340"/>
            <a:ext cx="2933995" cy="505861"/>
          </a:xfrm>
          <a:custGeom>
            <a:avLst/>
            <a:gdLst>
              <a:gd name="connsiteX0" fmla="*/ 0 w 2933995"/>
              <a:gd name="connsiteY0" fmla="*/ 0 h 505861"/>
              <a:gd name="connsiteX1" fmla="*/ 2933995 w 2933995"/>
              <a:gd name="connsiteY1" fmla="*/ 0 h 505861"/>
              <a:gd name="connsiteX2" fmla="*/ 2640596 w 2933995"/>
              <a:gd name="connsiteY2" fmla="*/ 505861 h 505861"/>
              <a:gd name="connsiteX3" fmla="*/ 293399 w 2933995"/>
              <a:gd name="connsiteY3" fmla="*/ 505861 h 5058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33995" h="505861">
                <a:moveTo>
                  <a:pt x="0" y="0"/>
                </a:moveTo>
                <a:lnTo>
                  <a:pt x="2933995" y="0"/>
                </a:lnTo>
                <a:lnTo>
                  <a:pt x="2640596" y="505861"/>
                </a:lnTo>
                <a:lnTo>
                  <a:pt x="293399" y="505861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4FE9A6E3-54D1-4263-BE97-598AED9019A4}"/>
              </a:ext>
            </a:extLst>
          </p:cNvPr>
          <p:cNvSpPr txBox="1"/>
          <p:nvPr/>
        </p:nvSpPr>
        <p:spPr>
          <a:xfrm>
            <a:off x="5820925" y="3489660"/>
            <a:ext cx="550151" cy="52322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800" b="1" dirty="0"/>
              <a:t>03</a:t>
            </a:r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32708B10-E894-47C0-9E8F-113890A4085F}"/>
              </a:ext>
            </a:extLst>
          </p:cNvPr>
          <p:cNvSpPr/>
          <p:nvPr/>
        </p:nvSpPr>
        <p:spPr>
          <a:xfrm>
            <a:off x="4042205" y="2486619"/>
            <a:ext cx="4107593" cy="505861"/>
          </a:xfrm>
          <a:custGeom>
            <a:avLst/>
            <a:gdLst>
              <a:gd name="connsiteX0" fmla="*/ 0 w 4107593"/>
              <a:gd name="connsiteY0" fmla="*/ 0 h 505861"/>
              <a:gd name="connsiteX1" fmla="*/ 4107593 w 4107593"/>
              <a:gd name="connsiteY1" fmla="*/ 0 h 505861"/>
              <a:gd name="connsiteX2" fmla="*/ 3814194 w 4107593"/>
              <a:gd name="connsiteY2" fmla="*/ 505861 h 505861"/>
              <a:gd name="connsiteX3" fmla="*/ 293400 w 4107593"/>
              <a:gd name="connsiteY3" fmla="*/ 505861 h 5058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107593" h="505861">
                <a:moveTo>
                  <a:pt x="0" y="0"/>
                </a:moveTo>
                <a:lnTo>
                  <a:pt x="4107593" y="0"/>
                </a:lnTo>
                <a:lnTo>
                  <a:pt x="3814194" y="505861"/>
                </a:lnTo>
                <a:lnTo>
                  <a:pt x="293400" y="505861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87BBFE26-5631-4054-AE15-9A94167086D8}"/>
              </a:ext>
            </a:extLst>
          </p:cNvPr>
          <p:cNvSpPr txBox="1"/>
          <p:nvPr/>
        </p:nvSpPr>
        <p:spPr>
          <a:xfrm>
            <a:off x="5820925" y="2477939"/>
            <a:ext cx="550151" cy="52322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800" b="1" dirty="0"/>
              <a:t>02</a:t>
            </a:r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30DFFA5A-4925-4025-96B0-C404E5AF45D5}"/>
              </a:ext>
            </a:extLst>
          </p:cNvPr>
          <p:cNvSpPr/>
          <p:nvPr/>
        </p:nvSpPr>
        <p:spPr>
          <a:xfrm>
            <a:off x="3455407" y="1474898"/>
            <a:ext cx="5281189" cy="505860"/>
          </a:xfrm>
          <a:custGeom>
            <a:avLst/>
            <a:gdLst>
              <a:gd name="connsiteX0" fmla="*/ 0 w 5281189"/>
              <a:gd name="connsiteY0" fmla="*/ 0 h 505860"/>
              <a:gd name="connsiteX1" fmla="*/ 5281189 w 5281189"/>
              <a:gd name="connsiteY1" fmla="*/ 0 h 505860"/>
              <a:gd name="connsiteX2" fmla="*/ 4987790 w 5281189"/>
              <a:gd name="connsiteY2" fmla="*/ 505860 h 505860"/>
              <a:gd name="connsiteX3" fmla="*/ 293399 w 5281189"/>
              <a:gd name="connsiteY3" fmla="*/ 505860 h 5058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281189" h="505860">
                <a:moveTo>
                  <a:pt x="0" y="0"/>
                </a:moveTo>
                <a:lnTo>
                  <a:pt x="5281189" y="0"/>
                </a:lnTo>
                <a:lnTo>
                  <a:pt x="4987790" y="505860"/>
                </a:lnTo>
                <a:lnTo>
                  <a:pt x="293399" y="50586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86620FBF-CB01-4064-A0EF-72C0119C7F42}"/>
              </a:ext>
            </a:extLst>
          </p:cNvPr>
          <p:cNvSpPr txBox="1"/>
          <p:nvPr/>
        </p:nvSpPr>
        <p:spPr>
          <a:xfrm>
            <a:off x="5820925" y="1466218"/>
            <a:ext cx="550151" cy="52322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800" b="1" dirty="0"/>
              <a:t>01</a:t>
            </a:r>
          </a:p>
        </p:txBody>
      </p:sp>
    </p:spTree>
    <p:extLst>
      <p:ext uri="{BB962C8B-B14F-4D97-AF65-F5344CB8AC3E}">
        <p14:creationId xmlns:p14="http://schemas.microsoft.com/office/powerpoint/2010/main" val="17697101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Oval 54">
            <a:extLst>
              <a:ext uri="{FF2B5EF4-FFF2-40B4-BE49-F238E27FC236}">
                <a16:creationId xmlns:a16="http://schemas.microsoft.com/office/drawing/2014/main" id="{128FB760-FA60-4B25-8B1A-4D71B12F1863}"/>
              </a:ext>
            </a:extLst>
          </p:cNvPr>
          <p:cNvSpPr/>
          <p:nvPr/>
        </p:nvSpPr>
        <p:spPr>
          <a:xfrm>
            <a:off x="4901331" y="5717232"/>
            <a:ext cx="2389333" cy="620831"/>
          </a:xfrm>
          <a:prstGeom prst="ellipse">
            <a:avLst/>
          </a:prstGeom>
          <a:gradFill flip="none" rotWithShape="1">
            <a:gsLst>
              <a:gs pos="12000">
                <a:schemeClr val="tx1">
                  <a:alpha val="79000"/>
                </a:schemeClr>
              </a:gs>
              <a:gs pos="86000">
                <a:srgbClr val="23282F">
                  <a:alpha val="53000"/>
                </a:srgbClr>
              </a:gs>
              <a:gs pos="100000">
                <a:srgbClr val="23282F"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Freeform: Shape 47">
            <a:extLst>
              <a:ext uri="{FF2B5EF4-FFF2-40B4-BE49-F238E27FC236}">
                <a16:creationId xmlns:a16="http://schemas.microsoft.com/office/drawing/2014/main" id="{CBED33A3-27F2-493E-AE98-62926EC9BC22}"/>
              </a:ext>
            </a:extLst>
          </p:cNvPr>
          <p:cNvSpPr/>
          <p:nvPr/>
        </p:nvSpPr>
        <p:spPr>
          <a:xfrm>
            <a:off x="5215801" y="3620762"/>
            <a:ext cx="2053797" cy="1265248"/>
          </a:xfrm>
          <a:custGeom>
            <a:avLst/>
            <a:gdLst>
              <a:gd name="connsiteX0" fmla="*/ 1547384 w 2093364"/>
              <a:gd name="connsiteY0" fmla="*/ 0 h 1265248"/>
              <a:gd name="connsiteX1" fmla="*/ 2093364 w 2093364"/>
              <a:gd name="connsiteY1" fmla="*/ 315222 h 1265248"/>
              <a:gd name="connsiteX2" fmla="*/ 2053797 w 2093364"/>
              <a:gd name="connsiteY2" fmla="*/ 383440 h 1265248"/>
              <a:gd name="connsiteX3" fmla="*/ 519452 w 2093364"/>
              <a:gd name="connsiteY3" fmla="*/ 1265248 h 1265248"/>
              <a:gd name="connsiteX4" fmla="*/ 66308 w 2093364"/>
              <a:gd name="connsiteY4" fmla="*/ 1003626 h 1265248"/>
              <a:gd name="connsiteX5" fmla="*/ 0 w 2093364"/>
              <a:gd name="connsiteY5" fmla="*/ 889302 h 1265248"/>
              <a:gd name="connsiteX0" fmla="*/ 1547384 w 2093364"/>
              <a:gd name="connsiteY0" fmla="*/ 0 h 1265248"/>
              <a:gd name="connsiteX1" fmla="*/ 2093364 w 2093364"/>
              <a:gd name="connsiteY1" fmla="*/ 315222 h 1265248"/>
              <a:gd name="connsiteX2" fmla="*/ 2053797 w 2093364"/>
              <a:gd name="connsiteY2" fmla="*/ 383440 h 1265248"/>
              <a:gd name="connsiteX3" fmla="*/ 519452 w 2093364"/>
              <a:gd name="connsiteY3" fmla="*/ 1265248 h 1265248"/>
              <a:gd name="connsiteX4" fmla="*/ 0 w 2093364"/>
              <a:gd name="connsiteY4" fmla="*/ 889302 h 1265248"/>
              <a:gd name="connsiteX5" fmla="*/ 1547384 w 2093364"/>
              <a:gd name="connsiteY5" fmla="*/ 0 h 1265248"/>
              <a:gd name="connsiteX0" fmla="*/ 1547384 w 2053797"/>
              <a:gd name="connsiteY0" fmla="*/ 0 h 1265248"/>
              <a:gd name="connsiteX1" fmla="*/ 2053797 w 2053797"/>
              <a:gd name="connsiteY1" fmla="*/ 383440 h 1265248"/>
              <a:gd name="connsiteX2" fmla="*/ 519452 w 2053797"/>
              <a:gd name="connsiteY2" fmla="*/ 1265248 h 1265248"/>
              <a:gd name="connsiteX3" fmla="*/ 0 w 2053797"/>
              <a:gd name="connsiteY3" fmla="*/ 889302 h 1265248"/>
              <a:gd name="connsiteX4" fmla="*/ 1547384 w 2053797"/>
              <a:gd name="connsiteY4" fmla="*/ 0 h 12652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53797" h="1265248">
                <a:moveTo>
                  <a:pt x="1547384" y="0"/>
                </a:moveTo>
                <a:lnTo>
                  <a:pt x="2053797" y="383440"/>
                </a:lnTo>
                <a:lnTo>
                  <a:pt x="519452" y="1265248"/>
                </a:lnTo>
                <a:lnTo>
                  <a:pt x="0" y="889302"/>
                </a:lnTo>
                <a:lnTo>
                  <a:pt x="1547384" y="0"/>
                </a:lnTo>
                <a:close/>
              </a:path>
            </a:pathLst>
          </a:cu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47" name="Freeform: Shape 46">
            <a:extLst>
              <a:ext uri="{FF2B5EF4-FFF2-40B4-BE49-F238E27FC236}">
                <a16:creationId xmlns:a16="http://schemas.microsoft.com/office/drawing/2014/main" id="{205B7481-97C3-44D9-AF33-4E44AF5EB665}"/>
              </a:ext>
            </a:extLst>
          </p:cNvPr>
          <p:cNvSpPr/>
          <p:nvPr/>
        </p:nvSpPr>
        <p:spPr>
          <a:xfrm>
            <a:off x="4629002" y="2572060"/>
            <a:ext cx="3227395" cy="1326240"/>
          </a:xfrm>
          <a:custGeom>
            <a:avLst/>
            <a:gdLst>
              <a:gd name="connsiteX0" fmla="*/ 2686221 w 3274310"/>
              <a:gd name="connsiteY0" fmla="*/ 0 h 1326240"/>
              <a:gd name="connsiteX1" fmla="*/ 3274310 w 3274310"/>
              <a:gd name="connsiteY1" fmla="*/ 339533 h 1326240"/>
              <a:gd name="connsiteX2" fmla="*/ 3227395 w 3274310"/>
              <a:gd name="connsiteY2" fmla="*/ 420421 h 1326240"/>
              <a:gd name="connsiteX3" fmla="*/ 600520 w 3274310"/>
              <a:gd name="connsiteY3" fmla="*/ 1326240 h 1326240"/>
              <a:gd name="connsiteX4" fmla="*/ 46432 w 3274310"/>
              <a:gd name="connsiteY4" fmla="*/ 1006337 h 1326240"/>
              <a:gd name="connsiteX5" fmla="*/ 0 w 3274310"/>
              <a:gd name="connsiteY5" fmla="*/ 926282 h 1326240"/>
              <a:gd name="connsiteX0" fmla="*/ 2686221 w 3274310"/>
              <a:gd name="connsiteY0" fmla="*/ 0 h 1326240"/>
              <a:gd name="connsiteX1" fmla="*/ 3274310 w 3274310"/>
              <a:gd name="connsiteY1" fmla="*/ 339533 h 1326240"/>
              <a:gd name="connsiteX2" fmla="*/ 3227395 w 3274310"/>
              <a:gd name="connsiteY2" fmla="*/ 420421 h 1326240"/>
              <a:gd name="connsiteX3" fmla="*/ 600520 w 3274310"/>
              <a:gd name="connsiteY3" fmla="*/ 1326240 h 1326240"/>
              <a:gd name="connsiteX4" fmla="*/ 0 w 3274310"/>
              <a:gd name="connsiteY4" fmla="*/ 926282 h 1326240"/>
              <a:gd name="connsiteX5" fmla="*/ 2686221 w 3274310"/>
              <a:gd name="connsiteY5" fmla="*/ 0 h 1326240"/>
              <a:gd name="connsiteX0" fmla="*/ 2686221 w 3227395"/>
              <a:gd name="connsiteY0" fmla="*/ 0 h 1326240"/>
              <a:gd name="connsiteX1" fmla="*/ 3227395 w 3227395"/>
              <a:gd name="connsiteY1" fmla="*/ 420421 h 1326240"/>
              <a:gd name="connsiteX2" fmla="*/ 600520 w 3227395"/>
              <a:gd name="connsiteY2" fmla="*/ 1326240 h 1326240"/>
              <a:gd name="connsiteX3" fmla="*/ 0 w 3227395"/>
              <a:gd name="connsiteY3" fmla="*/ 926282 h 1326240"/>
              <a:gd name="connsiteX4" fmla="*/ 2686221 w 3227395"/>
              <a:gd name="connsiteY4" fmla="*/ 0 h 13262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227395" h="1326240">
                <a:moveTo>
                  <a:pt x="2686221" y="0"/>
                </a:moveTo>
                <a:lnTo>
                  <a:pt x="3227395" y="420421"/>
                </a:lnTo>
                <a:lnTo>
                  <a:pt x="600520" y="1326240"/>
                </a:lnTo>
                <a:lnTo>
                  <a:pt x="0" y="926282"/>
                </a:lnTo>
                <a:lnTo>
                  <a:pt x="2686221" y="0"/>
                </a:lnTo>
                <a:close/>
              </a:path>
            </a:pathLst>
          </a:cu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46" name="Freeform: Shape 45">
            <a:extLst>
              <a:ext uri="{FF2B5EF4-FFF2-40B4-BE49-F238E27FC236}">
                <a16:creationId xmlns:a16="http://schemas.microsoft.com/office/drawing/2014/main" id="{0BBEDE2B-FFD4-46C7-81DE-774268C3AEDA}"/>
              </a:ext>
            </a:extLst>
          </p:cNvPr>
          <p:cNvSpPr/>
          <p:nvPr/>
        </p:nvSpPr>
        <p:spPr>
          <a:xfrm>
            <a:off x="4042205" y="1548790"/>
            <a:ext cx="4400992" cy="1354360"/>
          </a:xfrm>
          <a:custGeom>
            <a:avLst/>
            <a:gdLst>
              <a:gd name="connsiteX0" fmla="*/ 3807595 w 4439824"/>
              <a:gd name="connsiteY0" fmla="*/ 0 h 1354360"/>
              <a:gd name="connsiteX1" fmla="*/ 4439824 w 4439824"/>
              <a:gd name="connsiteY1" fmla="*/ 365018 h 1354360"/>
              <a:gd name="connsiteX2" fmla="*/ 4400992 w 4439824"/>
              <a:gd name="connsiteY2" fmla="*/ 431970 h 1354360"/>
              <a:gd name="connsiteX3" fmla="*/ 656085 w 4439824"/>
              <a:gd name="connsiteY3" fmla="*/ 1354360 h 1354360"/>
              <a:gd name="connsiteX4" fmla="*/ 32909 w 4439824"/>
              <a:gd name="connsiteY4" fmla="*/ 994570 h 1354360"/>
              <a:gd name="connsiteX5" fmla="*/ 0 w 4439824"/>
              <a:gd name="connsiteY5" fmla="*/ 937830 h 1354360"/>
              <a:gd name="connsiteX0" fmla="*/ 3807595 w 4400992"/>
              <a:gd name="connsiteY0" fmla="*/ 0 h 1354360"/>
              <a:gd name="connsiteX1" fmla="*/ 4400992 w 4400992"/>
              <a:gd name="connsiteY1" fmla="*/ 431970 h 1354360"/>
              <a:gd name="connsiteX2" fmla="*/ 656085 w 4400992"/>
              <a:gd name="connsiteY2" fmla="*/ 1354360 h 1354360"/>
              <a:gd name="connsiteX3" fmla="*/ 32909 w 4400992"/>
              <a:gd name="connsiteY3" fmla="*/ 994570 h 1354360"/>
              <a:gd name="connsiteX4" fmla="*/ 0 w 4400992"/>
              <a:gd name="connsiteY4" fmla="*/ 937830 h 1354360"/>
              <a:gd name="connsiteX5" fmla="*/ 3807595 w 4400992"/>
              <a:gd name="connsiteY5" fmla="*/ 0 h 1354360"/>
              <a:gd name="connsiteX0" fmla="*/ 3807595 w 4400992"/>
              <a:gd name="connsiteY0" fmla="*/ 0 h 1354360"/>
              <a:gd name="connsiteX1" fmla="*/ 4400992 w 4400992"/>
              <a:gd name="connsiteY1" fmla="*/ 431970 h 1354360"/>
              <a:gd name="connsiteX2" fmla="*/ 656085 w 4400992"/>
              <a:gd name="connsiteY2" fmla="*/ 1354360 h 1354360"/>
              <a:gd name="connsiteX3" fmla="*/ 0 w 4400992"/>
              <a:gd name="connsiteY3" fmla="*/ 937830 h 1354360"/>
              <a:gd name="connsiteX4" fmla="*/ 3807595 w 4400992"/>
              <a:gd name="connsiteY4" fmla="*/ 0 h 1354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400992" h="1354360">
                <a:moveTo>
                  <a:pt x="3807595" y="0"/>
                </a:moveTo>
                <a:lnTo>
                  <a:pt x="4400992" y="431970"/>
                </a:lnTo>
                <a:lnTo>
                  <a:pt x="656085" y="1354360"/>
                </a:lnTo>
                <a:lnTo>
                  <a:pt x="0" y="937830"/>
                </a:lnTo>
                <a:lnTo>
                  <a:pt x="3807595" y="0"/>
                </a:lnTo>
                <a:close/>
              </a:path>
            </a:pathLst>
          </a:cu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4-Level Folded Banner Funnel – Slide Template</a:t>
            </a:r>
          </a:p>
        </p:txBody>
      </p:sp>
      <p:sp>
        <p:nvSpPr>
          <p:cNvPr id="61" name="Freeform: Shape 60">
            <a:extLst>
              <a:ext uri="{FF2B5EF4-FFF2-40B4-BE49-F238E27FC236}">
                <a16:creationId xmlns:a16="http://schemas.microsoft.com/office/drawing/2014/main" id="{BC6D37C5-D170-467E-A355-05C069B8F0D0}"/>
              </a:ext>
            </a:extLst>
          </p:cNvPr>
          <p:cNvSpPr/>
          <p:nvPr/>
        </p:nvSpPr>
        <p:spPr>
          <a:xfrm rot="10800000">
            <a:off x="6829497" y="4510063"/>
            <a:ext cx="5362502" cy="505862"/>
          </a:xfrm>
          <a:custGeom>
            <a:avLst/>
            <a:gdLst>
              <a:gd name="connsiteX0" fmla="*/ 3995271 w 5362502"/>
              <a:gd name="connsiteY0" fmla="*/ 505862 h 505862"/>
              <a:gd name="connsiteX1" fmla="*/ 0 w 5362502"/>
              <a:gd name="connsiteY1" fmla="*/ 505862 h 505862"/>
              <a:gd name="connsiteX2" fmla="*/ 0 w 5362502"/>
              <a:gd name="connsiteY2" fmla="*/ 1 h 505862"/>
              <a:gd name="connsiteX3" fmla="*/ 3602105 w 5362502"/>
              <a:gd name="connsiteY3" fmla="*/ 1 h 505862"/>
              <a:gd name="connsiteX4" fmla="*/ 3602105 w 5362502"/>
              <a:gd name="connsiteY4" fmla="*/ 0 h 505862"/>
              <a:gd name="connsiteX5" fmla="*/ 5362502 w 5362502"/>
              <a:gd name="connsiteY5" fmla="*/ 0 h 505862"/>
              <a:gd name="connsiteX6" fmla="*/ 5069103 w 5362502"/>
              <a:gd name="connsiteY6" fmla="*/ 505861 h 505862"/>
              <a:gd name="connsiteX7" fmla="*/ 3995273 w 5362502"/>
              <a:gd name="connsiteY7" fmla="*/ 505861 h 5058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362502" h="505862">
                <a:moveTo>
                  <a:pt x="3995271" y="505862"/>
                </a:moveTo>
                <a:lnTo>
                  <a:pt x="0" y="505862"/>
                </a:lnTo>
                <a:lnTo>
                  <a:pt x="0" y="1"/>
                </a:lnTo>
                <a:lnTo>
                  <a:pt x="3602105" y="1"/>
                </a:lnTo>
                <a:lnTo>
                  <a:pt x="3602105" y="0"/>
                </a:lnTo>
                <a:lnTo>
                  <a:pt x="5362502" y="0"/>
                </a:lnTo>
                <a:lnTo>
                  <a:pt x="5069103" y="505861"/>
                </a:lnTo>
                <a:lnTo>
                  <a:pt x="3995273" y="505861"/>
                </a:lnTo>
                <a:close/>
              </a:path>
            </a:pathLst>
          </a:cu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54" name="Freeform: Shape 53">
            <a:extLst>
              <a:ext uri="{FF2B5EF4-FFF2-40B4-BE49-F238E27FC236}">
                <a16:creationId xmlns:a16="http://schemas.microsoft.com/office/drawing/2014/main" id="{8B76C6AC-3F08-47FC-90C1-D1B9BF71C536}"/>
              </a:ext>
            </a:extLst>
          </p:cNvPr>
          <p:cNvSpPr/>
          <p:nvPr/>
        </p:nvSpPr>
        <p:spPr>
          <a:xfrm rot="10800000">
            <a:off x="8589895" y="1474898"/>
            <a:ext cx="3602105" cy="505860"/>
          </a:xfrm>
          <a:custGeom>
            <a:avLst/>
            <a:gdLst>
              <a:gd name="connsiteX0" fmla="*/ 3308706 w 3602105"/>
              <a:gd name="connsiteY0" fmla="*/ 505860 h 505860"/>
              <a:gd name="connsiteX1" fmla="*/ 0 w 3602105"/>
              <a:gd name="connsiteY1" fmla="*/ 505860 h 505860"/>
              <a:gd name="connsiteX2" fmla="*/ 0 w 3602105"/>
              <a:gd name="connsiteY2" fmla="*/ 0 h 505860"/>
              <a:gd name="connsiteX3" fmla="*/ 3602105 w 3602105"/>
              <a:gd name="connsiteY3" fmla="*/ 0 h 5058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02105" h="505860">
                <a:moveTo>
                  <a:pt x="3308706" y="505860"/>
                </a:moveTo>
                <a:lnTo>
                  <a:pt x="0" y="505860"/>
                </a:lnTo>
                <a:lnTo>
                  <a:pt x="0" y="0"/>
                </a:lnTo>
                <a:lnTo>
                  <a:pt x="3602105" y="0"/>
                </a:lnTo>
                <a:close/>
              </a:path>
            </a:pathLst>
          </a:cu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57" name="Freeform: Shape 56">
            <a:extLst>
              <a:ext uri="{FF2B5EF4-FFF2-40B4-BE49-F238E27FC236}">
                <a16:creationId xmlns:a16="http://schemas.microsoft.com/office/drawing/2014/main" id="{EBF6A8E2-8779-4464-875F-0CE680D07E50}"/>
              </a:ext>
            </a:extLst>
          </p:cNvPr>
          <p:cNvSpPr/>
          <p:nvPr/>
        </p:nvSpPr>
        <p:spPr>
          <a:xfrm rot="10800000">
            <a:off x="8003095" y="2486619"/>
            <a:ext cx="4188904" cy="505861"/>
          </a:xfrm>
          <a:custGeom>
            <a:avLst/>
            <a:gdLst>
              <a:gd name="connsiteX0" fmla="*/ 3895505 w 4188904"/>
              <a:gd name="connsiteY0" fmla="*/ 505861 h 505861"/>
              <a:gd name="connsiteX1" fmla="*/ 1944785 w 4188904"/>
              <a:gd name="connsiteY1" fmla="*/ 505861 h 505861"/>
              <a:gd name="connsiteX2" fmla="*/ 374711 w 4188904"/>
              <a:gd name="connsiteY2" fmla="*/ 505861 h 505861"/>
              <a:gd name="connsiteX3" fmla="*/ 0 w 4188904"/>
              <a:gd name="connsiteY3" fmla="*/ 505861 h 505861"/>
              <a:gd name="connsiteX4" fmla="*/ 0 w 4188904"/>
              <a:gd name="connsiteY4" fmla="*/ 0 h 505861"/>
              <a:gd name="connsiteX5" fmla="*/ 81311 w 4188904"/>
              <a:gd name="connsiteY5" fmla="*/ 0 h 505861"/>
              <a:gd name="connsiteX6" fmla="*/ 2238184 w 4188904"/>
              <a:gd name="connsiteY6" fmla="*/ 0 h 505861"/>
              <a:gd name="connsiteX7" fmla="*/ 4188904 w 4188904"/>
              <a:gd name="connsiteY7" fmla="*/ 0 h 5058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188904" h="505861">
                <a:moveTo>
                  <a:pt x="3895505" y="505861"/>
                </a:moveTo>
                <a:lnTo>
                  <a:pt x="1944785" y="505861"/>
                </a:lnTo>
                <a:lnTo>
                  <a:pt x="374711" y="505861"/>
                </a:lnTo>
                <a:lnTo>
                  <a:pt x="0" y="505861"/>
                </a:lnTo>
                <a:lnTo>
                  <a:pt x="0" y="0"/>
                </a:lnTo>
                <a:lnTo>
                  <a:pt x="81311" y="0"/>
                </a:lnTo>
                <a:lnTo>
                  <a:pt x="2238184" y="0"/>
                </a:lnTo>
                <a:lnTo>
                  <a:pt x="4188904" y="0"/>
                </a:lnTo>
                <a:close/>
              </a:path>
            </a:pathLst>
          </a:cu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59" name="Freeform: Shape 58">
            <a:extLst>
              <a:ext uri="{FF2B5EF4-FFF2-40B4-BE49-F238E27FC236}">
                <a16:creationId xmlns:a16="http://schemas.microsoft.com/office/drawing/2014/main" id="{967D2ED3-3C13-4087-AE7E-8E8D7C2E910A}"/>
              </a:ext>
            </a:extLst>
          </p:cNvPr>
          <p:cNvSpPr/>
          <p:nvPr/>
        </p:nvSpPr>
        <p:spPr>
          <a:xfrm rot="10800000">
            <a:off x="7416297" y="3498340"/>
            <a:ext cx="4775702" cy="505862"/>
          </a:xfrm>
          <a:custGeom>
            <a:avLst/>
            <a:gdLst>
              <a:gd name="connsiteX0" fmla="*/ 2459945 w 4775702"/>
              <a:gd name="connsiteY0" fmla="*/ 505862 h 505862"/>
              <a:gd name="connsiteX1" fmla="*/ 0 w 4775702"/>
              <a:gd name="connsiteY1" fmla="*/ 505862 h 505862"/>
              <a:gd name="connsiteX2" fmla="*/ 0 w 4775702"/>
              <a:gd name="connsiteY2" fmla="*/ 1 h 505862"/>
              <a:gd name="connsiteX3" fmla="*/ 1841707 w 4775702"/>
              <a:gd name="connsiteY3" fmla="*/ 1 h 505862"/>
              <a:gd name="connsiteX4" fmla="*/ 1841707 w 4775702"/>
              <a:gd name="connsiteY4" fmla="*/ 0 h 505862"/>
              <a:gd name="connsiteX5" fmla="*/ 4775702 w 4775702"/>
              <a:gd name="connsiteY5" fmla="*/ 0 h 505862"/>
              <a:gd name="connsiteX6" fmla="*/ 4482303 w 4775702"/>
              <a:gd name="connsiteY6" fmla="*/ 505861 h 505862"/>
              <a:gd name="connsiteX7" fmla="*/ 2459946 w 4775702"/>
              <a:gd name="connsiteY7" fmla="*/ 505861 h 5058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775702" h="505862">
                <a:moveTo>
                  <a:pt x="2459945" y="505862"/>
                </a:moveTo>
                <a:lnTo>
                  <a:pt x="0" y="505862"/>
                </a:lnTo>
                <a:lnTo>
                  <a:pt x="0" y="1"/>
                </a:lnTo>
                <a:lnTo>
                  <a:pt x="1841707" y="1"/>
                </a:lnTo>
                <a:lnTo>
                  <a:pt x="1841707" y="0"/>
                </a:lnTo>
                <a:lnTo>
                  <a:pt x="4775702" y="0"/>
                </a:lnTo>
                <a:lnTo>
                  <a:pt x="4482303" y="505861"/>
                </a:lnTo>
                <a:lnTo>
                  <a:pt x="2459946" y="505861"/>
                </a:lnTo>
                <a:close/>
              </a:path>
            </a:pathLst>
          </a:cu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7311D566-460B-4DD1-AEC4-E9D2FB19A5DA}"/>
              </a:ext>
            </a:extLst>
          </p:cNvPr>
          <p:cNvSpPr txBox="1"/>
          <p:nvPr/>
        </p:nvSpPr>
        <p:spPr>
          <a:xfrm>
            <a:off x="7411541" y="4532162"/>
            <a:ext cx="4483622" cy="46166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just"/>
            <a:r>
              <a:rPr lang="en-US" sz="1200" noProof="1">
                <a:solidFill>
                  <a:schemeClr val="tx1">
                    <a:lumMod val="95000"/>
                    <a:lumOff val="5000"/>
                  </a:schemeClr>
                </a:solidFill>
              </a:rPr>
              <a:t>Lorem ipsum dolor sit amet, nibh est. A magna maecenas, quam magna nec quis, lorem nunc. Suspendisse viverra sodales mauris, cras phare.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A1E0AF6C-77D7-4496-948A-FF648BCA5F42}"/>
              </a:ext>
            </a:extLst>
          </p:cNvPr>
          <p:cNvSpPr txBox="1"/>
          <p:nvPr/>
        </p:nvSpPr>
        <p:spPr>
          <a:xfrm>
            <a:off x="7998341" y="3520437"/>
            <a:ext cx="3896822" cy="46166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just"/>
            <a:r>
              <a:rPr lang="en-US" sz="1200" noProof="1">
                <a:solidFill>
                  <a:schemeClr val="tx1">
                    <a:lumMod val="95000"/>
                    <a:lumOff val="5000"/>
                  </a:schemeClr>
                </a:solidFill>
              </a:rPr>
              <a:t>Lorem ipsum dolor sit amet, nibh est. A magna maecenas, quam magna nec quis, lorem nunc. Suspendisse viverra.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7ADFCBB4-0589-41B6-BB4E-3C808E3A3B76}"/>
              </a:ext>
            </a:extLst>
          </p:cNvPr>
          <p:cNvSpPr txBox="1"/>
          <p:nvPr/>
        </p:nvSpPr>
        <p:spPr>
          <a:xfrm>
            <a:off x="8585139" y="2508713"/>
            <a:ext cx="3310024" cy="46166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just"/>
            <a:r>
              <a:rPr lang="en-US" sz="1200" noProof="1">
                <a:solidFill>
                  <a:schemeClr val="tx1">
                    <a:lumMod val="95000"/>
                    <a:lumOff val="5000"/>
                  </a:schemeClr>
                </a:solidFill>
              </a:rPr>
              <a:t>Lorem ipsum dolor sit amet, nibh est. A magna maecenas, quam magna nec quis, lorem nunc.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4C48D415-6BA2-4B6A-BCC4-A47CDEB0B4A8}"/>
              </a:ext>
            </a:extLst>
          </p:cNvPr>
          <p:cNvSpPr txBox="1"/>
          <p:nvPr/>
        </p:nvSpPr>
        <p:spPr>
          <a:xfrm>
            <a:off x="9171939" y="1496995"/>
            <a:ext cx="2723224" cy="46166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just"/>
            <a:r>
              <a:rPr lang="en-US" sz="1200" noProof="1">
                <a:solidFill>
                  <a:schemeClr val="tx1">
                    <a:lumMod val="95000"/>
                    <a:lumOff val="5000"/>
                  </a:schemeClr>
                </a:solidFill>
              </a:rPr>
              <a:t>Lorem ipsum dolor sit amet, nibh est. A magna maecenas, quam magna nec quis.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CFB957B2-E263-47C2-BB20-C80A4A2CA3B3}"/>
              </a:ext>
            </a:extLst>
          </p:cNvPr>
          <p:cNvSpPr txBox="1"/>
          <p:nvPr/>
        </p:nvSpPr>
        <p:spPr>
          <a:xfrm>
            <a:off x="1760396" y="4532159"/>
            <a:ext cx="3185777" cy="46166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r"/>
            <a:r>
              <a:rPr lang="en-US" sz="2400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A28E7859-75BB-4B0E-BE8C-193566524F81}"/>
              </a:ext>
            </a:extLst>
          </p:cNvPr>
          <p:cNvSpPr txBox="1"/>
          <p:nvPr/>
        </p:nvSpPr>
        <p:spPr>
          <a:xfrm>
            <a:off x="1173597" y="3520438"/>
            <a:ext cx="3185777" cy="46166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r"/>
            <a:r>
              <a:rPr lang="en-US" sz="2400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3755E2CD-64C9-4724-B8AE-C8703C909A86}"/>
              </a:ext>
            </a:extLst>
          </p:cNvPr>
          <p:cNvSpPr txBox="1"/>
          <p:nvPr/>
        </p:nvSpPr>
        <p:spPr>
          <a:xfrm>
            <a:off x="586798" y="2508717"/>
            <a:ext cx="3185777" cy="46166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r"/>
            <a:r>
              <a:rPr lang="en-US" sz="2400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DDD20B2B-B1C2-4257-B8C3-6E06BEE5F872}"/>
              </a:ext>
            </a:extLst>
          </p:cNvPr>
          <p:cNvSpPr txBox="1"/>
          <p:nvPr/>
        </p:nvSpPr>
        <p:spPr>
          <a:xfrm>
            <a:off x="0" y="1502481"/>
            <a:ext cx="3185777" cy="46166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r"/>
            <a:r>
              <a:rPr lang="en-US" sz="2400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F4150556-946F-4A3E-8D62-D17A40EE1EE0}"/>
              </a:ext>
            </a:extLst>
          </p:cNvPr>
          <p:cNvSpPr/>
          <p:nvPr/>
        </p:nvSpPr>
        <p:spPr>
          <a:xfrm rot="10800000">
            <a:off x="5509200" y="5015925"/>
            <a:ext cx="1173599" cy="1011723"/>
          </a:xfrm>
          <a:custGeom>
            <a:avLst/>
            <a:gdLst>
              <a:gd name="connsiteX0" fmla="*/ 1173599 w 1173599"/>
              <a:gd name="connsiteY0" fmla="*/ 1011723 h 1011723"/>
              <a:gd name="connsiteX1" fmla="*/ 0 w 1173599"/>
              <a:gd name="connsiteY1" fmla="*/ 1011723 h 1011723"/>
              <a:gd name="connsiteX2" fmla="*/ 586799 w 1173599"/>
              <a:gd name="connsiteY2" fmla="*/ 0 h 1011723"/>
              <a:gd name="connsiteX3" fmla="*/ 1046774 w 1173599"/>
              <a:gd name="connsiteY3" fmla="*/ 793060 h 1011723"/>
              <a:gd name="connsiteX4" fmla="*/ 880198 w 1173599"/>
              <a:gd name="connsiteY4" fmla="*/ 505861 h 1011723"/>
              <a:gd name="connsiteX5" fmla="*/ 586799 w 1173599"/>
              <a:gd name="connsiteY5" fmla="*/ 1011722 h 1011723"/>
              <a:gd name="connsiteX6" fmla="*/ 1173598 w 1173599"/>
              <a:gd name="connsiteY6" fmla="*/ 1011722 h 10117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73599" h="1011723">
                <a:moveTo>
                  <a:pt x="1173599" y="1011723"/>
                </a:moveTo>
                <a:lnTo>
                  <a:pt x="0" y="1011723"/>
                </a:lnTo>
                <a:lnTo>
                  <a:pt x="586799" y="0"/>
                </a:lnTo>
                <a:lnTo>
                  <a:pt x="1046774" y="793060"/>
                </a:lnTo>
                <a:lnTo>
                  <a:pt x="880198" y="505861"/>
                </a:lnTo>
                <a:lnTo>
                  <a:pt x="586799" y="1011722"/>
                </a:lnTo>
                <a:lnTo>
                  <a:pt x="1173598" y="1011722"/>
                </a:lnTo>
                <a:close/>
              </a:path>
            </a:pathLst>
          </a:cu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50" name="Freeform: Shape 49">
            <a:extLst>
              <a:ext uri="{FF2B5EF4-FFF2-40B4-BE49-F238E27FC236}">
                <a16:creationId xmlns:a16="http://schemas.microsoft.com/office/drawing/2014/main" id="{289C3574-6699-4682-B689-65B028ADF123}"/>
              </a:ext>
            </a:extLst>
          </p:cNvPr>
          <p:cNvSpPr/>
          <p:nvPr/>
        </p:nvSpPr>
        <p:spPr>
          <a:xfrm rot="21253569">
            <a:off x="4231519" y="1703677"/>
            <a:ext cx="4199113" cy="517375"/>
          </a:xfrm>
          <a:custGeom>
            <a:avLst/>
            <a:gdLst>
              <a:gd name="connsiteX0" fmla="*/ 3652183 w 4199113"/>
              <a:gd name="connsiteY0" fmla="*/ 0 h 517375"/>
              <a:gd name="connsiteX1" fmla="*/ 4199113 w 4199113"/>
              <a:gd name="connsiteY1" fmla="*/ 489476 h 517375"/>
              <a:gd name="connsiteX2" fmla="*/ 4002170 w 4199113"/>
              <a:gd name="connsiteY2" fmla="*/ 517375 h 517375"/>
              <a:gd name="connsiteX3" fmla="*/ 0 w 4199113"/>
              <a:gd name="connsiteY3" fmla="*/ 517375 h 517375"/>
              <a:gd name="connsiteX0" fmla="*/ 3652183 w 4199113"/>
              <a:gd name="connsiteY0" fmla="*/ 0 h 517375"/>
              <a:gd name="connsiteX1" fmla="*/ 4199113 w 4199113"/>
              <a:gd name="connsiteY1" fmla="*/ 489476 h 517375"/>
              <a:gd name="connsiteX2" fmla="*/ 0 w 4199113"/>
              <a:gd name="connsiteY2" fmla="*/ 517375 h 517375"/>
              <a:gd name="connsiteX3" fmla="*/ 3652183 w 4199113"/>
              <a:gd name="connsiteY3" fmla="*/ 0 h 517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199113" h="517375">
                <a:moveTo>
                  <a:pt x="3652183" y="0"/>
                </a:moveTo>
                <a:lnTo>
                  <a:pt x="4199113" y="489476"/>
                </a:lnTo>
                <a:lnTo>
                  <a:pt x="0" y="517375"/>
                </a:lnTo>
                <a:lnTo>
                  <a:pt x="3652183" y="0"/>
                </a:lnTo>
                <a:close/>
              </a:path>
            </a:pathLst>
          </a:custGeom>
          <a:solidFill>
            <a:schemeClr val="tx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1" name="Freeform: Shape 50">
            <a:extLst>
              <a:ext uri="{FF2B5EF4-FFF2-40B4-BE49-F238E27FC236}">
                <a16:creationId xmlns:a16="http://schemas.microsoft.com/office/drawing/2014/main" id="{8BA61D54-526B-4A33-B1F3-5183D346DBF5}"/>
              </a:ext>
            </a:extLst>
          </p:cNvPr>
          <p:cNvSpPr/>
          <p:nvPr/>
        </p:nvSpPr>
        <p:spPr>
          <a:xfrm rot="21253569">
            <a:off x="5225667" y="2652415"/>
            <a:ext cx="2614904" cy="498972"/>
          </a:xfrm>
          <a:custGeom>
            <a:avLst/>
            <a:gdLst>
              <a:gd name="connsiteX0" fmla="*/ 2118771 w 2614904"/>
              <a:gd name="connsiteY0" fmla="*/ 0 h 498972"/>
              <a:gd name="connsiteX1" fmla="*/ 2614904 w 2614904"/>
              <a:gd name="connsiteY1" fmla="*/ 472731 h 498972"/>
              <a:gd name="connsiteX2" fmla="*/ 2503479 w 2614904"/>
              <a:gd name="connsiteY2" fmla="*/ 498972 h 498972"/>
              <a:gd name="connsiteX3" fmla="*/ 0 w 2614904"/>
              <a:gd name="connsiteY3" fmla="*/ 498972 h 498972"/>
              <a:gd name="connsiteX0" fmla="*/ 2118771 w 2614904"/>
              <a:gd name="connsiteY0" fmla="*/ 0 h 498972"/>
              <a:gd name="connsiteX1" fmla="*/ 2614904 w 2614904"/>
              <a:gd name="connsiteY1" fmla="*/ 472731 h 498972"/>
              <a:gd name="connsiteX2" fmla="*/ 0 w 2614904"/>
              <a:gd name="connsiteY2" fmla="*/ 498972 h 498972"/>
              <a:gd name="connsiteX3" fmla="*/ 2118771 w 2614904"/>
              <a:gd name="connsiteY3" fmla="*/ 0 h 4989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14904" h="498972">
                <a:moveTo>
                  <a:pt x="2118771" y="0"/>
                </a:moveTo>
                <a:lnTo>
                  <a:pt x="2614904" y="472731"/>
                </a:lnTo>
                <a:lnTo>
                  <a:pt x="0" y="498972"/>
                </a:lnTo>
                <a:lnTo>
                  <a:pt x="2118771" y="0"/>
                </a:lnTo>
                <a:close/>
              </a:path>
            </a:pathLst>
          </a:custGeom>
          <a:solidFill>
            <a:schemeClr val="tx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2" name="Freeform: Shape 51">
            <a:extLst>
              <a:ext uri="{FF2B5EF4-FFF2-40B4-BE49-F238E27FC236}">
                <a16:creationId xmlns:a16="http://schemas.microsoft.com/office/drawing/2014/main" id="{5FC2FC7A-00CE-4553-AAF6-46422B27596F}"/>
              </a:ext>
            </a:extLst>
          </p:cNvPr>
          <p:cNvSpPr/>
          <p:nvPr/>
        </p:nvSpPr>
        <p:spPr>
          <a:xfrm rot="21253569">
            <a:off x="5747910" y="3648499"/>
            <a:ext cx="1505420" cy="465559"/>
          </a:xfrm>
          <a:custGeom>
            <a:avLst/>
            <a:gdLst>
              <a:gd name="connsiteX0" fmla="*/ 1040152 w 1505420"/>
              <a:gd name="connsiteY0" fmla="*/ 0 h 465559"/>
              <a:gd name="connsiteX1" fmla="*/ 1505420 w 1505420"/>
              <a:gd name="connsiteY1" fmla="*/ 432441 h 465559"/>
              <a:gd name="connsiteX2" fmla="*/ 1431428 w 1505420"/>
              <a:gd name="connsiteY2" fmla="*/ 465559 h 465559"/>
              <a:gd name="connsiteX3" fmla="*/ 0 w 1505420"/>
              <a:gd name="connsiteY3" fmla="*/ 465559 h 465559"/>
              <a:gd name="connsiteX0" fmla="*/ 1040152 w 1505420"/>
              <a:gd name="connsiteY0" fmla="*/ 0 h 465559"/>
              <a:gd name="connsiteX1" fmla="*/ 1505420 w 1505420"/>
              <a:gd name="connsiteY1" fmla="*/ 432441 h 465559"/>
              <a:gd name="connsiteX2" fmla="*/ 0 w 1505420"/>
              <a:gd name="connsiteY2" fmla="*/ 465559 h 465559"/>
              <a:gd name="connsiteX3" fmla="*/ 1040152 w 1505420"/>
              <a:gd name="connsiteY3" fmla="*/ 0 h 4655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05420" h="465559">
                <a:moveTo>
                  <a:pt x="1040152" y="0"/>
                </a:moveTo>
                <a:lnTo>
                  <a:pt x="1505420" y="432441"/>
                </a:lnTo>
                <a:lnTo>
                  <a:pt x="0" y="465559"/>
                </a:lnTo>
                <a:lnTo>
                  <a:pt x="1040152" y="0"/>
                </a:lnTo>
                <a:close/>
              </a:path>
            </a:pathLst>
          </a:custGeom>
          <a:solidFill>
            <a:schemeClr val="tx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3" name="Freeform: Shape 52">
            <a:extLst>
              <a:ext uri="{FF2B5EF4-FFF2-40B4-BE49-F238E27FC236}">
                <a16:creationId xmlns:a16="http://schemas.microsoft.com/office/drawing/2014/main" id="{B05AFBC6-B805-40B4-BF81-04513E97270A}"/>
              </a:ext>
            </a:extLst>
          </p:cNvPr>
          <p:cNvSpPr/>
          <p:nvPr/>
        </p:nvSpPr>
        <p:spPr>
          <a:xfrm rot="21253569">
            <a:off x="5514815" y="4956759"/>
            <a:ext cx="1167645" cy="170492"/>
          </a:xfrm>
          <a:custGeom>
            <a:avLst/>
            <a:gdLst>
              <a:gd name="connsiteX0" fmla="*/ 0 w 1167645"/>
              <a:gd name="connsiteY0" fmla="*/ 0 h 170492"/>
              <a:gd name="connsiteX1" fmla="*/ 1167645 w 1167645"/>
              <a:gd name="connsiteY1" fmla="*/ 118067 h 170492"/>
              <a:gd name="connsiteX2" fmla="*/ 1129713 w 1167645"/>
              <a:gd name="connsiteY2" fmla="*/ 170492 h 170492"/>
              <a:gd name="connsiteX3" fmla="*/ 503179 w 1167645"/>
              <a:gd name="connsiteY3" fmla="*/ 170492 h 170492"/>
              <a:gd name="connsiteX4" fmla="*/ 583823 w 1167645"/>
              <a:gd name="connsiteY4" fmla="*/ 59035 h 170492"/>
              <a:gd name="connsiteX5" fmla="*/ 1 w 1167645"/>
              <a:gd name="connsiteY5" fmla="*/ 1 h 170492"/>
              <a:gd name="connsiteX0" fmla="*/ 0 w 1167645"/>
              <a:gd name="connsiteY0" fmla="*/ 0 h 170492"/>
              <a:gd name="connsiteX1" fmla="*/ 1167645 w 1167645"/>
              <a:gd name="connsiteY1" fmla="*/ 118067 h 170492"/>
              <a:gd name="connsiteX2" fmla="*/ 503179 w 1167645"/>
              <a:gd name="connsiteY2" fmla="*/ 170492 h 170492"/>
              <a:gd name="connsiteX3" fmla="*/ 583823 w 1167645"/>
              <a:gd name="connsiteY3" fmla="*/ 59035 h 170492"/>
              <a:gd name="connsiteX4" fmla="*/ 1 w 1167645"/>
              <a:gd name="connsiteY4" fmla="*/ 1 h 170492"/>
              <a:gd name="connsiteX5" fmla="*/ 0 w 1167645"/>
              <a:gd name="connsiteY5" fmla="*/ 0 h 1704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67645" h="170492">
                <a:moveTo>
                  <a:pt x="0" y="0"/>
                </a:moveTo>
                <a:lnTo>
                  <a:pt x="1167645" y="118067"/>
                </a:lnTo>
                <a:lnTo>
                  <a:pt x="503179" y="170492"/>
                </a:lnTo>
                <a:lnTo>
                  <a:pt x="583823" y="59035"/>
                </a:lnTo>
                <a:lnTo>
                  <a:pt x="1" y="1"/>
                </a:lnTo>
                <a:lnTo>
                  <a:pt x="0" y="0"/>
                </a:lnTo>
                <a:close/>
              </a:path>
            </a:pathLst>
          </a:custGeom>
          <a:solidFill>
            <a:schemeClr val="tx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6187AF3B-7992-422B-AB7A-96F4E8737344}"/>
              </a:ext>
            </a:extLst>
          </p:cNvPr>
          <p:cNvSpPr/>
          <p:nvPr/>
        </p:nvSpPr>
        <p:spPr>
          <a:xfrm>
            <a:off x="5215803" y="4510061"/>
            <a:ext cx="1760397" cy="505861"/>
          </a:xfrm>
          <a:custGeom>
            <a:avLst/>
            <a:gdLst>
              <a:gd name="connsiteX0" fmla="*/ 0 w 1760397"/>
              <a:gd name="connsiteY0" fmla="*/ 0 h 505861"/>
              <a:gd name="connsiteX1" fmla="*/ 1760397 w 1760397"/>
              <a:gd name="connsiteY1" fmla="*/ 0 h 505861"/>
              <a:gd name="connsiteX2" fmla="*/ 1466998 w 1760397"/>
              <a:gd name="connsiteY2" fmla="*/ 505861 h 505861"/>
              <a:gd name="connsiteX3" fmla="*/ 293399 w 1760397"/>
              <a:gd name="connsiteY3" fmla="*/ 505861 h 5058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60397" h="505861">
                <a:moveTo>
                  <a:pt x="0" y="0"/>
                </a:moveTo>
                <a:lnTo>
                  <a:pt x="1760397" y="0"/>
                </a:lnTo>
                <a:lnTo>
                  <a:pt x="1466998" y="505861"/>
                </a:lnTo>
                <a:lnTo>
                  <a:pt x="293399" y="505861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0F2619EC-AE99-48B5-8248-A3D49C3DF061}"/>
              </a:ext>
            </a:extLst>
          </p:cNvPr>
          <p:cNvSpPr txBox="1"/>
          <p:nvPr/>
        </p:nvSpPr>
        <p:spPr>
          <a:xfrm>
            <a:off x="5820925" y="4501381"/>
            <a:ext cx="550151" cy="52322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</a:rPr>
              <a:t>04</a:t>
            </a:r>
          </a:p>
        </p:txBody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29AFB61E-CDB6-41D8-9CCF-BB5D065764D3}"/>
              </a:ext>
            </a:extLst>
          </p:cNvPr>
          <p:cNvSpPr/>
          <p:nvPr/>
        </p:nvSpPr>
        <p:spPr>
          <a:xfrm>
            <a:off x="4629004" y="3498340"/>
            <a:ext cx="2933995" cy="505861"/>
          </a:xfrm>
          <a:custGeom>
            <a:avLst/>
            <a:gdLst>
              <a:gd name="connsiteX0" fmla="*/ 0 w 2933995"/>
              <a:gd name="connsiteY0" fmla="*/ 0 h 505861"/>
              <a:gd name="connsiteX1" fmla="*/ 2933995 w 2933995"/>
              <a:gd name="connsiteY1" fmla="*/ 0 h 505861"/>
              <a:gd name="connsiteX2" fmla="*/ 2640596 w 2933995"/>
              <a:gd name="connsiteY2" fmla="*/ 505861 h 505861"/>
              <a:gd name="connsiteX3" fmla="*/ 293399 w 2933995"/>
              <a:gd name="connsiteY3" fmla="*/ 505861 h 5058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33995" h="505861">
                <a:moveTo>
                  <a:pt x="0" y="0"/>
                </a:moveTo>
                <a:lnTo>
                  <a:pt x="2933995" y="0"/>
                </a:lnTo>
                <a:lnTo>
                  <a:pt x="2640596" y="505861"/>
                </a:lnTo>
                <a:lnTo>
                  <a:pt x="293399" y="505861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4FE9A6E3-54D1-4263-BE97-598AED9019A4}"/>
              </a:ext>
            </a:extLst>
          </p:cNvPr>
          <p:cNvSpPr txBox="1"/>
          <p:nvPr/>
        </p:nvSpPr>
        <p:spPr>
          <a:xfrm>
            <a:off x="5820925" y="3489660"/>
            <a:ext cx="550151" cy="52322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800" b="1" dirty="0"/>
              <a:t>03</a:t>
            </a:r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32708B10-E894-47C0-9E8F-113890A4085F}"/>
              </a:ext>
            </a:extLst>
          </p:cNvPr>
          <p:cNvSpPr/>
          <p:nvPr/>
        </p:nvSpPr>
        <p:spPr>
          <a:xfrm>
            <a:off x="4042205" y="2486619"/>
            <a:ext cx="4107593" cy="505861"/>
          </a:xfrm>
          <a:custGeom>
            <a:avLst/>
            <a:gdLst>
              <a:gd name="connsiteX0" fmla="*/ 0 w 4107593"/>
              <a:gd name="connsiteY0" fmla="*/ 0 h 505861"/>
              <a:gd name="connsiteX1" fmla="*/ 4107593 w 4107593"/>
              <a:gd name="connsiteY1" fmla="*/ 0 h 505861"/>
              <a:gd name="connsiteX2" fmla="*/ 3814194 w 4107593"/>
              <a:gd name="connsiteY2" fmla="*/ 505861 h 505861"/>
              <a:gd name="connsiteX3" fmla="*/ 293400 w 4107593"/>
              <a:gd name="connsiteY3" fmla="*/ 505861 h 5058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107593" h="505861">
                <a:moveTo>
                  <a:pt x="0" y="0"/>
                </a:moveTo>
                <a:lnTo>
                  <a:pt x="4107593" y="0"/>
                </a:lnTo>
                <a:lnTo>
                  <a:pt x="3814194" y="505861"/>
                </a:lnTo>
                <a:lnTo>
                  <a:pt x="293400" y="505861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87BBFE26-5631-4054-AE15-9A94167086D8}"/>
              </a:ext>
            </a:extLst>
          </p:cNvPr>
          <p:cNvSpPr txBox="1"/>
          <p:nvPr/>
        </p:nvSpPr>
        <p:spPr>
          <a:xfrm>
            <a:off x="5820925" y="2477939"/>
            <a:ext cx="550151" cy="52322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800" b="1" dirty="0"/>
              <a:t>02</a:t>
            </a:r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30DFFA5A-4925-4025-96B0-C404E5AF45D5}"/>
              </a:ext>
            </a:extLst>
          </p:cNvPr>
          <p:cNvSpPr/>
          <p:nvPr/>
        </p:nvSpPr>
        <p:spPr>
          <a:xfrm>
            <a:off x="3455407" y="1474898"/>
            <a:ext cx="5281189" cy="505860"/>
          </a:xfrm>
          <a:custGeom>
            <a:avLst/>
            <a:gdLst>
              <a:gd name="connsiteX0" fmla="*/ 0 w 5281189"/>
              <a:gd name="connsiteY0" fmla="*/ 0 h 505860"/>
              <a:gd name="connsiteX1" fmla="*/ 5281189 w 5281189"/>
              <a:gd name="connsiteY1" fmla="*/ 0 h 505860"/>
              <a:gd name="connsiteX2" fmla="*/ 4987790 w 5281189"/>
              <a:gd name="connsiteY2" fmla="*/ 505860 h 505860"/>
              <a:gd name="connsiteX3" fmla="*/ 293399 w 5281189"/>
              <a:gd name="connsiteY3" fmla="*/ 505860 h 5058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281189" h="505860">
                <a:moveTo>
                  <a:pt x="0" y="0"/>
                </a:moveTo>
                <a:lnTo>
                  <a:pt x="5281189" y="0"/>
                </a:lnTo>
                <a:lnTo>
                  <a:pt x="4987790" y="505860"/>
                </a:lnTo>
                <a:lnTo>
                  <a:pt x="293399" y="50586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86620FBF-CB01-4064-A0EF-72C0119C7F42}"/>
              </a:ext>
            </a:extLst>
          </p:cNvPr>
          <p:cNvSpPr txBox="1"/>
          <p:nvPr/>
        </p:nvSpPr>
        <p:spPr>
          <a:xfrm>
            <a:off x="5820925" y="1466218"/>
            <a:ext cx="550151" cy="52322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800" b="1" dirty="0"/>
              <a:t>01</a:t>
            </a:r>
          </a:p>
        </p:txBody>
      </p:sp>
    </p:spTree>
    <p:extLst>
      <p:ext uri="{BB962C8B-B14F-4D97-AF65-F5344CB8AC3E}">
        <p14:creationId xmlns:p14="http://schemas.microsoft.com/office/powerpoint/2010/main" val="7444206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8744</TotalTime>
  <Words>267</Words>
  <Application>Microsoft Office PowerPoint</Application>
  <PresentationFormat>Widescreen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4-Level Folded Banner Funnel – Slide Template</vt:lpstr>
      <vt:lpstr>4-Level Folded Banner Funnel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4-Level Folded Banner Funnel</dc:title>
  <dc:creator>PresentationGO.com</dc:creator>
  <dc:description>© Copyright PresentationGO.com - Do not distribute or sale without written permission.</dc:description>
  <cp:lastModifiedBy>Christophe Barroche</cp:lastModifiedBy>
  <cp:revision>33</cp:revision>
  <dcterms:created xsi:type="dcterms:W3CDTF">2014-11-26T05:14:11Z</dcterms:created>
  <dcterms:modified xsi:type="dcterms:W3CDTF">2022-04-18T20:09:22Z</dcterms:modified>
  <cp:category>Charts &amp; Diagrams</cp:category>
</cp:coreProperties>
</file>