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8" r:id="rId4"/>
    <p:sldId id="361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196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4/18/2022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8561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6447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4-Level Folded Banner Pyramid – Slide Template</a:t>
            </a:r>
          </a:p>
        </p:txBody>
      </p:sp>
      <p:sp>
        <p:nvSpPr>
          <p:cNvPr id="53" name="Freeform: Shape 52">
            <a:extLst>
              <a:ext uri="{FF2B5EF4-FFF2-40B4-BE49-F238E27FC236}">
                <a16:creationId xmlns:a16="http://schemas.microsoft.com/office/drawing/2014/main" id="{2EE64EF4-5248-4EA6-A0A1-A648D7AB8893}"/>
              </a:ext>
            </a:extLst>
          </p:cNvPr>
          <p:cNvSpPr/>
          <p:nvPr/>
        </p:nvSpPr>
        <p:spPr>
          <a:xfrm rot="10800000" flipV="1">
            <a:off x="6552448" y="4820286"/>
            <a:ext cx="2591552" cy="379402"/>
          </a:xfrm>
          <a:custGeom>
            <a:avLst/>
            <a:gdLst>
              <a:gd name="connsiteX0" fmla="*/ 3455403 w 3455403"/>
              <a:gd name="connsiteY0" fmla="*/ 0 h 505869"/>
              <a:gd name="connsiteX1" fmla="*/ 1695006 w 3455403"/>
              <a:gd name="connsiteY1" fmla="*/ 0 h 505869"/>
              <a:gd name="connsiteX2" fmla="*/ 1695006 w 3455403"/>
              <a:gd name="connsiteY2" fmla="*/ 1 h 505869"/>
              <a:gd name="connsiteX3" fmla="*/ 0 w 3455403"/>
              <a:gd name="connsiteY3" fmla="*/ 1 h 505869"/>
              <a:gd name="connsiteX4" fmla="*/ 0 w 3455403"/>
              <a:gd name="connsiteY4" fmla="*/ 505869 h 505869"/>
              <a:gd name="connsiteX5" fmla="*/ 2088172 w 3455403"/>
              <a:gd name="connsiteY5" fmla="*/ 505869 h 505869"/>
              <a:gd name="connsiteX6" fmla="*/ 2088174 w 3455403"/>
              <a:gd name="connsiteY6" fmla="*/ 505868 h 505869"/>
              <a:gd name="connsiteX7" fmla="*/ 3162004 w 3455403"/>
              <a:gd name="connsiteY7" fmla="*/ 505868 h 5058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55403" h="505869">
                <a:moveTo>
                  <a:pt x="3455403" y="0"/>
                </a:moveTo>
                <a:lnTo>
                  <a:pt x="1695006" y="0"/>
                </a:lnTo>
                <a:lnTo>
                  <a:pt x="1695006" y="1"/>
                </a:lnTo>
                <a:lnTo>
                  <a:pt x="0" y="1"/>
                </a:lnTo>
                <a:lnTo>
                  <a:pt x="0" y="505869"/>
                </a:lnTo>
                <a:lnTo>
                  <a:pt x="2088172" y="505869"/>
                </a:lnTo>
                <a:lnTo>
                  <a:pt x="2088174" y="505868"/>
                </a:lnTo>
                <a:lnTo>
                  <a:pt x="3162004" y="505868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5ECE80EE-DBA8-47F2-8EBC-9454510249F5}"/>
              </a:ext>
            </a:extLst>
          </p:cNvPr>
          <p:cNvSpPr/>
          <p:nvPr/>
        </p:nvSpPr>
        <p:spPr>
          <a:xfrm rot="10800000" flipV="1">
            <a:off x="6112349" y="4061497"/>
            <a:ext cx="3031651" cy="379401"/>
          </a:xfrm>
          <a:custGeom>
            <a:avLst/>
            <a:gdLst>
              <a:gd name="connsiteX0" fmla="*/ 4042201 w 4042201"/>
              <a:gd name="connsiteY0" fmla="*/ 0 h 505868"/>
              <a:gd name="connsiteX1" fmla="*/ 1108206 w 4042201"/>
              <a:gd name="connsiteY1" fmla="*/ 0 h 505868"/>
              <a:gd name="connsiteX2" fmla="*/ 1108206 w 4042201"/>
              <a:gd name="connsiteY2" fmla="*/ 1 h 505868"/>
              <a:gd name="connsiteX3" fmla="*/ 0 w 4042201"/>
              <a:gd name="connsiteY3" fmla="*/ 1 h 505868"/>
              <a:gd name="connsiteX4" fmla="*/ 0 w 4042201"/>
              <a:gd name="connsiteY4" fmla="*/ 505868 h 505868"/>
              <a:gd name="connsiteX5" fmla="*/ 1726444 w 4042201"/>
              <a:gd name="connsiteY5" fmla="*/ 505868 h 505868"/>
              <a:gd name="connsiteX6" fmla="*/ 1726445 w 4042201"/>
              <a:gd name="connsiteY6" fmla="*/ 505867 h 505868"/>
              <a:gd name="connsiteX7" fmla="*/ 3748802 w 4042201"/>
              <a:gd name="connsiteY7" fmla="*/ 505867 h 505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042201" h="505868">
                <a:moveTo>
                  <a:pt x="4042201" y="0"/>
                </a:moveTo>
                <a:lnTo>
                  <a:pt x="1108206" y="0"/>
                </a:lnTo>
                <a:lnTo>
                  <a:pt x="1108206" y="1"/>
                </a:lnTo>
                <a:lnTo>
                  <a:pt x="0" y="1"/>
                </a:lnTo>
                <a:lnTo>
                  <a:pt x="0" y="505868"/>
                </a:lnTo>
                <a:lnTo>
                  <a:pt x="1726444" y="505868"/>
                </a:lnTo>
                <a:lnTo>
                  <a:pt x="1726445" y="505867"/>
                </a:lnTo>
                <a:lnTo>
                  <a:pt x="3748802" y="505867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4C48D415-6BA2-4B6A-BCC4-A47CDEB0B4A8}"/>
              </a:ext>
            </a:extLst>
          </p:cNvPr>
          <p:cNvSpPr txBox="1"/>
          <p:nvPr/>
        </p:nvSpPr>
        <p:spPr>
          <a:xfrm>
            <a:off x="6878954" y="4825320"/>
            <a:ext cx="2042418" cy="36933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just"/>
            <a:r>
              <a:rPr lang="en-US" sz="9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quis.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CFB957B2-E263-47C2-BB20-C80A4A2CA3B3}"/>
              </a:ext>
            </a:extLst>
          </p:cNvPr>
          <p:cNvSpPr txBox="1"/>
          <p:nvPr/>
        </p:nvSpPr>
        <p:spPr>
          <a:xfrm>
            <a:off x="1320297" y="2525087"/>
            <a:ext cx="2389333" cy="36933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b="1" noProof="1"/>
              <a:t>Lorem Ipsum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A28E7859-75BB-4B0E-BE8C-193566524F81}"/>
              </a:ext>
            </a:extLst>
          </p:cNvPr>
          <p:cNvSpPr txBox="1"/>
          <p:nvPr/>
        </p:nvSpPr>
        <p:spPr>
          <a:xfrm>
            <a:off x="880198" y="3291831"/>
            <a:ext cx="2389333" cy="36933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b="1" noProof="1"/>
              <a:t>Lorem Ipsum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3755E2CD-64C9-4724-B8AE-C8703C909A86}"/>
              </a:ext>
            </a:extLst>
          </p:cNvPr>
          <p:cNvSpPr txBox="1"/>
          <p:nvPr/>
        </p:nvSpPr>
        <p:spPr>
          <a:xfrm>
            <a:off x="440099" y="4058576"/>
            <a:ext cx="2389333" cy="36933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b="1" noProof="1"/>
              <a:t>Lorem Ipsum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DDD20B2B-B1C2-4257-B8C3-6E06BEE5F872}"/>
              </a:ext>
            </a:extLst>
          </p:cNvPr>
          <p:cNvSpPr txBox="1"/>
          <p:nvPr/>
        </p:nvSpPr>
        <p:spPr>
          <a:xfrm>
            <a:off x="0" y="4825320"/>
            <a:ext cx="2389333" cy="36933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b="1" noProof="1"/>
              <a:t>Lorem Ipsum</a:t>
            </a:r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CBED33A3-27F2-493E-AE98-62926EC9BC22}"/>
              </a:ext>
            </a:extLst>
          </p:cNvPr>
          <p:cNvSpPr/>
          <p:nvPr/>
        </p:nvSpPr>
        <p:spPr>
          <a:xfrm rot="10800000">
            <a:off x="3691804" y="2641353"/>
            <a:ext cx="1540348" cy="948936"/>
          </a:xfrm>
          <a:custGeom>
            <a:avLst/>
            <a:gdLst>
              <a:gd name="connsiteX0" fmla="*/ 1547384 w 2093364"/>
              <a:gd name="connsiteY0" fmla="*/ 0 h 1265248"/>
              <a:gd name="connsiteX1" fmla="*/ 2093364 w 2093364"/>
              <a:gd name="connsiteY1" fmla="*/ 315222 h 1265248"/>
              <a:gd name="connsiteX2" fmla="*/ 2053797 w 2093364"/>
              <a:gd name="connsiteY2" fmla="*/ 383440 h 1265248"/>
              <a:gd name="connsiteX3" fmla="*/ 519452 w 2093364"/>
              <a:gd name="connsiteY3" fmla="*/ 1265248 h 1265248"/>
              <a:gd name="connsiteX4" fmla="*/ 66308 w 2093364"/>
              <a:gd name="connsiteY4" fmla="*/ 1003626 h 1265248"/>
              <a:gd name="connsiteX5" fmla="*/ 0 w 2093364"/>
              <a:gd name="connsiteY5" fmla="*/ 889302 h 1265248"/>
              <a:gd name="connsiteX0" fmla="*/ 1547384 w 2093364"/>
              <a:gd name="connsiteY0" fmla="*/ 0 h 1265248"/>
              <a:gd name="connsiteX1" fmla="*/ 2093364 w 2093364"/>
              <a:gd name="connsiteY1" fmla="*/ 315222 h 1265248"/>
              <a:gd name="connsiteX2" fmla="*/ 2053797 w 2093364"/>
              <a:gd name="connsiteY2" fmla="*/ 383440 h 1265248"/>
              <a:gd name="connsiteX3" fmla="*/ 519452 w 2093364"/>
              <a:gd name="connsiteY3" fmla="*/ 1265248 h 1265248"/>
              <a:gd name="connsiteX4" fmla="*/ 0 w 2093364"/>
              <a:gd name="connsiteY4" fmla="*/ 889302 h 1265248"/>
              <a:gd name="connsiteX5" fmla="*/ 1547384 w 2093364"/>
              <a:gd name="connsiteY5" fmla="*/ 0 h 1265248"/>
              <a:gd name="connsiteX0" fmla="*/ 1547384 w 2053797"/>
              <a:gd name="connsiteY0" fmla="*/ 0 h 1265248"/>
              <a:gd name="connsiteX1" fmla="*/ 2053797 w 2053797"/>
              <a:gd name="connsiteY1" fmla="*/ 383440 h 1265248"/>
              <a:gd name="connsiteX2" fmla="*/ 519452 w 2053797"/>
              <a:gd name="connsiteY2" fmla="*/ 1265248 h 1265248"/>
              <a:gd name="connsiteX3" fmla="*/ 0 w 2053797"/>
              <a:gd name="connsiteY3" fmla="*/ 889302 h 1265248"/>
              <a:gd name="connsiteX4" fmla="*/ 1547384 w 2053797"/>
              <a:gd name="connsiteY4" fmla="*/ 0 h 12652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53797" h="1265248">
                <a:moveTo>
                  <a:pt x="1547384" y="0"/>
                </a:moveTo>
                <a:lnTo>
                  <a:pt x="2053797" y="383440"/>
                </a:lnTo>
                <a:lnTo>
                  <a:pt x="519452" y="1265248"/>
                </a:lnTo>
                <a:lnTo>
                  <a:pt x="0" y="889302"/>
                </a:lnTo>
                <a:lnTo>
                  <a:pt x="1547384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205B7481-97C3-44D9-AF33-4E44AF5EB665}"/>
              </a:ext>
            </a:extLst>
          </p:cNvPr>
          <p:cNvSpPr/>
          <p:nvPr/>
        </p:nvSpPr>
        <p:spPr>
          <a:xfrm rot="10800000">
            <a:off x="3251705" y="3382136"/>
            <a:ext cx="2420546" cy="994680"/>
          </a:xfrm>
          <a:custGeom>
            <a:avLst/>
            <a:gdLst>
              <a:gd name="connsiteX0" fmla="*/ 2686221 w 3274310"/>
              <a:gd name="connsiteY0" fmla="*/ 0 h 1326240"/>
              <a:gd name="connsiteX1" fmla="*/ 3274310 w 3274310"/>
              <a:gd name="connsiteY1" fmla="*/ 339533 h 1326240"/>
              <a:gd name="connsiteX2" fmla="*/ 3227395 w 3274310"/>
              <a:gd name="connsiteY2" fmla="*/ 420421 h 1326240"/>
              <a:gd name="connsiteX3" fmla="*/ 600520 w 3274310"/>
              <a:gd name="connsiteY3" fmla="*/ 1326240 h 1326240"/>
              <a:gd name="connsiteX4" fmla="*/ 46432 w 3274310"/>
              <a:gd name="connsiteY4" fmla="*/ 1006337 h 1326240"/>
              <a:gd name="connsiteX5" fmla="*/ 0 w 3274310"/>
              <a:gd name="connsiteY5" fmla="*/ 926282 h 1326240"/>
              <a:gd name="connsiteX0" fmla="*/ 2686221 w 3274310"/>
              <a:gd name="connsiteY0" fmla="*/ 0 h 1326240"/>
              <a:gd name="connsiteX1" fmla="*/ 3274310 w 3274310"/>
              <a:gd name="connsiteY1" fmla="*/ 339533 h 1326240"/>
              <a:gd name="connsiteX2" fmla="*/ 3227395 w 3274310"/>
              <a:gd name="connsiteY2" fmla="*/ 420421 h 1326240"/>
              <a:gd name="connsiteX3" fmla="*/ 600520 w 3274310"/>
              <a:gd name="connsiteY3" fmla="*/ 1326240 h 1326240"/>
              <a:gd name="connsiteX4" fmla="*/ 0 w 3274310"/>
              <a:gd name="connsiteY4" fmla="*/ 926282 h 1326240"/>
              <a:gd name="connsiteX5" fmla="*/ 2686221 w 3274310"/>
              <a:gd name="connsiteY5" fmla="*/ 0 h 1326240"/>
              <a:gd name="connsiteX0" fmla="*/ 2686221 w 3227395"/>
              <a:gd name="connsiteY0" fmla="*/ 0 h 1326240"/>
              <a:gd name="connsiteX1" fmla="*/ 3227395 w 3227395"/>
              <a:gd name="connsiteY1" fmla="*/ 420421 h 1326240"/>
              <a:gd name="connsiteX2" fmla="*/ 600520 w 3227395"/>
              <a:gd name="connsiteY2" fmla="*/ 1326240 h 1326240"/>
              <a:gd name="connsiteX3" fmla="*/ 0 w 3227395"/>
              <a:gd name="connsiteY3" fmla="*/ 926282 h 1326240"/>
              <a:gd name="connsiteX4" fmla="*/ 2686221 w 3227395"/>
              <a:gd name="connsiteY4" fmla="*/ 0 h 1326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27395" h="1326240">
                <a:moveTo>
                  <a:pt x="2686221" y="0"/>
                </a:moveTo>
                <a:lnTo>
                  <a:pt x="3227395" y="420421"/>
                </a:lnTo>
                <a:lnTo>
                  <a:pt x="600520" y="1326240"/>
                </a:lnTo>
                <a:lnTo>
                  <a:pt x="0" y="926282"/>
                </a:lnTo>
                <a:lnTo>
                  <a:pt x="2686221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0BBEDE2B-FFD4-46C7-81DE-774268C3AEDA}"/>
              </a:ext>
            </a:extLst>
          </p:cNvPr>
          <p:cNvSpPr/>
          <p:nvPr/>
        </p:nvSpPr>
        <p:spPr>
          <a:xfrm rot="10800000">
            <a:off x="2811605" y="4128498"/>
            <a:ext cx="3300744" cy="1015770"/>
          </a:xfrm>
          <a:custGeom>
            <a:avLst/>
            <a:gdLst>
              <a:gd name="connsiteX0" fmla="*/ 3807595 w 4439824"/>
              <a:gd name="connsiteY0" fmla="*/ 0 h 1354360"/>
              <a:gd name="connsiteX1" fmla="*/ 4439824 w 4439824"/>
              <a:gd name="connsiteY1" fmla="*/ 365018 h 1354360"/>
              <a:gd name="connsiteX2" fmla="*/ 4400992 w 4439824"/>
              <a:gd name="connsiteY2" fmla="*/ 431970 h 1354360"/>
              <a:gd name="connsiteX3" fmla="*/ 656085 w 4439824"/>
              <a:gd name="connsiteY3" fmla="*/ 1354360 h 1354360"/>
              <a:gd name="connsiteX4" fmla="*/ 32909 w 4439824"/>
              <a:gd name="connsiteY4" fmla="*/ 994570 h 1354360"/>
              <a:gd name="connsiteX5" fmla="*/ 0 w 4439824"/>
              <a:gd name="connsiteY5" fmla="*/ 937830 h 1354360"/>
              <a:gd name="connsiteX0" fmla="*/ 3807595 w 4400992"/>
              <a:gd name="connsiteY0" fmla="*/ 0 h 1354360"/>
              <a:gd name="connsiteX1" fmla="*/ 4400992 w 4400992"/>
              <a:gd name="connsiteY1" fmla="*/ 431970 h 1354360"/>
              <a:gd name="connsiteX2" fmla="*/ 656085 w 4400992"/>
              <a:gd name="connsiteY2" fmla="*/ 1354360 h 1354360"/>
              <a:gd name="connsiteX3" fmla="*/ 32909 w 4400992"/>
              <a:gd name="connsiteY3" fmla="*/ 994570 h 1354360"/>
              <a:gd name="connsiteX4" fmla="*/ 0 w 4400992"/>
              <a:gd name="connsiteY4" fmla="*/ 937830 h 1354360"/>
              <a:gd name="connsiteX5" fmla="*/ 3807595 w 4400992"/>
              <a:gd name="connsiteY5" fmla="*/ 0 h 1354360"/>
              <a:gd name="connsiteX0" fmla="*/ 3807595 w 4400992"/>
              <a:gd name="connsiteY0" fmla="*/ 0 h 1354360"/>
              <a:gd name="connsiteX1" fmla="*/ 4400992 w 4400992"/>
              <a:gd name="connsiteY1" fmla="*/ 431970 h 1354360"/>
              <a:gd name="connsiteX2" fmla="*/ 656085 w 4400992"/>
              <a:gd name="connsiteY2" fmla="*/ 1354360 h 1354360"/>
              <a:gd name="connsiteX3" fmla="*/ 0 w 4400992"/>
              <a:gd name="connsiteY3" fmla="*/ 937830 h 1354360"/>
              <a:gd name="connsiteX4" fmla="*/ 3807595 w 4400992"/>
              <a:gd name="connsiteY4" fmla="*/ 0 h 1354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00992" h="1354360">
                <a:moveTo>
                  <a:pt x="3807595" y="0"/>
                </a:moveTo>
                <a:lnTo>
                  <a:pt x="4400992" y="431970"/>
                </a:lnTo>
                <a:lnTo>
                  <a:pt x="656085" y="1354360"/>
                </a:lnTo>
                <a:lnTo>
                  <a:pt x="0" y="937830"/>
                </a:lnTo>
                <a:lnTo>
                  <a:pt x="3807595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30DFFA5A-4925-4025-96B0-C404E5AF45D5}"/>
              </a:ext>
            </a:extLst>
          </p:cNvPr>
          <p:cNvSpPr/>
          <p:nvPr/>
        </p:nvSpPr>
        <p:spPr>
          <a:xfrm rot="10800000">
            <a:off x="2591556" y="4820292"/>
            <a:ext cx="3960892" cy="379395"/>
          </a:xfrm>
          <a:custGeom>
            <a:avLst/>
            <a:gdLst>
              <a:gd name="connsiteX0" fmla="*/ 0 w 5281189"/>
              <a:gd name="connsiteY0" fmla="*/ 0 h 505860"/>
              <a:gd name="connsiteX1" fmla="*/ 5281189 w 5281189"/>
              <a:gd name="connsiteY1" fmla="*/ 0 h 505860"/>
              <a:gd name="connsiteX2" fmla="*/ 4987790 w 5281189"/>
              <a:gd name="connsiteY2" fmla="*/ 505860 h 505860"/>
              <a:gd name="connsiteX3" fmla="*/ 293399 w 5281189"/>
              <a:gd name="connsiteY3" fmla="*/ 505860 h 5058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81189" h="505860">
                <a:moveTo>
                  <a:pt x="0" y="0"/>
                </a:moveTo>
                <a:lnTo>
                  <a:pt x="5281189" y="0"/>
                </a:lnTo>
                <a:lnTo>
                  <a:pt x="4987790" y="505860"/>
                </a:lnTo>
                <a:lnTo>
                  <a:pt x="293399" y="50586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86620FBF-CB01-4064-A0EF-72C0119C7F42}"/>
              </a:ext>
            </a:extLst>
          </p:cNvPr>
          <p:cNvSpPr txBox="1"/>
          <p:nvPr/>
        </p:nvSpPr>
        <p:spPr>
          <a:xfrm>
            <a:off x="4343414" y="4802241"/>
            <a:ext cx="457177" cy="41549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100" b="1" dirty="0"/>
              <a:t>01</a:t>
            </a:r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F4150556-946F-4A3E-8D62-D17A40EE1EE0}"/>
              </a:ext>
            </a:extLst>
          </p:cNvPr>
          <p:cNvSpPr/>
          <p:nvPr/>
        </p:nvSpPr>
        <p:spPr>
          <a:xfrm>
            <a:off x="4131904" y="1785125"/>
            <a:ext cx="880199" cy="758792"/>
          </a:xfrm>
          <a:custGeom>
            <a:avLst/>
            <a:gdLst>
              <a:gd name="connsiteX0" fmla="*/ 1173599 w 1173599"/>
              <a:gd name="connsiteY0" fmla="*/ 1011723 h 1011723"/>
              <a:gd name="connsiteX1" fmla="*/ 0 w 1173599"/>
              <a:gd name="connsiteY1" fmla="*/ 1011723 h 1011723"/>
              <a:gd name="connsiteX2" fmla="*/ 586799 w 1173599"/>
              <a:gd name="connsiteY2" fmla="*/ 0 h 1011723"/>
              <a:gd name="connsiteX3" fmla="*/ 1046774 w 1173599"/>
              <a:gd name="connsiteY3" fmla="*/ 793060 h 1011723"/>
              <a:gd name="connsiteX4" fmla="*/ 880198 w 1173599"/>
              <a:gd name="connsiteY4" fmla="*/ 505861 h 1011723"/>
              <a:gd name="connsiteX5" fmla="*/ 586799 w 1173599"/>
              <a:gd name="connsiteY5" fmla="*/ 1011722 h 1011723"/>
              <a:gd name="connsiteX6" fmla="*/ 1173598 w 1173599"/>
              <a:gd name="connsiteY6" fmla="*/ 1011722 h 10117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73599" h="1011723">
                <a:moveTo>
                  <a:pt x="1173599" y="1011723"/>
                </a:moveTo>
                <a:lnTo>
                  <a:pt x="0" y="1011723"/>
                </a:lnTo>
                <a:lnTo>
                  <a:pt x="586799" y="0"/>
                </a:lnTo>
                <a:lnTo>
                  <a:pt x="1046774" y="793060"/>
                </a:lnTo>
                <a:lnTo>
                  <a:pt x="880198" y="505861"/>
                </a:lnTo>
                <a:lnTo>
                  <a:pt x="586799" y="1011722"/>
                </a:lnTo>
                <a:lnTo>
                  <a:pt x="1173598" y="1011722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E3D1EDF7-9D9E-44A1-9D0D-9496E5E90CA2}"/>
              </a:ext>
            </a:extLst>
          </p:cNvPr>
          <p:cNvSpPr/>
          <p:nvPr/>
        </p:nvSpPr>
        <p:spPr>
          <a:xfrm rot="10800000" flipV="1">
            <a:off x="5232151" y="2543917"/>
            <a:ext cx="3911849" cy="379398"/>
          </a:xfrm>
          <a:custGeom>
            <a:avLst/>
            <a:gdLst>
              <a:gd name="connsiteX0" fmla="*/ 5215799 w 5215799"/>
              <a:gd name="connsiteY0" fmla="*/ 0 h 505864"/>
              <a:gd name="connsiteX1" fmla="*/ 1613694 w 5215799"/>
              <a:gd name="connsiteY1" fmla="*/ 0 h 505864"/>
              <a:gd name="connsiteX2" fmla="*/ 1613694 w 5215799"/>
              <a:gd name="connsiteY2" fmla="*/ 1 h 505864"/>
              <a:gd name="connsiteX3" fmla="*/ 0 w 5215799"/>
              <a:gd name="connsiteY3" fmla="*/ 1 h 505864"/>
              <a:gd name="connsiteX4" fmla="*/ 0 w 5215799"/>
              <a:gd name="connsiteY4" fmla="*/ 505864 h 505864"/>
              <a:gd name="connsiteX5" fmla="*/ 1951848 w 5215799"/>
              <a:gd name="connsiteY5" fmla="*/ 505864 h 505864"/>
              <a:gd name="connsiteX6" fmla="*/ 1951848 w 5215799"/>
              <a:gd name="connsiteY6" fmla="*/ 505863 h 505864"/>
              <a:gd name="connsiteX7" fmla="*/ 4922400 w 5215799"/>
              <a:gd name="connsiteY7" fmla="*/ 505863 h 5058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215799" h="505864">
                <a:moveTo>
                  <a:pt x="5215799" y="0"/>
                </a:moveTo>
                <a:lnTo>
                  <a:pt x="1613694" y="0"/>
                </a:lnTo>
                <a:lnTo>
                  <a:pt x="1613694" y="1"/>
                </a:lnTo>
                <a:lnTo>
                  <a:pt x="0" y="1"/>
                </a:lnTo>
                <a:lnTo>
                  <a:pt x="0" y="505864"/>
                </a:lnTo>
                <a:lnTo>
                  <a:pt x="1951848" y="505864"/>
                </a:lnTo>
                <a:lnTo>
                  <a:pt x="1951848" y="505863"/>
                </a:lnTo>
                <a:lnTo>
                  <a:pt x="4922400" y="505863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64EADB3D-BFF2-4789-A5D4-4F3857E439E4}"/>
              </a:ext>
            </a:extLst>
          </p:cNvPr>
          <p:cNvSpPr/>
          <p:nvPr/>
        </p:nvSpPr>
        <p:spPr>
          <a:xfrm rot="10800000" flipV="1">
            <a:off x="5672251" y="3302706"/>
            <a:ext cx="3471749" cy="379400"/>
          </a:xfrm>
          <a:custGeom>
            <a:avLst/>
            <a:gdLst>
              <a:gd name="connsiteX0" fmla="*/ 4628999 w 4628999"/>
              <a:gd name="connsiteY0" fmla="*/ 0 h 505867"/>
              <a:gd name="connsiteX1" fmla="*/ 3047858 w 4628999"/>
              <a:gd name="connsiteY1" fmla="*/ 0 h 505867"/>
              <a:gd name="connsiteX2" fmla="*/ 2678279 w 4628999"/>
              <a:gd name="connsiteY2" fmla="*/ 0 h 505867"/>
              <a:gd name="connsiteX3" fmla="*/ 1097138 w 4628999"/>
              <a:gd name="connsiteY3" fmla="*/ 0 h 505867"/>
              <a:gd name="connsiteX4" fmla="*/ 521406 w 4628999"/>
              <a:gd name="connsiteY4" fmla="*/ 0 h 505867"/>
              <a:gd name="connsiteX5" fmla="*/ 440095 w 4628999"/>
              <a:gd name="connsiteY5" fmla="*/ 0 h 505867"/>
              <a:gd name="connsiteX6" fmla="*/ 0 w 4628999"/>
              <a:gd name="connsiteY6" fmla="*/ 0 h 505867"/>
              <a:gd name="connsiteX7" fmla="*/ 0 w 4628999"/>
              <a:gd name="connsiteY7" fmla="*/ 505867 h 505867"/>
              <a:gd name="connsiteX8" fmla="*/ 440095 w 4628999"/>
              <a:gd name="connsiteY8" fmla="*/ 505867 h 505867"/>
              <a:gd name="connsiteX9" fmla="*/ 803739 w 4628999"/>
              <a:gd name="connsiteY9" fmla="*/ 505867 h 505867"/>
              <a:gd name="connsiteX10" fmla="*/ 814806 w 4628999"/>
              <a:gd name="connsiteY10" fmla="*/ 505867 h 505867"/>
              <a:gd name="connsiteX11" fmla="*/ 2384880 w 4628999"/>
              <a:gd name="connsiteY11" fmla="*/ 505867 h 505867"/>
              <a:gd name="connsiteX12" fmla="*/ 2754459 w 4628999"/>
              <a:gd name="connsiteY12" fmla="*/ 505867 h 505867"/>
              <a:gd name="connsiteX13" fmla="*/ 4335600 w 4628999"/>
              <a:gd name="connsiteY13" fmla="*/ 505867 h 505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628999" h="505867">
                <a:moveTo>
                  <a:pt x="4628999" y="0"/>
                </a:moveTo>
                <a:lnTo>
                  <a:pt x="3047858" y="0"/>
                </a:lnTo>
                <a:lnTo>
                  <a:pt x="2678279" y="0"/>
                </a:lnTo>
                <a:lnTo>
                  <a:pt x="1097138" y="0"/>
                </a:lnTo>
                <a:lnTo>
                  <a:pt x="521406" y="0"/>
                </a:lnTo>
                <a:lnTo>
                  <a:pt x="440095" y="0"/>
                </a:lnTo>
                <a:lnTo>
                  <a:pt x="0" y="0"/>
                </a:lnTo>
                <a:lnTo>
                  <a:pt x="0" y="505867"/>
                </a:lnTo>
                <a:lnTo>
                  <a:pt x="440095" y="505867"/>
                </a:lnTo>
                <a:lnTo>
                  <a:pt x="803739" y="505867"/>
                </a:lnTo>
                <a:lnTo>
                  <a:pt x="814806" y="505867"/>
                </a:lnTo>
                <a:lnTo>
                  <a:pt x="2384880" y="505867"/>
                </a:lnTo>
                <a:lnTo>
                  <a:pt x="2754459" y="505867"/>
                </a:lnTo>
                <a:lnTo>
                  <a:pt x="4335600" y="505867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7311D566-460B-4DD1-AEC4-E9D2FB19A5DA}"/>
              </a:ext>
            </a:extLst>
          </p:cNvPr>
          <p:cNvSpPr txBox="1"/>
          <p:nvPr/>
        </p:nvSpPr>
        <p:spPr>
          <a:xfrm>
            <a:off x="5558656" y="2537541"/>
            <a:ext cx="3362717" cy="36933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just"/>
            <a:r>
              <a:rPr lang="en-US" sz="9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phare.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7ADFCBB4-0589-41B6-BB4E-3C808E3A3B76}"/>
              </a:ext>
            </a:extLst>
          </p:cNvPr>
          <p:cNvSpPr txBox="1"/>
          <p:nvPr/>
        </p:nvSpPr>
        <p:spPr>
          <a:xfrm>
            <a:off x="6438854" y="4066531"/>
            <a:ext cx="2482518" cy="36933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just"/>
            <a:r>
              <a:rPr lang="en-US" sz="9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A1E0AF6C-77D7-4496-948A-FF648BCA5F42}"/>
              </a:ext>
            </a:extLst>
          </p:cNvPr>
          <p:cNvSpPr txBox="1"/>
          <p:nvPr/>
        </p:nvSpPr>
        <p:spPr>
          <a:xfrm>
            <a:off x="5998756" y="3307739"/>
            <a:ext cx="2922617" cy="36933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just"/>
            <a:r>
              <a:rPr lang="en-US" sz="9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viverra.</a:t>
            </a:r>
          </a:p>
        </p:txBody>
      </p:sp>
      <p:sp>
        <p:nvSpPr>
          <p:cNvPr id="55" name="Freeform: Shape 54">
            <a:extLst>
              <a:ext uri="{FF2B5EF4-FFF2-40B4-BE49-F238E27FC236}">
                <a16:creationId xmlns:a16="http://schemas.microsoft.com/office/drawing/2014/main" id="{9AFCAFFE-9CE8-4E3D-9EB1-40B2227BF9BC}"/>
              </a:ext>
            </a:extLst>
          </p:cNvPr>
          <p:cNvSpPr/>
          <p:nvPr/>
        </p:nvSpPr>
        <p:spPr>
          <a:xfrm rot="21310590">
            <a:off x="3314707" y="4206060"/>
            <a:ext cx="2788427" cy="368699"/>
          </a:xfrm>
          <a:custGeom>
            <a:avLst/>
            <a:gdLst>
              <a:gd name="connsiteX0" fmla="*/ 3099165 w 3717902"/>
              <a:gd name="connsiteY0" fmla="*/ 0 h 491599"/>
              <a:gd name="connsiteX1" fmla="*/ 3717902 w 3717902"/>
              <a:gd name="connsiteY1" fmla="*/ 470223 h 491599"/>
              <a:gd name="connsiteX2" fmla="*/ 3583143 w 3717902"/>
              <a:gd name="connsiteY2" fmla="*/ 491599 h 491599"/>
              <a:gd name="connsiteX3" fmla="*/ 0 w 3717902"/>
              <a:gd name="connsiteY3" fmla="*/ 491599 h 491599"/>
              <a:gd name="connsiteX0" fmla="*/ 3099165 w 3717902"/>
              <a:gd name="connsiteY0" fmla="*/ 0 h 491599"/>
              <a:gd name="connsiteX1" fmla="*/ 3717902 w 3717902"/>
              <a:gd name="connsiteY1" fmla="*/ 470223 h 491599"/>
              <a:gd name="connsiteX2" fmla="*/ 0 w 3717902"/>
              <a:gd name="connsiteY2" fmla="*/ 491599 h 491599"/>
              <a:gd name="connsiteX3" fmla="*/ 3099165 w 3717902"/>
              <a:gd name="connsiteY3" fmla="*/ 0 h 491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17902" h="491599">
                <a:moveTo>
                  <a:pt x="3099165" y="0"/>
                </a:moveTo>
                <a:lnTo>
                  <a:pt x="3717902" y="470223"/>
                </a:lnTo>
                <a:lnTo>
                  <a:pt x="0" y="491599"/>
                </a:lnTo>
                <a:lnTo>
                  <a:pt x="3099165" y="0"/>
                </a:lnTo>
                <a:close/>
              </a:path>
            </a:pathLst>
          </a:cu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6" name="Freeform: Shape 55">
            <a:extLst>
              <a:ext uri="{FF2B5EF4-FFF2-40B4-BE49-F238E27FC236}">
                <a16:creationId xmlns:a16="http://schemas.microsoft.com/office/drawing/2014/main" id="{21E273B4-8EA2-4554-BD40-D77DC71F64AF}"/>
              </a:ext>
            </a:extLst>
          </p:cNvPr>
          <p:cNvSpPr/>
          <p:nvPr/>
        </p:nvSpPr>
        <p:spPr>
          <a:xfrm rot="21310590">
            <a:off x="3823656" y="3423185"/>
            <a:ext cx="1838590" cy="358110"/>
          </a:xfrm>
          <a:custGeom>
            <a:avLst/>
            <a:gdLst>
              <a:gd name="connsiteX0" fmla="*/ 1886691 w 2451453"/>
              <a:gd name="connsiteY0" fmla="*/ 0 h 477480"/>
              <a:gd name="connsiteX1" fmla="*/ 2451453 w 2451453"/>
              <a:gd name="connsiteY1" fmla="*/ 449037 h 477480"/>
              <a:gd name="connsiteX2" fmla="*/ 2339065 w 2451453"/>
              <a:gd name="connsiteY2" fmla="*/ 477480 h 477480"/>
              <a:gd name="connsiteX3" fmla="*/ 0 w 2451453"/>
              <a:gd name="connsiteY3" fmla="*/ 477480 h 477480"/>
              <a:gd name="connsiteX0" fmla="*/ 1886691 w 2451453"/>
              <a:gd name="connsiteY0" fmla="*/ 0 h 477480"/>
              <a:gd name="connsiteX1" fmla="*/ 2451453 w 2451453"/>
              <a:gd name="connsiteY1" fmla="*/ 449037 h 477480"/>
              <a:gd name="connsiteX2" fmla="*/ 0 w 2451453"/>
              <a:gd name="connsiteY2" fmla="*/ 477480 h 477480"/>
              <a:gd name="connsiteX3" fmla="*/ 1886691 w 2451453"/>
              <a:gd name="connsiteY3" fmla="*/ 0 h 477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51453" h="477480">
                <a:moveTo>
                  <a:pt x="1886691" y="0"/>
                </a:moveTo>
                <a:lnTo>
                  <a:pt x="2451453" y="449037"/>
                </a:lnTo>
                <a:lnTo>
                  <a:pt x="0" y="477480"/>
                </a:lnTo>
                <a:lnTo>
                  <a:pt x="1886691" y="0"/>
                </a:lnTo>
                <a:close/>
              </a:path>
            </a:pathLst>
          </a:cu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8" name="Freeform: Shape 57">
            <a:extLst>
              <a:ext uri="{FF2B5EF4-FFF2-40B4-BE49-F238E27FC236}">
                <a16:creationId xmlns:a16="http://schemas.microsoft.com/office/drawing/2014/main" id="{B615CCEF-7F35-4AE6-A42F-9CACEF4E0CFA}"/>
              </a:ext>
            </a:extLst>
          </p:cNvPr>
          <p:cNvSpPr/>
          <p:nvPr/>
        </p:nvSpPr>
        <p:spPr>
          <a:xfrm rot="21310590">
            <a:off x="4136048" y="2655759"/>
            <a:ext cx="1085829" cy="337328"/>
          </a:xfrm>
          <a:custGeom>
            <a:avLst/>
            <a:gdLst>
              <a:gd name="connsiteX0" fmla="*/ 961772 w 1447772"/>
              <a:gd name="connsiteY0" fmla="*/ 0 h 449771"/>
              <a:gd name="connsiteX1" fmla="*/ 1447772 w 1447772"/>
              <a:gd name="connsiteY1" fmla="*/ 418294 h 449771"/>
              <a:gd name="connsiteX2" fmla="*/ 1380463 w 1447772"/>
              <a:gd name="connsiteY2" fmla="*/ 449771 h 449771"/>
              <a:gd name="connsiteX3" fmla="*/ 0 w 1447772"/>
              <a:gd name="connsiteY3" fmla="*/ 449771 h 449771"/>
              <a:gd name="connsiteX0" fmla="*/ 961772 w 1447772"/>
              <a:gd name="connsiteY0" fmla="*/ 0 h 449771"/>
              <a:gd name="connsiteX1" fmla="*/ 1447772 w 1447772"/>
              <a:gd name="connsiteY1" fmla="*/ 418294 h 449771"/>
              <a:gd name="connsiteX2" fmla="*/ 0 w 1447772"/>
              <a:gd name="connsiteY2" fmla="*/ 449771 h 449771"/>
              <a:gd name="connsiteX3" fmla="*/ 961772 w 1447772"/>
              <a:gd name="connsiteY3" fmla="*/ 0 h 449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47772" h="449771">
                <a:moveTo>
                  <a:pt x="961772" y="0"/>
                </a:moveTo>
                <a:lnTo>
                  <a:pt x="1447772" y="418294"/>
                </a:lnTo>
                <a:lnTo>
                  <a:pt x="0" y="449771"/>
                </a:lnTo>
                <a:lnTo>
                  <a:pt x="961772" y="0"/>
                </a:lnTo>
                <a:close/>
              </a:path>
            </a:pathLst>
          </a:cu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32708B10-E894-47C0-9E8F-113890A4085F}"/>
              </a:ext>
            </a:extLst>
          </p:cNvPr>
          <p:cNvSpPr/>
          <p:nvPr/>
        </p:nvSpPr>
        <p:spPr>
          <a:xfrm rot="10800000">
            <a:off x="3031654" y="4061501"/>
            <a:ext cx="3080695" cy="379396"/>
          </a:xfrm>
          <a:custGeom>
            <a:avLst/>
            <a:gdLst>
              <a:gd name="connsiteX0" fmla="*/ 0 w 4107593"/>
              <a:gd name="connsiteY0" fmla="*/ 0 h 505861"/>
              <a:gd name="connsiteX1" fmla="*/ 4107593 w 4107593"/>
              <a:gd name="connsiteY1" fmla="*/ 0 h 505861"/>
              <a:gd name="connsiteX2" fmla="*/ 3814194 w 4107593"/>
              <a:gd name="connsiteY2" fmla="*/ 505861 h 505861"/>
              <a:gd name="connsiteX3" fmla="*/ 293400 w 4107593"/>
              <a:gd name="connsiteY3" fmla="*/ 505861 h 505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07593" h="505861">
                <a:moveTo>
                  <a:pt x="0" y="0"/>
                </a:moveTo>
                <a:lnTo>
                  <a:pt x="4107593" y="0"/>
                </a:lnTo>
                <a:lnTo>
                  <a:pt x="3814194" y="505861"/>
                </a:lnTo>
                <a:lnTo>
                  <a:pt x="293400" y="50586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87BBFE26-5631-4054-AE15-9A94167086D8}"/>
              </a:ext>
            </a:extLst>
          </p:cNvPr>
          <p:cNvSpPr txBox="1"/>
          <p:nvPr/>
        </p:nvSpPr>
        <p:spPr>
          <a:xfrm>
            <a:off x="4343414" y="4043450"/>
            <a:ext cx="457177" cy="41549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100" b="1" dirty="0"/>
              <a:t>02</a:t>
            </a:r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29AFB61E-CDB6-41D8-9CCF-BB5D065764D3}"/>
              </a:ext>
            </a:extLst>
          </p:cNvPr>
          <p:cNvSpPr/>
          <p:nvPr/>
        </p:nvSpPr>
        <p:spPr>
          <a:xfrm rot="10800000">
            <a:off x="3471754" y="3302710"/>
            <a:ext cx="2200496" cy="379396"/>
          </a:xfrm>
          <a:custGeom>
            <a:avLst/>
            <a:gdLst>
              <a:gd name="connsiteX0" fmla="*/ 0 w 2933995"/>
              <a:gd name="connsiteY0" fmla="*/ 0 h 505861"/>
              <a:gd name="connsiteX1" fmla="*/ 2933995 w 2933995"/>
              <a:gd name="connsiteY1" fmla="*/ 0 h 505861"/>
              <a:gd name="connsiteX2" fmla="*/ 2640596 w 2933995"/>
              <a:gd name="connsiteY2" fmla="*/ 505861 h 505861"/>
              <a:gd name="connsiteX3" fmla="*/ 293399 w 2933995"/>
              <a:gd name="connsiteY3" fmla="*/ 505861 h 505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33995" h="505861">
                <a:moveTo>
                  <a:pt x="0" y="0"/>
                </a:moveTo>
                <a:lnTo>
                  <a:pt x="2933995" y="0"/>
                </a:lnTo>
                <a:lnTo>
                  <a:pt x="2640596" y="505861"/>
                </a:lnTo>
                <a:lnTo>
                  <a:pt x="293399" y="505861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4FE9A6E3-54D1-4263-BE97-598AED9019A4}"/>
              </a:ext>
            </a:extLst>
          </p:cNvPr>
          <p:cNvSpPr txBox="1"/>
          <p:nvPr/>
        </p:nvSpPr>
        <p:spPr>
          <a:xfrm>
            <a:off x="4343414" y="3284659"/>
            <a:ext cx="457177" cy="41549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100" b="1" dirty="0"/>
              <a:t>03</a:t>
            </a:r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6187AF3B-7992-422B-AB7A-96F4E8737344}"/>
              </a:ext>
            </a:extLst>
          </p:cNvPr>
          <p:cNvSpPr/>
          <p:nvPr/>
        </p:nvSpPr>
        <p:spPr>
          <a:xfrm rot="10800000">
            <a:off x="3911853" y="2543919"/>
            <a:ext cx="1320298" cy="379396"/>
          </a:xfrm>
          <a:custGeom>
            <a:avLst/>
            <a:gdLst>
              <a:gd name="connsiteX0" fmla="*/ 0 w 1760397"/>
              <a:gd name="connsiteY0" fmla="*/ 0 h 505861"/>
              <a:gd name="connsiteX1" fmla="*/ 1760397 w 1760397"/>
              <a:gd name="connsiteY1" fmla="*/ 0 h 505861"/>
              <a:gd name="connsiteX2" fmla="*/ 1466998 w 1760397"/>
              <a:gd name="connsiteY2" fmla="*/ 505861 h 505861"/>
              <a:gd name="connsiteX3" fmla="*/ 293399 w 1760397"/>
              <a:gd name="connsiteY3" fmla="*/ 505861 h 505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0397" h="505861">
                <a:moveTo>
                  <a:pt x="0" y="0"/>
                </a:moveTo>
                <a:lnTo>
                  <a:pt x="1760397" y="0"/>
                </a:lnTo>
                <a:lnTo>
                  <a:pt x="1466998" y="505861"/>
                </a:lnTo>
                <a:lnTo>
                  <a:pt x="293399" y="50586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0F2619EC-AE99-48B5-8248-A3D49C3DF061}"/>
              </a:ext>
            </a:extLst>
          </p:cNvPr>
          <p:cNvSpPr txBox="1"/>
          <p:nvPr/>
        </p:nvSpPr>
        <p:spPr>
          <a:xfrm>
            <a:off x="4343414" y="2525868"/>
            <a:ext cx="457177" cy="41549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100" b="1" dirty="0">
                <a:solidFill>
                  <a:schemeClr val="bg1"/>
                </a:solidFill>
              </a:rPr>
              <a:t>04</a:t>
            </a:r>
          </a:p>
        </p:txBody>
      </p:sp>
    </p:spTree>
    <p:extLst>
      <p:ext uri="{BB962C8B-B14F-4D97-AF65-F5344CB8AC3E}">
        <p14:creationId xmlns:p14="http://schemas.microsoft.com/office/powerpoint/2010/main" val="8834532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4-Level Folded Banner Pyramid – Slide Template</a:t>
            </a:r>
          </a:p>
        </p:txBody>
      </p:sp>
      <p:sp>
        <p:nvSpPr>
          <p:cNvPr id="53" name="Freeform: Shape 52">
            <a:extLst>
              <a:ext uri="{FF2B5EF4-FFF2-40B4-BE49-F238E27FC236}">
                <a16:creationId xmlns:a16="http://schemas.microsoft.com/office/drawing/2014/main" id="{2EE64EF4-5248-4EA6-A0A1-A648D7AB8893}"/>
              </a:ext>
            </a:extLst>
          </p:cNvPr>
          <p:cNvSpPr/>
          <p:nvPr/>
        </p:nvSpPr>
        <p:spPr>
          <a:xfrm rot="10800000" flipV="1">
            <a:off x="6552448" y="4820286"/>
            <a:ext cx="2591552" cy="379402"/>
          </a:xfrm>
          <a:custGeom>
            <a:avLst/>
            <a:gdLst>
              <a:gd name="connsiteX0" fmla="*/ 3455403 w 3455403"/>
              <a:gd name="connsiteY0" fmla="*/ 0 h 505869"/>
              <a:gd name="connsiteX1" fmla="*/ 1695006 w 3455403"/>
              <a:gd name="connsiteY1" fmla="*/ 0 h 505869"/>
              <a:gd name="connsiteX2" fmla="*/ 1695006 w 3455403"/>
              <a:gd name="connsiteY2" fmla="*/ 1 h 505869"/>
              <a:gd name="connsiteX3" fmla="*/ 0 w 3455403"/>
              <a:gd name="connsiteY3" fmla="*/ 1 h 505869"/>
              <a:gd name="connsiteX4" fmla="*/ 0 w 3455403"/>
              <a:gd name="connsiteY4" fmla="*/ 505869 h 505869"/>
              <a:gd name="connsiteX5" fmla="*/ 2088172 w 3455403"/>
              <a:gd name="connsiteY5" fmla="*/ 505869 h 505869"/>
              <a:gd name="connsiteX6" fmla="*/ 2088174 w 3455403"/>
              <a:gd name="connsiteY6" fmla="*/ 505868 h 505869"/>
              <a:gd name="connsiteX7" fmla="*/ 3162004 w 3455403"/>
              <a:gd name="connsiteY7" fmla="*/ 505868 h 5058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55403" h="505869">
                <a:moveTo>
                  <a:pt x="3455403" y="0"/>
                </a:moveTo>
                <a:lnTo>
                  <a:pt x="1695006" y="0"/>
                </a:lnTo>
                <a:lnTo>
                  <a:pt x="1695006" y="1"/>
                </a:lnTo>
                <a:lnTo>
                  <a:pt x="0" y="1"/>
                </a:lnTo>
                <a:lnTo>
                  <a:pt x="0" y="505869"/>
                </a:lnTo>
                <a:lnTo>
                  <a:pt x="2088172" y="505869"/>
                </a:lnTo>
                <a:lnTo>
                  <a:pt x="2088174" y="505868"/>
                </a:lnTo>
                <a:lnTo>
                  <a:pt x="3162004" y="505868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5ECE80EE-DBA8-47F2-8EBC-9454510249F5}"/>
              </a:ext>
            </a:extLst>
          </p:cNvPr>
          <p:cNvSpPr/>
          <p:nvPr/>
        </p:nvSpPr>
        <p:spPr>
          <a:xfrm rot="10800000" flipV="1">
            <a:off x="6112349" y="4061497"/>
            <a:ext cx="3031651" cy="379401"/>
          </a:xfrm>
          <a:custGeom>
            <a:avLst/>
            <a:gdLst>
              <a:gd name="connsiteX0" fmla="*/ 4042201 w 4042201"/>
              <a:gd name="connsiteY0" fmla="*/ 0 h 505868"/>
              <a:gd name="connsiteX1" fmla="*/ 1108206 w 4042201"/>
              <a:gd name="connsiteY1" fmla="*/ 0 h 505868"/>
              <a:gd name="connsiteX2" fmla="*/ 1108206 w 4042201"/>
              <a:gd name="connsiteY2" fmla="*/ 1 h 505868"/>
              <a:gd name="connsiteX3" fmla="*/ 0 w 4042201"/>
              <a:gd name="connsiteY3" fmla="*/ 1 h 505868"/>
              <a:gd name="connsiteX4" fmla="*/ 0 w 4042201"/>
              <a:gd name="connsiteY4" fmla="*/ 505868 h 505868"/>
              <a:gd name="connsiteX5" fmla="*/ 1726444 w 4042201"/>
              <a:gd name="connsiteY5" fmla="*/ 505868 h 505868"/>
              <a:gd name="connsiteX6" fmla="*/ 1726445 w 4042201"/>
              <a:gd name="connsiteY6" fmla="*/ 505867 h 505868"/>
              <a:gd name="connsiteX7" fmla="*/ 3748802 w 4042201"/>
              <a:gd name="connsiteY7" fmla="*/ 505867 h 505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042201" h="505868">
                <a:moveTo>
                  <a:pt x="4042201" y="0"/>
                </a:moveTo>
                <a:lnTo>
                  <a:pt x="1108206" y="0"/>
                </a:lnTo>
                <a:lnTo>
                  <a:pt x="1108206" y="1"/>
                </a:lnTo>
                <a:lnTo>
                  <a:pt x="0" y="1"/>
                </a:lnTo>
                <a:lnTo>
                  <a:pt x="0" y="505868"/>
                </a:lnTo>
                <a:lnTo>
                  <a:pt x="1726444" y="505868"/>
                </a:lnTo>
                <a:lnTo>
                  <a:pt x="1726445" y="505867"/>
                </a:lnTo>
                <a:lnTo>
                  <a:pt x="3748802" y="505867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4C48D415-6BA2-4B6A-BCC4-A47CDEB0B4A8}"/>
              </a:ext>
            </a:extLst>
          </p:cNvPr>
          <p:cNvSpPr txBox="1"/>
          <p:nvPr/>
        </p:nvSpPr>
        <p:spPr>
          <a:xfrm>
            <a:off x="6878954" y="4825320"/>
            <a:ext cx="2042418" cy="36933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just"/>
            <a:r>
              <a:rPr lang="en-US" sz="900" noProof="1">
                <a:solidFill>
                  <a:schemeClr val="tx1">
                    <a:lumMod val="95000"/>
                    <a:lumOff val="5000"/>
                  </a:schemeClr>
                </a:solidFill>
              </a:rPr>
              <a:t>Lorem ipsum dolor sit amet, nibh est. A magna maecenas, quam magna nec quis.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CFB957B2-E263-47C2-BB20-C80A4A2CA3B3}"/>
              </a:ext>
            </a:extLst>
          </p:cNvPr>
          <p:cNvSpPr txBox="1"/>
          <p:nvPr/>
        </p:nvSpPr>
        <p:spPr>
          <a:xfrm>
            <a:off x="1320297" y="2525087"/>
            <a:ext cx="2389333" cy="36933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A28E7859-75BB-4B0E-BE8C-193566524F81}"/>
              </a:ext>
            </a:extLst>
          </p:cNvPr>
          <p:cNvSpPr txBox="1"/>
          <p:nvPr/>
        </p:nvSpPr>
        <p:spPr>
          <a:xfrm>
            <a:off x="880198" y="3291831"/>
            <a:ext cx="2389333" cy="36933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3755E2CD-64C9-4724-B8AE-C8703C909A86}"/>
              </a:ext>
            </a:extLst>
          </p:cNvPr>
          <p:cNvSpPr txBox="1"/>
          <p:nvPr/>
        </p:nvSpPr>
        <p:spPr>
          <a:xfrm>
            <a:off x="440099" y="4058576"/>
            <a:ext cx="2389333" cy="36933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DDD20B2B-B1C2-4257-B8C3-6E06BEE5F872}"/>
              </a:ext>
            </a:extLst>
          </p:cNvPr>
          <p:cNvSpPr txBox="1"/>
          <p:nvPr/>
        </p:nvSpPr>
        <p:spPr>
          <a:xfrm>
            <a:off x="0" y="4825320"/>
            <a:ext cx="2389333" cy="36933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CBED33A3-27F2-493E-AE98-62926EC9BC22}"/>
              </a:ext>
            </a:extLst>
          </p:cNvPr>
          <p:cNvSpPr/>
          <p:nvPr/>
        </p:nvSpPr>
        <p:spPr>
          <a:xfrm rot="10800000">
            <a:off x="3691804" y="2641353"/>
            <a:ext cx="1540348" cy="948936"/>
          </a:xfrm>
          <a:custGeom>
            <a:avLst/>
            <a:gdLst>
              <a:gd name="connsiteX0" fmla="*/ 1547384 w 2093364"/>
              <a:gd name="connsiteY0" fmla="*/ 0 h 1265248"/>
              <a:gd name="connsiteX1" fmla="*/ 2093364 w 2093364"/>
              <a:gd name="connsiteY1" fmla="*/ 315222 h 1265248"/>
              <a:gd name="connsiteX2" fmla="*/ 2053797 w 2093364"/>
              <a:gd name="connsiteY2" fmla="*/ 383440 h 1265248"/>
              <a:gd name="connsiteX3" fmla="*/ 519452 w 2093364"/>
              <a:gd name="connsiteY3" fmla="*/ 1265248 h 1265248"/>
              <a:gd name="connsiteX4" fmla="*/ 66308 w 2093364"/>
              <a:gd name="connsiteY4" fmla="*/ 1003626 h 1265248"/>
              <a:gd name="connsiteX5" fmla="*/ 0 w 2093364"/>
              <a:gd name="connsiteY5" fmla="*/ 889302 h 1265248"/>
              <a:gd name="connsiteX0" fmla="*/ 1547384 w 2093364"/>
              <a:gd name="connsiteY0" fmla="*/ 0 h 1265248"/>
              <a:gd name="connsiteX1" fmla="*/ 2093364 w 2093364"/>
              <a:gd name="connsiteY1" fmla="*/ 315222 h 1265248"/>
              <a:gd name="connsiteX2" fmla="*/ 2053797 w 2093364"/>
              <a:gd name="connsiteY2" fmla="*/ 383440 h 1265248"/>
              <a:gd name="connsiteX3" fmla="*/ 519452 w 2093364"/>
              <a:gd name="connsiteY3" fmla="*/ 1265248 h 1265248"/>
              <a:gd name="connsiteX4" fmla="*/ 0 w 2093364"/>
              <a:gd name="connsiteY4" fmla="*/ 889302 h 1265248"/>
              <a:gd name="connsiteX5" fmla="*/ 1547384 w 2093364"/>
              <a:gd name="connsiteY5" fmla="*/ 0 h 1265248"/>
              <a:gd name="connsiteX0" fmla="*/ 1547384 w 2053797"/>
              <a:gd name="connsiteY0" fmla="*/ 0 h 1265248"/>
              <a:gd name="connsiteX1" fmla="*/ 2053797 w 2053797"/>
              <a:gd name="connsiteY1" fmla="*/ 383440 h 1265248"/>
              <a:gd name="connsiteX2" fmla="*/ 519452 w 2053797"/>
              <a:gd name="connsiteY2" fmla="*/ 1265248 h 1265248"/>
              <a:gd name="connsiteX3" fmla="*/ 0 w 2053797"/>
              <a:gd name="connsiteY3" fmla="*/ 889302 h 1265248"/>
              <a:gd name="connsiteX4" fmla="*/ 1547384 w 2053797"/>
              <a:gd name="connsiteY4" fmla="*/ 0 h 12652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53797" h="1265248">
                <a:moveTo>
                  <a:pt x="1547384" y="0"/>
                </a:moveTo>
                <a:lnTo>
                  <a:pt x="2053797" y="383440"/>
                </a:lnTo>
                <a:lnTo>
                  <a:pt x="519452" y="1265248"/>
                </a:lnTo>
                <a:lnTo>
                  <a:pt x="0" y="889302"/>
                </a:lnTo>
                <a:lnTo>
                  <a:pt x="1547384" y="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205B7481-97C3-44D9-AF33-4E44AF5EB665}"/>
              </a:ext>
            </a:extLst>
          </p:cNvPr>
          <p:cNvSpPr/>
          <p:nvPr/>
        </p:nvSpPr>
        <p:spPr>
          <a:xfrm rot="10800000">
            <a:off x="3251705" y="3382136"/>
            <a:ext cx="2420546" cy="994680"/>
          </a:xfrm>
          <a:custGeom>
            <a:avLst/>
            <a:gdLst>
              <a:gd name="connsiteX0" fmla="*/ 2686221 w 3274310"/>
              <a:gd name="connsiteY0" fmla="*/ 0 h 1326240"/>
              <a:gd name="connsiteX1" fmla="*/ 3274310 w 3274310"/>
              <a:gd name="connsiteY1" fmla="*/ 339533 h 1326240"/>
              <a:gd name="connsiteX2" fmla="*/ 3227395 w 3274310"/>
              <a:gd name="connsiteY2" fmla="*/ 420421 h 1326240"/>
              <a:gd name="connsiteX3" fmla="*/ 600520 w 3274310"/>
              <a:gd name="connsiteY3" fmla="*/ 1326240 h 1326240"/>
              <a:gd name="connsiteX4" fmla="*/ 46432 w 3274310"/>
              <a:gd name="connsiteY4" fmla="*/ 1006337 h 1326240"/>
              <a:gd name="connsiteX5" fmla="*/ 0 w 3274310"/>
              <a:gd name="connsiteY5" fmla="*/ 926282 h 1326240"/>
              <a:gd name="connsiteX0" fmla="*/ 2686221 w 3274310"/>
              <a:gd name="connsiteY0" fmla="*/ 0 h 1326240"/>
              <a:gd name="connsiteX1" fmla="*/ 3274310 w 3274310"/>
              <a:gd name="connsiteY1" fmla="*/ 339533 h 1326240"/>
              <a:gd name="connsiteX2" fmla="*/ 3227395 w 3274310"/>
              <a:gd name="connsiteY2" fmla="*/ 420421 h 1326240"/>
              <a:gd name="connsiteX3" fmla="*/ 600520 w 3274310"/>
              <a:gd name="connsiteY3" fmla="*/ 1326240 h 1326240"/>
              <a:gd name="connsiteX4" fmla="*/ 0 w 3274310"/>
              <a:gd name="connsiteY4" fmla="*/ 926282 h 1326240"/>
              <a:gd name="connsiteX5" fmla="*/ 2686221 w 3274310"/>
              <a:gd name="connsiteY5" fmla="*/ 0 h 1326240"/>
              <a:gd name="connsiteX0" fmla="*/ 2686221 w 3227395"/>
              <a:gd name="connsiteY0" fmla="*/ 0 h 1326240"/>
              <a:gd name="connsiteX1" fmla="*/ 3227395 w 3227395"/>
              <a:gd name="connsiteY1" fmla="*/ 420421 h 1326240"/>
              <a:gd name="connsiteX2" fmla="*/ 600520 w 3227395"/>
              <a:gd name="connsiteY2" fmla="*/ 1326240 h 1326240"/>
              <a:gd name="connsiteX3" fmla="*/ 0 w 3227395"/>
              <a:gd name="connsiteY3" fmla="*/ 926282 h 1326240"/>
              <a:gd name="connsiteX4" fmla="*/ 2686221 w 3227395"/>
              <a:gd name="connsiteY4" fmla="*/ 0 h 1326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27395" h="1326240">
                <a:moveTo>
                  <a:pt x="2686221" y="0"/>
                </a:moveTo>
                <a:lnTo>
                  <a:pt x="3227395" y="420421"/>
                </a:lnTo>
                <a:lnTo>
                  <a:pt x="600520" y="1326240"/>
                </a:lnTo>
                <a:lnTo>
                  <a:pt x="0" y="926282"/>
                </a:lnTo>
                <a:lnTo>
                  <a:pt x="2686221" y="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0BBEDE2B-FFD4-46C7-81DE-774268C3AEDA}"/>
              </a:ext>
            </a:extLst>
          </p:cNvPr>
          <p:cNvSpPr/>
          <p:nvPr/>
        </p:nvSpPr>
        <p:spPr>
          <a:xfrm rot="10800000">
            <a:off x="2811605" y="4128498"/>
            <a:ext cx="3300744" cy="1015770"/>
          </a:xfrm>
          <a:custGeom>
            <a:avLst/>
            <a:gdLst>
              <a:gd name="connsiteX0" fmla="*/ 3807595 w 4439824"/>
              <a:gd name="connsiteY0" fmla="*/ 0 h 1354360"/>
              <a:gd name="connsiteX1" fmla="*/ 4439824 w 4439824"/>
              <a:gd name="connsiteY1" fmla="*/ 365018 h 1354360"/>
              <a:gd name="connsiteX2" fmla="*/ 4400992 w 4439824"/>
              <a:gd name="connsiteY2" fmla="*/ 431970 h 1354360"/>
              <a:gd name="connsiteX3" fmla="*/ 656085 w 4439824"/>
              <a:gd name="connsiteY3" fmla="*/ 1354360 h 1354360"/>
              <a:gd name="connsiteX4" fmla="*/ 32909 w 4439824"/>
              <a:gd name="connsiteY4" fmla="*/ 994570 h 1354360"/>
              <a:gd name="connsiteX5" fmla="*/ 0 w 4439824"/>
              <a:gd name="connsiteY5" fmla="*/ 937830 h 1354360"/>
              <a:gd name="connsiteX0" fmla="*/ 3807595 w 4400992"/>
              <a:gd name="connsiteY0" fmla="*/ 0 h 1354360"/>
              <a:gd name="connsiteX1" fmla="*/ 4400992 w 4400992"/>
              <a:gd name="connsiteY1" fmla="*/ 431970 h 1354360"/>
              <a:gd name="connsiteX2" fmla="*/ 656085 w 4400992"/>
              <a:gd name="connsiteY2" fmla="*/ 1354360 h 1354360"/>
              <a:gd name="connsiteX3" fmla="*/ 32909 w 4400992"/>
              <a:gd name="connsiteY3" fmla="*/ 994570 h 1354360"/>
              <a:gd name="connsiteX4" fmla="*/ 0 w 4400992"/>
              <a:gd name="connsiteY4" fmla="*/ 937830 h 1354360"/>
              <a:gd name="connsiteX5" fmla="*/ 3807595 w 4400992"/>
              <a:gd name="connsiteY5" fmla="*/ 0 h 1354360"/>
              <a:gd name="connsiteX0" fmla="*/ 3807595 w 4400992"/>
              <a:gd name="connsiteY0" fmla="*/ 0 h 1354360"/>
              <a:gd name="connsiteX1" fmla="*/ 4400992 w 4400992"/>
              <a:gd name="connsiteY1" fmla="*/ 431970 h 1354360"/>
              <a:gd name="connsiteX2" fmla="*/ 656085 w 4400992"/>
              <a:gd name="connsiteY2" fmla="*/ 1354360 h 1354360"/>
              <a:gd name="connsiteX3" fmla="*/ 0 w 4400992"/>
              <a:gd name="connsiteY3" fmla="*/ 937830 h 1354360"/>
              <a:gd name="connsiteX4" fmla="*/ 3807595 w 4400992"/>
              <a:gd name="connsiteY4" fmla="*/ 0 h 1354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00992" h="1354360">
                <a:moveTo>
                  <a:pt x="3807595" y="0"/>
                </a:moveTo>
                <a:lnTo>
                  <a:pt x="4400992" y="431970"/>
                </a:lnTo>
                <a:lnTo>
                  <a:pt x="656085" y="1354360"/>
                </a:lnTo>
                <a:lnTo>
                  <a:pt x="0" y="937830"/>
                </a:lnTo>
                <a:lnTo>
                  <a:pt x="3807595" y="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30DFFA5A-4925-4025-96B0-C404E5AF45D5}"/>
              </a:ext>
            </a:extLst>
          </p:cNvPr>
          <p:cNvSpPr/>
          <p:nvPr/>
        </p:nvSpPr>
        <p:spPr>
          <a:xfrm rot="10800000">
            <a:off x="2591556" y="4820292"/>
            <a:ext cx="3960892" cy="379395"/>
          </a:xfrm>
          <a:custGeom>
            <a:avLst/>
            <a:gdLst>
              <a:gd name="connsiteX0" fmla="*/ 0 w 5281189"/>
              <a:gd name="connsiteY0" fmla="*/ 0 h 505860"/>
              <a:gd name="connsiteX1" fmla="*/ 5281189 w 5281189"/>
              <a:gd name="connsiteY1" fmla="*/ 0 h 505860"/>
              <a:gd name="connsiteX2" fmla="*/ 4987790 w 5281189"/>
              <a:gd name="connsiteY2" fmla="*/ 505860 h 505860"/>
              <a:gd name="connsiteX3" fmla="*/ 293399 w 5281189"/>
              <a:gd name="connsiteY3" fmla="*/ 505860 h 5058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81189" h="505860">
                <a:moveTo>
                  <a:pt x="0" y="0"/>
                </a:moveTo>
                <a:lnTo>
                  <a:pt x="5281189" y="0"/>
                </a:lnTo>
                <a:lnTo>
                  <a:pt x="4987790" y="505860"/>
                </a:lnTo>
                <a:lnTo>
                  <a:pt x="293399" y="50586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86620FBF-CB01-4064-A0EF-72C0119C7F42}"/>
              </a:ext>
            </a:extLst>
          </p:cNvPr>
          <p:cNvSpPr txBox="1"/>
          <p:nvPr/>
        </p:nvSpPr>
        <p:spPr>
          <a:xfrm>
            <a:off x="4343414" y="4802241"/>
            <a:ext cx="457177" cy="41549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100" b="1" dirty="0"/>
              <a:t>01</a:t>
            </a:r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F4150556-946F-4A3E-8D62-D17A40EE1EE0}"/>
              </a:ext>
            </a:extLst>
          </p:cNvPr>
          <p:cNvSpPr/>
          <p:nvPr/>
        </p:nvSpPr>
        <p:spPr>
          <a:xfrm>
            <a:off x="4131904" y="1785125"/>
            <a:ext cx="880199" cy="758792"/>
          </a:xfrm>
          <a:custGeom>
            <a:avLst/>
            <a:gdLst>
              <a:gd name="connsiteX0" fmla="*/ 1173599 w 1173599"/>
              <a:gd name="connsiteY0" fmla="*/ 1011723 h 1011723"/>
              <a:gd name="connsiteX1" fmla="*/ 0 w 1173599"/>
              <a:gd name="connsiteY1" fmla="*/ 1011723 h 1011723"/>
              <a:gd name="connsiteX2" fmla="*/ 586799 w 1173599"/>
              <a:gd name="connsiteY2" fmla="*/ 0 h 1011723"/>
              <a:gd name="connsiteX3" fmla="*/ 1046774 w 1173599"/>
              <a:gd name="connsiteY3" fmla="*/ 793060 h 1011723"/>
              <a:gd name="connsiteX4" fmla="*/ 880198 w 1173599"/>
              <a:gd name="connsiteY4" fmla="*/ 505861 h 1011723"/>
              <a:gd name="connsiteX5" fmla="*/ 586799 w 1173599"/>
              <a:gd name="connsiteY5" fmla="*/ 1011722 h 1011723"/>
              <a:gd name="connsiteX6" fmla="*/ 1173598 w 1173599"/>
              <a:gd name="connsiteY6" fmla="*/ 1011722 h 10117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73599" h="1011723">
                <a:moveTo>
                  <a:pt x="1173599" y="1011723"/>
                </a:moveTo>
                <a:lnTo>
                  <a:pt x="0" y="1011723"/>
                </a:lnTo>
                <a:lnTo>
                  <a:pt x="586799" y="0"/>
                </a:lnTo>
                <a:lnTo>
                  <a:pt x="1046774" y="793060"/>
                </a:lnTo>
                <a:lnTo>
                  <a:pt x="880198" y="505861"/>
                </a:lnTo>
                <a:lnTo>
                  <a:pt x="586799" y="1011722"/>
                </a:lnTo>
                <a:lnTo>
                  <a:pt x="1173598" y="1011722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E3D1EDF7-9D9E-44A1-9D0D-9496E5E90CA2}"/>
              </a:ext>
            </a:extLst>
          </p:cNvPr>
          <p:cNvSpPr/>
          <p:nvPr/>
        </p:nvSpPr>
        <p:spPr>
          <a:xfrm rot="10800000" flipV="1">
            <a:off x="5232151" y="2543917"/>
            <a:ext cx="3911849" cy="379398"/>
          </a:xfrm>
          <a:custGeom>
            <a:avLst/>
            <a:gdLst>
              <a:gd name="connsiteX0" fmla="*/ 5215799 w 5215799"/>
              <a:gd name="connsiteY0" fmla="*/ 0 h 505864"/>
              <a:gd name="connsiteX1" fmla="*/ 1613694 w 5215799"/>
              <a:gd name="connsiteY1" fmla="*/ 0 h 505864"/>
              <a:gd name="connsiteX2" fmla="*/ 1613694 w 5215799"/>
              <a:gd name="connsiteY2" fmla="*/ 1 h 505864"/>
              <a:gd name="connsiteX3" fmla="*/ 0 w 5215799"/>
              <a:gd name="connsiteY3" fmla="*/ 1 h 505864"/>
              <a:gd name="connsiteX4" fmla="*/ 0 w 5215799"/>
              <a:gd name="connsiteY4" fmla="*/ 505864 h 505864"/>
              <a:gd name="connsiteX5" fmla="*/ 1951848 w 5215799"/>
              <a:gd name="connsiteY5" fmla="*/ 505864 h 505864"/>
              <a:gd name="connsiteX6" fmla="*/ 1951848 w 5215799"/>
              <a:gd name="connsiteY6" fmla="*/ 505863 h 505864"/>
              <a:gd name="connsiteX7" fmla="*/ 4922400 w 5215799"/>
              <a:gd name="connsiteY7" fmla="*/ 505863 h 5058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215799" h="505864">
                <a:moveTo>
                  <a:pt x="5215799" y="0"/>
                </a:moveTo>
                <a:lnTo>
                  <a:pt x="1613694" y="0"/>
                </a:lnTo>
                <a:lnTo>
                  <a:pt x="1613694" y="1"/>
                </a:lnTo>
                <a:lnTo>
                  <a:pt x="0" y="1"/>
                </a:lnTo>
                <a:lnTo>
                  <a:pt x="0" y="505864"/>
                </a:lnTo>
                <a:lnTo>
                  <a:pt x="1951848" y="505864"/>
                </a:lnTo>
                <a:lnTo>
                  <a:pt x="1951848" y="505863"/>
                </a:lnTo>
                <a:lnTo>
                  <a:pt x="4922400" y="505863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64EADB3D-BFF2-4789-A5D4-4F3857E439E4}"/>
              </a:ext>
            </a:extLst>
          </p:cNvPr>
          <p:cNvSpPr/>
          <p:nvPr/>
        </p:nvSpPr>
        <p:spPr>
          <a:xfrm rot="10800000" flipV="1">
            <a:off x="5672251" y="3302706"/>
            <a:ext cx="3471749" cy="379400"/>
          </a:xfrm>
          <a:custGeom>
            <a:avLst/>
            <a:gdLst>
              <a:gd name="connsiteX0" fmla="*/ 4628999 w 4628999"/>
              <a:gd name="connsiteY0" fmla="*/ 0 h 505867"/>
              <a:gd name="connsiteX1" fmla="*/ 3047858 w 4628999"/>
              <a:gd name="connsiteY1" fmla="*/ 0 h 505867"/>
              <a:gd name="connsiteX2" fmla="*/ 2678279 w 4628999"/>
              <a:gd name="connsiteY2" fmla="*/ 0 h 505867"/>
              <a:gd name="connsiteX3" fmla="*/ 1097138 w 4628999"/>
              <a:gd name="connsiteY3" fmla="*/ 0 h 505867"/>
              <a:gd name="connsiteX4" fmla="*/ 521406 w 4628999"/>
              <a:gd name="connsiteY4" fmla="*/ 0 h 505867"/>
              <a:gd name="connsiteX5" fmla="*/ 440095 w 4628999"/>
              <a:gd name="connsiteY5" fmla="*/ 0 h 505867"/>
              <a:gd name="connsiteX6" fmla="*/ 0 w 4628999"/>
              <a:gd name="connsiteY6" fmla="*/ 0 h 505867"/>
              <a:gd name="connsiteX7" fmla="*/ 0 w 4628999"/>
              <a:gd name="connsiteY7" fmla="*/ 505867 h 505867"/>
              <a:gd name="connsiteX8" fmla="*/ 440095 w 4628999"/>
              <a:gd name="connsiteY8" fmla="*/ 505867 h 505867"/>
              <a:gd name="connsiteX9" fmla="*/ 803739 w 4628999"/>
              <a:gd name="connsiteY9" fmla="*/ 505867 h 505867"/>
              <a:gd name="connsiteX10" fmla="*/ 814806 w 4628999"/>
              <a:gd name="connsiteY10" fmla="*/ 505867 h 505867"/>
              <a:gd name="connsiteX11" fmla="*/ 2384880 w 4628999"/>
              <a:gd name="connsiteY11" fmla="*/ 505867 h 505867"/>
              <a:gd name="connsiteX12" fmla="*/ 2754459 w 4628999"/>
              <a:gd name="connsiteY12" fmla="*/ 505867 h 505867"/>
              <a:gd name="connsiteX13" fmla="*/ 4335600 w 4628999"/>
              <a:gd name="connsiteY13" fmla="*/ 505867 h 505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628999" h="505867">
                <a:moveTo>
                  <a:pt x="4628999" y="0"/>
                </a:moveTo>
                <a:lnTo>
                  <a:pt x="3047858" y="0"/>
                </a:lnTo>
                <a:lnTo>
                  <a:pt x="2678279" y="0"/>
                </a:lnTo>
                <a:lnTo>
                  <a:pt x="1097138" y="0"/>
                </a:lnTo>
                <a:lnTo>
                  <a:pt x="521406" y="0"/>
                </a:lnTo>
                <a:lnTo>
                  <a:pt x="440095" y="0"/>
                </a:lnTo>
                <a:lnTo>
                  <a:pt x="0" y="0"/>
                </a:lnTo>
                <a:lnTo>
                  <a:pt x="0" y="505867"/>
                </a:lnTo>
                <a:lnTo>
                  <a:pt x="440095" y="505867"/>
                </a:lnTo>
                <a:lnTo>
                  <a:pt x="803739" y="505867"/>
                </a:lnTo>
                <a:lnTo>
                  <a:pt x="814806" y="505867"/>
                </a:lnTo>
                <a:lnTo>
                  <a:pt x="2384880" y="505867"/>
                </a:lnTo>
                <a:lnTo>
                  <a:pt x="2754459" y="505867"/>
                </a:lnTo>
                <a:lnTo>
                  <a:pt x="4335600" y="505867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7311D566-460B-4DD1-AEC4-E9D2FB19A5DA}"/>
              </a:ext>
            </a:extLst>
          </p:cNvPr>
          <p:cNvSpPr txBox="1"/>
          <p:nvPr/>
        </p:nvSpPr>
        <p:spPr>
          <a:xfrm>
            <a:off x="5558656" y="2537541"/>
            <a:ext cx="3362717" cy="36933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just"/>
            <a:r>
              <a:rPr lang="en-US" sz="900" noProof="1">
                <a:solidFill>
                  <a:schemeClr val="tx1">
                    <a:lumMod val="95000"/>
                    <a:lumOff val="5000"/>
                  </a:schemeClr>
                </a:solidFill>
              </a:rPr>
              <a:t>Lorem ipsum dolor sit amet, nibh est. A magna maecenas, quam magna nec quis, lorem nunc. Suspendisse viverra sodales mauris, cras phare.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7ADFCBB4-0589-41B6-BB4E-3C808E3A3B76}"/>
              </a:ext>
            </a:extLst>
          </p:cNvPr>
          <p:cNvSpPr txBox="1"/>
          <p:nvPr/>
        </p:nvSpPr>
        <p:spPr>
          <a:xfrm>
            <a:off x="6438854" y="4066531"/>
            <a:ext cx="2482518" cy="36933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just"/>
            <a:r>
              <a:rPr lang="en-US" sz="900" noProof="1">
                <a:solidFill>
                  <a:schemeClr val="tx1">
                    <a:lumMod val="95000"/>
                    <a:lumOff val="5000"/>
                  </a:schemeClr>
                </a:solidFill>
              </a:rPr>
              <a:t>Lorem ipsum dolor sit amet, nibh est. A magna maecenas, quam magna nec quis, lorem nunc.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A1E0AF6C-77D7-4496-948A-FF648BCA5F42}"/>
              </a:ext>
            </a:extLst>
          </p:cNvPr>
          <p:cNvSpPr txBox="1"/>
          <p:nvPr/>
        </p:nvSpPr>
        <p:spPr>
          <a:xfrm>
            <a:off x="5998756" y="3307739"/>
            <a:ext cx="2922617" cy="36933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just"/>
            <a:r>
              <a:rPr lang="en-US" sz="900" noProof="1">
                <a:solidFill>
                  <a:schemeClr val="tx1">
                    <a:lumMod val="95000"/>
                    <a:lumOff val="5000"/>
                  </a:schemeClr>
                </a:solidFill>
              </a:rPr>
              <a:t>Lorem ipsum dolor sit amet, nibh est. A magna maecenas, quam magna nec quis, lorem nunc. Suspendisse viverra.</a:t>
            </a:r>
          </a:p>
        </p:txBody>
      </p:sp>
      <p:sp>
        <p:nvSpPr>
          <p:cNvPr id="55" name="Freeform: Shape 54">
            <a:extLst>
              <a:ext uri="{FF2B5EF4-FFF2-40B4-BE49-F238E27FC236}">
                <a16:creationId xmlns:a16="http://schemas.microsoft.com/office/drawing/2014/main" id="{9AFCAFFE-9CE8-4E3D-9EB1-40B2227BF9BC}"/>
              </a:ext>
            </a:extLst>
          </p:cNvPr>
          <p:cNvSpPr/>
          <p:nvPr/>
        </p:nvSpPr>
        <p:spPr>
          <a:xfrm rot="21310590">
            <a:off x="3314707" y="4206060"/>
            <a:ext cx="2788427" cy="368699"/>
          </a:xfrm>
          <a:custGeom>
            <a:avLst/>
            <a:gdLst>
              <a:gd name="connsiteX0" fmla="*/ 3099165 w 3717902"/>
              <a:gd name="connsiteY0" fmla="*/ 0 h 491599"/>
              <a:gd name="connsiteX1" fmla="*/ 3717902 w 3717902"/>
              <a:gd name="connsiteY1" fmla="*/ 470223 h 491599"/>
              <a:gd name="connsiteX2" fmla="*/ 3583143 w 3717902"/>
              <a:gd name="connsiteY2" fmla="*/ 491599 h 491599"/>
              <a:gd name="connsiteX3" fmla="*/ 0 w 3717902"/>
              <a:gd name="connsiteY3" fmla="*/ 491599 h 491599"/>
              <a:gd name="connsiteX0" fmla="*/ 3099165 w 3717902"/>
              <a:gd name="connsiteY0" fmla="*/ 0 h 491599"/>
              <a:gd name="connsiteX1" fmla="*/ 3717902 w 3717902"/>
              <a:gd name="connsiteY1" fmla="*/ 470223 h 491599"/>
              <a:gd name="connsiteX2" fmla="*/ 0 w 3717902"/>
              <a:gd name="connsiteY2" fmla="*/ 491599 h 491599"/>
              <a:gd name="connsiteX3" fmla="*/ 3099165 w 3717902"/>
              <a:gd name="connsiteY3" fmla="*/ 0 h 491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17902" h="491599">
                <a:moveTo>
                  <a:pt x="3099165" y="0"/>
                </a:moveTo>
                <a:lnTo>
                  <a:pt x="3717902" y="470223"/>
                </a:lnTo>
                <a:lnTo>
                  <a:pt x="0" y="491599"/>
                </a:lnTo>
                <a:lnTo>
                  <a:pt x="3099165" y="0"/>
                </a:lnTo>
                <a:close/>
              </a:path>
            </a:pathLst>
          </a:custGeom>
          <a:solidFill>
            <a:schemeClr val="tx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6" name="Freeform: Shape 55">
            <a:extLst>
              <a:ext uri="{FF2B5EF4-FFF2-40B4-BE49-F238E27FC236}">
                <a16:creationId xmlns:a16="http://schemas.microsoft.com/office/drawing/2014/main" id="{21E273B4-8EA2-4554-BD40-D77DC71F64AF}"/>
              </a:ext>
            </a:extLst>
          </p:cNvPr>
          <p:cNvSpPr/>
          <p:nvPr/>
        </p:nvSpPr>
        <p:spPr>
          <a:xfrm rot="21310590">
            <a:off x="3823656" y="3423185"/>
            <a:ext cx="1838590" cy="358110"/>
          </a:xfrm>
          <a:custGeom>
            <a:avLst/>
            <a:gdLst>
              <a:gd name="connsiteX0" fmla="*/ 1886691 w 2451453"/>
              <a:gd name="connsiteY0" fmla="*/ 0 h 477480"/>
              <a:gd name="connsiteX1" fmla="*/ 2451453 w 2451453"/>
              <a:gd name="connsiteY1" fmla="*/ 449037 h 477480"/>
              <a:gd name="connsiteX2" fmla="*/ 2339065 w 2451453"/>
              <a:gd name="connsiteY2" fmla="*/ 477480 h 477480"/>
              <a:gd name="connsiteX3" fmla="*/ 0 w 2451453"/>
              <a:gd name="connsiteY3" fmla="*/ 477480 h 477480"/>
              <a:gd name="connsiteX0" fmla="*/ 1886691 w 2451453"/>
              <a:gd name="connsiteY0" fmla="*/ 0 h 477480"/>
              <a:gd name="connsiteX1" fmla="*/ 2451453 w 2451453"/>
              <a:gd name="connsiteY1" fmla="*/ 449037 h 477480"/>
              <a:gd name="connsiteX2" fmla="*/ 0 w 2451453"/>
              <a:gd name="connsiteY2" fmla="*/ 477480 h 477480"/>
              <a:gd name="connsiteX3" fmla="*/ 1886691 w 2451453"/>
              <a:gd name="connsiteY3" fmla="*/ 0 h 477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51453" h="477480">
                <a:moveTo>
                  <a:pt x="1886691" y="0"/>
                </a:moveTo>
                <a:lnTo>
                  <a:pt x="2451453" y="449037"/>
                </a:lnTo>
                <a:lnTo>
                  <a:pt x="0" y="477480"/>
                </a:lnTo>
                <a:lnTo>
                  <a:pt x="1886691" y="0"/>
                </a:lnTo>
                <a:close/>
              </a:path>
            </a:pathLst>
          </a:custGeom>
          <a:solidFill>
            <a:schemeClr val="tx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8" name="Freeform: Shape 57">
            <a:extLst>
              <a:ext uri="{FF2B5EF4-FFF2-40B4-BE49-F238E27FC236}">
                <a16:creationId xmlns:a16="http://schemas.microsoft.com/office/drawing/2014/main" id="{B615CCEF-7F35-4AE6-A42F-9CACEF4E0CFA}"/>
              </a:ext>
            </a:extLst>
          </p:cNvPr>
          <p:cNvSpPr/>
          <p:nvPr/>
        </p:nvSpPr>
        <p:spPr>
          <a:xfrm rot="21310590">
            <a:off x="4136048" y="2655759"/>
            <a:ext cx="1085829" cy="337328"/>
          </a:xfrm>
          <a:custGeom>
            <a:avLst/>
            <a:gdLst>
              <a:gd name="connsiteX0" fmla="*/ 961772 w 1447772"/>
              <a:gd name="connsiteY0" fmla="*/ 0 h 449771"/>
              <a:gd name="connsiteX1" fmla="*/ 1447772 w 1447772"/>
              <a:gd name="connsiteY1" fmla="*/ 418294 h 449771"/>
              <a:gd name="connsiteX2" fmla="*/ 1380463 w 1447772"/>
              <a:gd name="connsiteY2" fmla="*/ 449771 h 449771"/>
              <a:gd name="connsiteX3" fmla="*/ 0 w 1447772"/>
              <a:gd name="connsiteY3" fmla="*/ 449771 h 449771"/>
              <a:gd name="connsiteX0" fmla="*/ 961772 w 1447772"/>
              <a:gd name="connsiteY0" fmla="*/ 0 h 449771"/>
              <a:gd name="connsiteX1" fmla="*/ 1447772 w 1447772"/>
              <a:gd name="connsiteY1" fmla="*/ 418294 h 449771"/>
              <a:gd name="connsiteX2" fmla="*/ 0 w 1447772"/>
              <a:gd name="connsiteY2" fmla="*/ 449771 h 449771"/>
              <a:gd name="connsiteX3" fmla="*/ 961772 w 1447772"/>
              <a:gd name="connsiteY3" fmla="*/ 0 h 449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47772" h="449771">
                <a:moveTo>
                  <a:pt x="961772" y="0"/>
                </a:moveTo>
                <a:lnTo>
                  <a:pt x="1447772" y="418294"/>
                </a:lnTo>
                <a:lnTo>
                  <a:pt x="0" y="449771"/>
                </a:lnTo>
                <a:lnTo>
                  <a:pt x="961772" y="0"/>
                </a:lnTo>
                <a:close/>
              </a:path>
            </a:pathLst>
          </a:custGeom>
          <a:solidFill>
            <a:schemeClr val="tx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32708B10-E894-47C0-9E8F-113890A4085F}"/>
              </a:ext>
            </a:extLst>
          </p:cNvPr>
          <p:cNvSpPr/>
          <p:nvPr/>
        </p:nvSpPr>
        <p:spPr>
          <a:xfrm rot="10800000">
            <a:off x="3031654" y="4061501"/>
            <a:ext cx="3080695" cy="379396"/>
          </a:xfrm>
          <a:custGeom>
            <a:avLst/>
            <a:gdLst>
              <a:gd name="connsiteX0" fmla="*/ 0 w 4107593"/>
              <a:gd name="connsiteY0" fmla="*/ 0 h 505861"/>
              <a:gd name="connsiteX1" fmla="*/ 4107593 w 4107593"/>
              <a:gd name="connsiteY1" fmla="*/ 0 h 505861"/>
              <a:gd name="connsiteX2" fmla="*/ 3814194 w 4107593"/>
              <a:gd name="connsiteY2" fmla="*/ 505861 h 505861"/>
              <a:gd name="connsiteX3" fmla="*/ 293400 w 4107593"/>
              <a:gd name="connsiteY3" fmla="*/ 505861 h 505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07593" h="505861">
                <a:moveTo>
                  <a:pt x="0" y="0"/>
                </a:moveTo>
                <a:lnTo>
                  <a:pt x="4107593" y="0"/>
                </a:lnTo>
                <a:lnTo>
                  <a:pt x="3814194" y="505861"/>
                </a:lnTo>
                <a:lnTo>
                  <a:pt x="293400" y="50586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87BBFE26-5631-4054-AE15-9A94167086D8}"/>
              </a:ext>
            </a:extLst>
          </p:cNvPr>
          <p:cNvSpPr txBox="1"/>
          <p:nvPr/>
        </p:nvSpPr>
        <p:spPr>
          <a:xfrm>
            <a:off x="4343414" y="4043450"/>
            <a:ext cx="457177" cy="41549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100" b="1" dirty="0"/>
              <a:t>02</a:t>
            </a:r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29AFB61E-CDB6-41D8-9CCF-BB5D065764D3}"/>
              </a:ext>
            </a:extLst>
          </p:cNvPr>
          <p:cNvSpPr/>
          <p:nvPr/>
        </p:nvSpPr>
        <p:spPr>
          <a:xfrm rot="10800000">
            <a:off x="3471754" y="3302710"/>
            <a:ext cx="2200496" cy="379396"/>
          </a:xfrm>
          <a:custGeom>
            <a:avLst/>
            <a:gdLst>
              <a:gd name="connsiteX0" fmla="*/ 0 w 2933995"/>
              <a:gd name="connsiteY0" fmla="*/ 0 h 505861"/>
              <a:gd name="connsiteX1" fmla="*/ 2933995 w 2933995"/>
              <a:gd name="connsiteY1" fmla="*/ 0 h 505861"/>
              <a:gd name="connsiteX2" fmla="*/ 2640596 w 2933995"/>
              <a:gd name="connsiteY2" fmla="*/ 505861 h 505861"/>
              <a:gd name="connsiteX3" fmla="*/ 293399 w 2933995"/>
              <a:gd name="connsiteY3" fmla="*/ 505861 h 505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33995" h="505861">
                <a:moveTo>
                  <a:pt x="0" y="0"/>
                </a:moveTo>
                <a:lnTo>
                  <a:pt x="2933995" y="0"/>
                </a:lnTo>
                <a:lnTo>
                  <a:pt x="2640596" y="505861"/>
                </a:lnTo>
                <a:lnTo>
                  <a:pt x="293399" y="505861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4FE9A6E3-54D1-4263-BE97-598AED9019A4}"/>
              </a:ext>
            </a:extLst>
          </p:cNvPr>
          <p:cNvSpPr txBox="1"/>
          <p:nvPr/>
        </p:nvSpPr>
        <p:spPr>
          <a:xfrm>
            <a:off x="4343414" y="3284659"/>
            <a:ext cx="457177" cy="41549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100" b="1" dirty="0"/>
              <a:t>03</a:t>
            </a:r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6187AF3B-7992-422B-AB7A-96F4E8737344}"/>
              </a:ext>
            </a:extLst>
          </p:cNvPr>
          <p:cNvSpPr/>
          <p:nvPr/>
        </p:nvSpPr>
        <p:spPr>
          <a:xfrm rot="10800000">
            <a:off x="3911853" y="2543919"/>
            <a:ext cx="1320298" cy="379396"/>
          </a:xfrm>
          <a:custGeom>
            <a:avLst/>
            <a:gdLst>
              <a:gd name="connsiteX0" fmla="*/ 0 w 1760397"/>
              <a:gd name="connsiteY0" fmla="*/ 0 h 505861"/>
              <a:gd name="connsiteX1" fmla="*/ 1760397 w 1760397"/>
              <a:gd name="connsiteY1" fmla="*/ 0 h 505861"/>
              <a:gd name="connsiteX2" fmla="*/ 1466998 w 1760397"/>
              <a:gd name="connsiteY2" fmla="*/ 505861 h 505861"/>
              <a:gd name="connsiteX3" fmla="*/ 293399 w 1760397"/>
              <a:gd name="connsiteY3" fmla="*/ 505861 h 505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0397" h="505861">
                <a:moveTo>
                  <a:pt x="0" y="0"/>
                </a:moveTo>
                <a:lnTo>
                  <a:pt x="1760397" y="0"/>
                </a:lnTo>
                <a:lnTo>
                  <a:pt x="1466998" y="505861"/>
                </a:lnTo>
                <a:lnTo>
                  <a:pt x="293399" y="50586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0F2619EC-AE99-48B5-8248-A3D49C3DF061}"/>
              </a:ext>
            </a:extLst>
          </p:cNvPr>
          <p:cNvSpPr txBox="1"/>
          <p:nvPr/>
        </p:nvSpPr>
        <p:spPr>
          <a:xfrm>
            <a:off x="4343414" y="2525868"/>
            <a:ext cx="457177" cy="41549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100" b="1" dirty="0">
                <a:solidFill>
                  <a:schemeClr val="bg1"/>
                </a:solidFill>
              </a:rPr>
              <a:t>04</a:t>
            </a:r>
          </a:p>
        </p:txBody>
      </p:sp>
    </p:spTree>
    <p:extLst>
      <p:ext uri="{BB962C8B-B14F-4D97-AF65-F5344CB8AC3E}">
        <p14:creationId xmlns:p14="http://schemas.microsoft.com/office/powerpoint/2010/main" val="4327784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10295</TotalTime>
  <Words>267</Words>
  <Application>Microsoft Office PowerPoint</Application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4-Level Folded Banner Pyramid – Slide Template</vt:lpstr>
      <vt:lpstr>4-Level Folded Banner Pyramid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3-Level Folded Banner Pyramid</dc:title>
  <dc:creator>PresentationGO.com</dc:creator>
  <dc:description>© Copyright PresentationGO.com - Do not distribute or sale without written permission.</dc:description>
  <cp:lastModifiedBy>Christophe Barroche</cp:lastModifiedBy>
  <cp:revision>16</cp:revision>
  <dcterms:created xsi:type="dcterms:W3CDTF">2014-11-26T05:14:11Z</dcterms:created>
  <dcterms:modified xsi:type="dcterms:W3CDTF">2022-04-18T20:03:04Z</dcterms:modified>
  <cp:category>Charts &amp; Diagrams</cp:category>
</cp:coreProperties>
</file>