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4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1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56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51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4-Level Folded Banner Pyramid – Slide Template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2EE64EF4-5248-4EA6-A0A1-A648D7AB8893}"/>
              </a:ext>
            </a:extLst>
          </p:cNvPr>
          <p:cNvSpPr/>
          <p:nvPr/>
        </p:nvSpPr>
        <p:spPr>
          <a:xfrm rot="10800000" flipV="1">
            <a:off x="8736596" y="5284047"/>
            <a:ext cx="3455403" cy="505869"/>
          </a:xfrm>
          <a:custGeom>
            <a:avLst/>
            <a:gdLst>
              <a:gd name="connsiteX0" fmla="*/ 3455403 w 3455403"/>
              <a:gd name="connsiteY0" fmla="*/ 0 h 505869"/>
              <a:gd name="connsiteX1" fmla="*/ 1695006 w 3455403"/>
              <a:gd name="connsiteY1" fmla="*/ 0 h 505869"/>
              <a:gd name="connsiteX2" fmla="*/ 1695006 w 3455403"/>
              <a:gd name="connsiteY2" fmla="*/ 1 h 505869"/>
              <a:gd name="connsiteX3" fmla="*/ 0 w 3455403"/>
              <a:gd name="connsiteY3" fmla="*/ 1 h 505869"/>
              <a:gd name="connsiteX4" fmla="*/ 0 w 3455403"/>
              <a:gd name="connsiteY4" fmla="*/ 505869 h 505869"/>
              <a:gd name="connsiteX5" fmla="*/ 2088172 w 3455403"/>
              <a:gd name="connsiteY5" fmla="*/ 505869 h 505869"/>
              <a:gd name="connsiteX6" fmla="*/ 2088174 w 3455403"/>
              <a:gd name="connsiteY6" fmla="*/ 505868 h 505869"/>
              <a:gd name="connsiteX7" fmla="*/ 3162004 w 3455403"/>
              <a:gd name="connsiteY7" fmla="*/ 505868 h 50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5403" h="505869">
                <a:moveTo>
                  <a:pt x="3455403" y="0"/>
                </a:moveTo>
                <a:lnTo>
                  <a:pt x="1695006" y="0"/>
                </a:lnTo>
                <a:lnTo>
                  <a:pt x="1695006" y="1"/>
                </a:lnTo>
                <a:lnTo>
                  <a:pt x="0" y="1"/>
                </a:lnTo>
                <a:lnTo>
                  <a:pt x="0" y="505869"/>
                </a:lnTo>
                <a:lnTo>
                  <a:pt x="2088172" y="505869"/>
                </a:lnTo>
                <a:lnTo>
                  <a:pt x="2088174" y="505868"/>
                </a:lnTo>
                <a:lnTo>
                  <a:pt x="3162004" y="50586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5ECE80EE-DBA8-47F2-8EBC-9454510249F5}"/>
              </a:ext>
            </a:extLst>
          </p:cNvPr>
          <p:cNvSpPr/>
          <p:nvPr/>
        </p:nvSpPr>
        <p:spPr>
          <a:xfrm rot="10800000" flipV="1">
            <a:off x="8149798" y="4272329"/>
            <a:ext cx="4042201" cy="505868"/>
          </a:xfrm>
          <a:custGeom>
            <a:avLst/>
            <a:gdLst>
              <a:gd name="connsiteX0" fmla="*/ 4042201 w 4042201"/>
              <a:gd name="connsiteY0" fmla="*/ 0 h 505868"/>
              <a:gd name="connsiteX1" fmla="*/ 1108206 w 4042201"/>
              <a:gd name="connsiteY1" fmla="*/ 0 h 505868"/>
              <a:gd name="connsiteX2" fmla="*/ 1108206 w 4042201"/>
              <a:gd name="connsiteY2" fmla="*/ 1 h 505868"/>
              <a:gd name="connsiteX3" fmla="*/ 0 w 4042201"/>
              <a:gd name="connsiteY3" fmla="*/ 1 h 505868"/>
              <a:gd name="connsiteX4" fmla="*/ 0 w 4042201"/>
              <a:gd name="connsiteY4" fmla="*/ 505868 h 505868"/>
              <a:gd name="connsiteX5" fmla="*/ 1726444 w 4042201"/>
              <a:gd name="connsiteY5" fmla="*/ 505868 h 505868"/>
              <a:gd name="connsiteX6" fmla="*/ 1726445 w 4042201"/>
              <a:gd name="connsiteY6" fmla="*/ 505867 h 505868"/>
              <a:gd name="connsiteX7" fmla="*/ 3748802 w 4042201"/>
              <a:gd name="connsiteY7" fmla="*/ 505867 h 505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2201" h="505868">
                <a:moveTo>
                  <a:pt x="4042201" y="0"/>
                </a:moveTo>
                <a:lnTo>
                  <a:pt x="1108206" y="0"/>
                </a:lnTo>
                <a:lnTo>
                  <a:pt x="1108206" y="1"/>
                </a:lnTo>
                <a:lnTo>
                  <a:pt x="0" y="1"/>
                </a:lnTo>
                <a:lnTo>
                  <a:pt x="0" y="505868"/>
                </a:lnTo>
                <a:lnTo>
                  <a:pt x="1726444" y="505868"/>
                </a:lnTo>
                <a:lnTo>
                  <a:pt x="1726445" y="505867"/>
                </a:lnTo>
                <a:lnTo>
                  <a:pt x="3748802" y="50586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C48D415-6BA2-4B6A-BCC4-A47CDEB0B4A8}"/>
              </a:ext>
            </a:extLst>
          </p:cNvPr>
          <p:cNvSpPr txBox="1"/>
          <p:nvPr/>
        </p:nvSpPr>
        <p:spPr>
          <a:xfrm>
            <a:off x="9171939" y="5306149"/>
            <a:ext cx="272322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B957B2-E263-47C2-BB20-C80A4A2CA3B3}"/>
              </a:ext>
            </a:extLst>
          </p:cNvPr>
          <p:cNvSpPr txBox="1"/>
          <p:nvPr/>
        </p:nvSpPr>
        <p:spPr>
          <a:xfrm>
            <a:off x="1760396" y="2239171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8E7859-75BB-4B0E-BE8C-193566524F81}"/>
              </a:ext>
            </a:extLst>
          </p:cNvPr>
          <p:cNvSpPr txBox="1"/>
          <p:nvPr/>
        </p:nvSpPr>
        <p:spPr>
          <a:xfrm>
            <a:off x="1173597" y="3261497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55E2CD-64C9-4724-B8AE-C8703C909A86}"/>
              </a:ext>
            </a:extLst>
          </p:cNvPr>
          <p:cNvSpPr txBox="1"/>
          <p:nvPr/>
        </p:nvSpPr>
        <p:spPr>
          <a:xfrm>
            <a:off x="586798" y="4283823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D20B2B-B1C2-4257-B8C3-6E06BEE5F872}"/>
              </a:ext>
            </a:extLst>
          </p:cNvPr>
          <p:cNvSpPr txBox="1"/>
          <p:nvPr/>
        </p:nvSpPr>
        <p:spPr>
          <a:xfrm>
            <a:off x="0" y="5306148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BED33A3-27F2-493E-AE98-62926EC9BC22}"/>
              </a:ext>
            </a:extLst>
          </p:cNvPr>
          <p:cNvSpPr/>
          <p:nvPr/>
        </p:nvSpPr>
        <p:spPr>
          <a:xfrm rot="10800000">
            <a:off x="4922405" y="2378804"/>
            <a:ext cx="2053797" cy="1265248"/>
          </a:xfrm>
          <a:custGeom>
            <a:avLst/>
            <a:gdLst>
              <a:gd name="connsiteX0" fmla="*/ 1547384 w 2093364"/>
              <a:gd name="connsiteY0" fmla="*/ 0 h 1265248"/>
              <a:gd name="connsiteX1" fmla="*/ 2093364 w 2093364"/>
              <a:gd name="connsiteY1" fmla="*/ 315222 h 1265248"/>
              <a:gd name="connsiteX2" fmla="*/ 2053797 w 2093364"/>
              <a:gd name="connsiteY2" fmla="*/ 383440 h 1265248"/>
              <a:gd name="connsiteX3" fmla="*/ 519452 w 2093364"/>
              <a:gd name="connsiteY3" fmla="*/ 1265248 h 1265248"/>
              <a:gd name="connsiteX4" fmla="*/ 66308 w 2093364"/>
              <a:gd name="connsiteY4" fmla="*/ 1003626 h 1265248"/>
              <a:gd name="connsiteX5" fmla="*/ 0 w 2093364"/>
              <a:gd name="connsiteY5" fmla="*/ 889302 h 1265248"/>
              <a:gd name="connsiteX0" fmla="*/ 1547384 w 2093364"/>
              <a:gd name="connsiteY0" fmla="*/ 0 h 1265248"/>
              <a:gd name="connsiteX1" fmla="*/ 2093364 w 2093364"/>
              <a:gd name="connsiteY1" fmla="*/ 315222 h 1265248"/>
              <a:gd name="connsiteX2" fmla="*/ 2053797 w 2093364"/>
              <a:gd name="connsiteY2" fmla="*/ 383440 h 1265248"/>
              <a:gd name="connsiteX3" fmla="*/ 519452 w 2093364"/>
              <a:gd name="connsiteY3" fmla="*/ 1265248 h 1265248"/>
              <a:gd name="connsiteX4" fmla="*/ 0 w 2093364"/>
              <a:gd name="connsiteY4" fmla="*/ 889302 h 1265248"/>
              <a:gd name="connsiteX5" fmla="*/ 1547384 w 2093364"/>
              <a:gd name="connsiteY5" fmla="*/ 0 h 1265248"/>
              <a:gd name="connsiteX0" fmla="*/ 1547384 w 2053797"/>
              <a:gd name="connsiteY0" fmla="*/ 0 h 1265248"/>
              <a:gd name="connsiteX1" fmla="*/ 2053797 w 2053797"/>
              <a:gd name="connsiteY1" fmla="*/ 383440 h 1265248"/>
              <a:gd name="connsiteX2" fmla="*/ 519452 w 2053797"/>
              <a:gd name="connsiteY2" fmla="*/ 1265248 h 1265248"/>
              <a:gd name="connsiteX3" fmla="*/ 0 w 2053797"/>
              <a:gd name="connsiteY3" fmla="*/ 889302 h 1265248"/>
              <a:gd name="connsiteX4" fmla="*/ 1547384 w 2053797"/>
              <a:gd name="connsiteY4" fmla="*/ 0 h 126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3797" h="1265248">
                <a:moveTo>
                  <a:pt x="1547384" y="0"/>
                </a:moveTo>
                <a:lnTo>
                  <a:pt x="2053797" y="383440"/>
                </a:lnTo>
                <a:lnTo>
                  <a:pt x="519452" y="1265248"/>
                </a:lnTo>
                <a:lnTo>
                  <a:pt x="0" y="889302"/>
                </a:lnTo>
                <a:lnTo>
                  <a:pt x="154738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05B7481-97C3-44D9-AF33-4E44AF5EB665}"/>
              </a:ext>
            </a:extLst>
          </p:cNvPr>
          <p:cNvSpPr/>
          <p:nvPr/>
        </p:nvSpPr>
        <p:spPr>
          <a:xfrm rot="10800000">
            <a:off x="4335606" y="3366514"/>
            <a:ext cx="3227395" cy="1326240"/>
          </a:xfrm>
          <a:custGeom>
            <a:avLst/>
            <a:gdLst>
              <a:gd name="connsiteX0" fmla="*/ 2686221 w 3274310"/>
              <a:gd name="connsiteY0" fmla="*/ 0 h 1326240"/>
              <a:gd name="connsiteX1" fmla="*/ 3274310 w 3274310"/>
              <a:gd name="connsiteY1" fmla="*/ 339533 h 1326240"/>
              <a:gd name="connsiteX2" fmla="*/ 3227395 w 3274310"/>
              <a:gd name="connsiteY2" fmla="*/ 420421 h 1326240"/>
              <a:gd name="connsiteX3" fmla="*/ 600520 w 3274310"/>
              <a:gd name="connsiteY3" fmla="*/ 1326240 h 1326240"/>
              <a:gd name="connsiteX4" fmla="*/ 46432 w 3274310"/>
              <a:gd name="connsiteY4" fmla="*/ 1006337 h 1326240"/>
              <a:gd name="connsiteX5" fmla="*/ 0 w 3274310"/>
              <a:gd name="connsiteY5" fmla="*/ 926282 h 1326240"/>
              <a:gd name="connsiteX0" fmla="*/ 2686221 w 3274310"/>
              <a:gd name="connsiteY0" fmla="*/ 0 h 1326240"/>
              <a:gd name="connsiteX1" fmla="*/ 3274310 w 3274310"/>
              <a:gd name="connsiteY1" fmla="*/ 339533 h 1326240"/>
              <a:gd name="connsiteX2" fmla="*/ 3227395 w 3274310"/>
              <a:gd name="connsiteY2" fmla="*/ 420421 h 1326240"/>
              <a:gd name="connsiteX3" fmla="*/ 600520 w 3274310"/>
              <a:gd name="connsiteY3" fmla="*/ 1326240 h 1326240"/>
              <a:gd name="connsiteX4" fmla="*/ 0 w 3274310"/>
              <a:gd name="connsiteY4" fmla="*/ 926282 h 1326240"/>
              <a:gd name="connsiteX5" fmla="*/ 2686221 w 3274310"/>
              <a:gd name="connsiteY5" fmla="*/ 0 h 1326240"/>
              <a:gd name="connsiteX0" fmla="*/ 2686221 w 3227395"/>
              <a:gd name="connsiteY0" fmla="*/ 0 h 1326240"/>
              <a:gd name="connsiteX1" fmla="*/ 3227395 w 3227395"/>
              <a:gd name="connsiteY1" fmla="*/ 420421 h 1326240"/>
              <a:gd name="connsiteX2" fmla="*/ 600520 w 3227395"/>
              <a:gd name="connsiteY2" fmla="*/ 1326240 h 1326240"/>
              <a:gd name="connsiteX3" fmla="*/ 0 w 3227395"/>
              <a:gd name="connsiteY3" fmla="*/ 926282 h 1326240"/>
              <a:gd name="connsiteX4" fmla="*/ 2686221 w 3227395"/>
              <a:gd name="connsiteY4" fmla="*/ 0 h 132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7395" h="1326240">
                <a:moveTo>
                  <a:pt x="2686221" y="0"/>
                </a:moveTo>
                <a:lnTo>
                  <a:pt x="3227395" y="420421"/>
                </a:lnTo>
                <a:lnTo>
                  <a:pt x="600520" y="1326240"/>
                </a:lnTo>
                <a:lnTo>
                  <a:pt x="0" y="926282"/>
                </a:lnTo>
                <a:lnTo>
                  <a:pt x="2686221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0BBEDE2B-FFD4-46C7-81DE-774268C3AEDA}"/>
              </a:ext>
            </a:extLst>
          </p:cNvPr>
          <p:cNvSpPr/>
          <p:nvPr/>
        </p:nvSpPr>
        <p:spPr>
          <a:xfrm rot="10800000">
            <a:off x="3748806" y="4361664"/>
            <a:ext cx="4400992" cy="1354360"/>
          </a:xfrm>
          <a:custGeom>
            <a:avLst/>
            <a:gdLst>
              <a:gd name="connsiteX0" fmla="*/ 3807595 w 4439824"/>
              <a:gd name="connsiteY0" fmla="*/ 0 h 1354360"/>
              <a:gd name="connsiteX1" fmla="*/ 4439824 w 4439824"/>
              <a:gd name="connsiteY1" fmla="*/ 365018 h 1354360"/>
              <a:gd name="connsiteX2" fmla="*/ 4400992 w 4439824"/>
              <a:gd name="connsiteY2" fmla="*/ 431970 h 1354360"/>
              <a:gd name="connsiteX3" fmla="*/ 656085 w 4439824"/>
              <a:gd name="connsiteY3" fmla="*/ 1354360 h 1354360"/>
              <a:gd name="connsiteX4" fmla="*/ 32909 w 4439824"/>
              <a:gd name="connsiteY4" fmla="*/ 994570 h 1354360"/>
              <a:gd name="connsiteX5" fmla="*/ 0 w 4439824"/>
              <a:gd name="connsiteY5" fmla="*/ 937830 h 1354360"/>
              <a:gd name="connsiteX0" fmla="*/ 3807595 w 4400992"/>
              <a:gd name="connsiteY0" fmla="*/ 0 h 1354360"/>
              <a:gd name="connsiteX1" fmla="*/ 4400992 w 4400992"/>
              <a:gd name="connsiteY1" fmla="*/ 431970 h 1354360"/>
              <a:gd name="connsiteX2" fmla="*/ 656085 w 4400992"/>
              <a:gd name="connsiteY2" fmla="*/ 1354360 h 1354360"/>
              <a:gd name="connsiteX3" fmla="*/ 32909 w 4400992"/>
              <a:gd name="connsiteY3" fmla="*/ 994570 h 1354360"/>
              <a:gd name="connsiteX4" fmla="*/ 0 w 4400992"/>
              <a:gd name="connsiteY4" fmla="*/ 937830 h 1354360"/>
              <a:gd name="connsiteX5" fmla="*/ 3807595 w 4400992"/>
              <a:gd name="connsiteY5" fmla="*/ 0 h 1354360"/>
              <a:gd name="connsiteX0" fmla="*/ 3807595 w 4400992"/>
              <a:gd name="connsiteY0" fmla="*/ 0 h 1354360"/>
              <a:gd name="connsiteX1" fmla="*/ 4400992 w 4400992"/>
              <a:gd name="connsiteY1" fmla="*/ 431970 h 1354360"/>
              <a:gd name="connsiteX2" fmla="*/ 656085 w 4400992"/>
              <a:gd name="connsiteY2" fmla="*/ 1354360 h 1354360"/>
              <a:gd name="connsiteX3" fmla="*/ 0 w 4400992"/>
              <a:gd name="connsiteY3" fmla="*/ 937830 h 1354360"/>
              <a:gd name="connsiteX4" fmla="*/ 3807595 w 4400992"/>
              <a:gd name="connsiteY4" fmla="*/ 0 h 135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0992" h="1354360">
                <a:moveTo>
                  <a:pt x="3807595" y="0"/>
                </a:moveTo>
                <a:lnTo>
                  <a:pt x="4400992" y="431970"/>
                </a:lnTo>
                <a:lnTo>
                  <a:pt x="656085" y="1354360"/>
                </a:lnTo>
                <a:lnTo>
                  <a:pt x="0" y="937830"/>
                </a:lnTo>
                <a:lnTo>
                  <a:pt x="3807595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0DFFA5A-4925-4025-96B0-C404E5AF45D5}"/>
              </a:ext>
            </a:extLst>
          </p:cNvPr>
          <p:cNvSpPr/>
          <p:nvPr/>
        </p:nvSpPr>
        <p:spPr>
          <a:xfrm rot="10800000">
            <a:off x="3455407" y="5284056"/>
            <a:ext cx="5281189" cy="505860"/>
          </a:xfrm>
          <a:custGeom>
            <a:avLst/>
            <a:gdLst>
              <a:gd name="connsiteX0" fmla="*/ 0 w 5281189"/>
              <a:gd name="connsiteY0" fmla="*/ 0 h 505860"/>
              <a:gd name="connsiteX1" fmla="*/ 5281189 w 5281189"/>
              <a:gd name="connsiteY1" fmla="*/ 0 h 505860"/>
              <a:gd name="connsiteX2" fmla="*/ 4987790 w 5281189"/>
              <a:gd name="connsiteY2" fmla="*/ 505860 h 505860"/>
              <a:gd name="connsiteX3" fmla="*/ 293399 w 5281189"/>
              <a:gd name="connsiteY3" fmla="*/ 505860 h 50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505860">
                <a:moveTo>
                  <a:pt x="0" y="0"/>
                </a:moveTo>
                <a:lnTo>
                  <a:pt x="5281189" y="0"/>
                </a:lnTo>
                <a:lnTo>
                  <a:pt x="4987790" y="505860"/>
                </a:lnTo>
                <a:lnTo>
                  <a:pt x="293399" y="50586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620FBF-CB01-4064-A0EF-72C0119C7F42}"/>
              </a:ext>
            </a:extLst>
          </p:cNvPr>
          <p:cNvSpPr txBox="1"/>
          <p:nvPr/>
        </p:nvSpPr>
        <p:spPr>
          <a:xfrm>
            <a:off x="5820927" y="5275376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4150556-946F-4A3E-8D62-D17A40EE1EE0}"/>
              </a:ext>
            </a:extLst>
          </p:cNvPr>
          <p:cNvSpPr/>
          <p:nvPr/>
        </p:nvSpPr>
        <p:spPr>
          <a:xfrm>
            <a:off x="5509204" y="1237166"/>
            <a:ext cx="1173599" cy="1011723"/>
          </a:xfrm>
          <a:custGeom>
            <a:avLst/>
            <a:gdLst>
              <a:gd name="connsiteX0" fmla="*/ 1173599 w 1173599"/>
              <a:gd name="connsiteY0" fmla="*/ 1011723 h 1011723"/>
              <a:gd name="connsiteX1" fmla="*/ 0 w 1173599"/>
              <a:gd name="connsiteY1" fmla="*/ 1011723 h 1011723"/>
              <a:gd name="connsiteX2" fmla="*/ 586799 w 1173599"/>
              <a:gd name="connsiteY2" fmla="*/ 0 h 1011723"/>
              <a:gd name="connsiteX3" fmla="*/ 1046774 w 1173599"/>
              <a:gd name="connsiteY3" fmla="*/ 793060 h 1011723"/>
              <a:gd name="connsiteX4" fmla="*/ 880198 w 1173599"/>
              <a:gd name="connsiteY4" fmla="*/ 505861 h 1011723"/>
              <a:gd name="connsiteX5" fmla="*/ 586799 w 1173599"/>
              <a:gd name="connsiteY5" fmla="*/ 1011722 h 1011723"/>
              <a:gd name="connsiteX6" fmla="*/ 1173598 w 1173599"/>
              <a:gd name="connsiteY6" fmla="*/ 1011722 h 101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3599" h="1011723">
                <a:moveTo>
                  <a:pt x="1173599" y="1011723"/>
                </a:moveTo>
                <a:lnTo>
                  <a:pt x="0" y="1011723"/>
                </a:lnTo>
                <a:lnTo>
                  <a:pt x="586799" y="0"/>
                </a:lnTo>
                <a:lnTo>
                  <a:pt x="1046774" y="793060"/>
                </a:lnTo>
                <a:lnTo>
                  <a:pt x="880198" y="505861"/>
                </a:lnTo>
                <a:lnTo>
                  <a:pt x="586799" y="1011722"/>
                </a:lnTo>
                <a:lnTo>
                  <a:pt x="1173598" y="101172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3D1EDF7-9D9E-44A1-9D0D-9496E5E90CA2}"/>
              </a:ext>
            </a:extLst>
          </p:cNvPr>
          <p:cNvSpPr/>
          <p:nvPr/>
        </p:nvSpPr>
        <p:spPr>
          <a:xfrm rot="10800000" flipV="1">
            <a:off x="6976200" y="2248889"/>
            <a:ext cx="5215799" cy="505864"/>
          </a:xfrm>
          <a:custGeom>
            <a:avLst/>
            <a:gdLst>
              <a:gd name="connsiteX0" fmla="*/ 5215799 w 5215799"/>
              <a:gd name="connsiteY0" fmla="*/ 0 h 505864"/>
              <a:gd name="connsiteX1" fmla="*/ 1613694 w 5215799"/>
              <a:gd name="connsiteY1" fmla="*/ 0 h 505864"/>
              <a:gd name="connsiteX2" fmla="*/ 1613694 w 5215799"/>
              <a:gd name="connsiteY2" fmla="*/ 1 h 505864"/>
              <a:gd name="connsiteX3" fmla="*/ 0 w 5215799"/>
              <a:gd name="connsiteY3" fmla="*/ 1 h 505864"/>
              <a:gd name="connsiteX4" fmla="*/ 0 w 5215799"/>
              <a:gd name="connsiteY4" fmla="*/ 505864 h 505864"/>
              <a:gd name="connsiteX5" fmla="*/ 1951848 w 5215799"/>
              <a:gd name="connsiteY5" fmla="*/ 505864 h 505864"/>
              <a:gd name="connsiteX6" fmla="*/ 1951848 w 5215799"/>
              <a:gd name="connsiteY6" fmla="*/ 505863 h 505864"/>
              <a:gd name="connsiteX7" fmla="*/ 4922400 w 5215799"/>
              <a:gd name="connsiteY7" fmla="*/ 505863 h 50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5799" h="505864">
                <a:moveTo>
                  <a:pt x="5215799" y="0"/>
                </a:moveTo>
                <a:lnTo>
                  <a:pt x="1613694" y="0"/>
                </a:lnTo>
                <a:lnTo>
                  <a:pt x="1613694" y="1"/>
                </a:lnTo>
                <a:lnTo>
                  <a:pt x="0" y="1"/>
                </a:lnTo>
                <a:lnTo>
                  <a:pt x="0" y="505864"/>
                </a:lnTo>
                <a:lnTo>
                  <a:pt x="1951848" y="505864"/>
                </a:lnTo>
                <a:lnTo>
                  <a:pt x="1951848" y="505863"/>
                </a:lnTo>
                <a:lnTo>
                  <a:pt x="4922400" y="50586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64EADB3D-BFF2-4789-A5D4-4F3857E439E4}"/>
              </a:ext>
            </a:extLst>
          </p:cNvPr>
          <p:cNvSpPr/>
          <p:nvPr/>
        </p:nvSpPr>
        <p:spPr>
          <a:xfrm rot="10800000" flipV="1">
            <a:off x="7563000" y="3260607"/>
            <a:ext cx="4628999" cy="505867"/>
          </a:xfrm>
          <a:custGeom>
            <a:avLst/>
            <a:gdLst>
              <a:gd name="connsiteX0" fmla="*/ 4628999 w 4628999"/>
              <a:gd name="connsiteY0" fmla="*/ 0 h 505867"/>
              <a:gd name="connsiteX1" fmla="*/ 3047858 w 4628999"/>
              <a:gd name="connsiteY1" fmla="*/ 0 h 505867"/>
              <a:gd name="connsiteX2" fmla="*/ 2678279 w 4628999"/>
              <a:gd name="connsiteY2" fmla="*/ 0 h 505867"/>
              <a:gd name="connsiteX3" fmla="*/ 1097138 w 4628999"/>
              <a:gd name="connsiteY3" fmla="*/ 0 h 505867"/>
              <a:gd name="connsiteX4" fmla="*/ 521406 w 4628999"/>
              <a:gd name="connsiteY4" fmla="*/ 0 h 505867"/>
              <a:gd name="connsiteX5" fmla="*/ 440095 w 4628999"/>
              <a:gd name="connsiteY5" fmla="*/ 0 h 505867"/>
              <a:gd name="connsiteX6" fmla="*/ 0 w 4628999"/>
              <a:gd name="connsiteY6" fmla="*/ 0 h 505867"/>
              <a:gd name="connsiteX7" fmla="*/ 0 w 4628999"/>
              <a:gd name="connsiteY7" fmla="*/ 505867 h 505867"/>
              <a:gd name="connsiteX8" fmla="*/ 440095 w 4628999"/>
              <a:gd name="connsiteY8" fmla="*/ 505867 h 505867"/>
              <a:gd name="connsiteX9" fmla="*/ 803739 w 4628999"/>
              <a:gd name="connsiteY9" fmla="*/ 505867 h 505867"/>
              <a:gd name="connsiteX10" fmla="*/ 814806 w 4628999"/>
              <a:gd name="connsiteY10" fmla="*/ 505867 h 505867"/>
              <a:gd name="connsiteX11" fmla="*/ 2384880 w 4628999"/>
              <a:gd name="connsiteY11" fmla="*/ 505867 h 505867"/>
              <a:gd name="connsiteX12" fmla="*/ 2754459 w 4628999"/>
              <a:gd name="connsiteY12" fmla="*/ 505867 h 505867"/>
              <a:gd name="connsiteX13" fmla="*/ 4335600 w 4628999"/>
              <a:gd name="connsiteY13" fmla="*/ 505867 h 50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28999" h="505867">
                <a:moveTo>
                  <a:pt x="4628999" y="0"/>
                </a:moveTo>
                <a:lnTo>
                  <a:pt x="3047858" y="0"/>
                </a:lnTo>
                <a:lnTo>
                  <a:pt x="2678279" y="0"/>
                </a:lnTo>
                <a:lnTo>
                  <a:pt x="1097138" y="0"/>
                </a:lnTo>
                <a:lnTo>
                  <a:pt x="521406" y="0"/>
                </a:lnTo>
                <a:lnTo>
                  <a:pt x="440095" y="0"/>
                </a:lnTo>
                <a:lnTo>
                  <a:pt x="0" y="0"/>
                </a:lnTo>
                <a:lnTo>
                  <a:pt x="0" y="505867"/>
                </a:lnTo>
                <a:lnTo>
                  <a:pt x="440095" y="505867"/>
                </a:lnTo>
                <a:lnTo>
                  <a:pt x="803739" y="505867"/>
                </a:lnTo>
                <a:lnTo>
                  <a:pt x="814806" y="505867"/>
                </a:lnTo>
                <a:lnTo>
                  <a:pt x="2384880" y="505867"/>
                </a:lnTo>
                <a:lnTo>
                  <a:pt x="2754459" y="505867"/>
                </a:lnTo>
                <a:lnTo>
                  <a:pt x="4335600" y="50586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11D566-460B-4DD1-AEC4-E9D2FB19A5DA}"/>
              </a:ext>
            </a:extLst>
          </p:cNvPr>
          <p:cNvSpPr txBox="1"/>
          <p:nvPr/>
        </p:nvSpPr>
        <p:spPr>
          <a:xfrm>
            <a:off x="7411541" y="2255777"/>
            <a:ext cx="4483622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ADFCBB4-0589-41B6-BB4E-3C808E3A3B76}"/>
              </a:ext>
            </a:extLst>
          </p:cNvPr>
          <p:cNvSpPr txBox="1"/>
          <p:nvPr/>
        </p:nvSpPr>
        <p:spPr>
          <a:xfrm>
            <a:off x="8585139" y="4294430"/>
            <a:ext cx="331002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1E0AF6C-77D7-4496-948A-FF648BCA5F42}"/>
              </a:ext>
            </a:extLst>
          </p:cNvPr>
          <p:cNvSpPr txBox="1"/>
          <p:nvPr/>
        </p:nvSpPr>
        <p:spPr>
          <a:xfrm>
            <a:off x="7998341" y="3282707"/>
            <a:ext cx="3896822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AFCAFFE-9CE8-4E3D-9EB1-40B2227BF9BC}"/>
              </a:ext>
            </a:extLst>
          </p:cNvPr>
          <p:cNvSpPr/>
          <p:nvPr/>
        </p:nvSpPr>
        <p:spPr>
          <a:xfrm rot="21310590">
            <a:off x="4419609" y="4465079"/>
            <a:ext cx="3717902" cy="491599"/>
          </a:xfrm>
          <a:custGeom>
            <a:avLst/>
            <a:gdLst>
              <a:gd name="connsiteX0" fmla="*/ 3099165 w 3717902"/>
              <a:gd name="connsiteY0" fmla="*/ 0 h 491599"/>
              <a:gd name="connsiteX1" fmla="*/ 3717902 w 3717902"/>
              <a:gd name="connsiteY1" fmla="*/ 470223 h 491599"/>
              <a:gd name="connsiteX2" fmla="*/ 3583143 w 3717902"/>
              <a:gd name="connsiteY2" fmla="*/ 491599 h 491599"/>
              <a:gd name="connsiteX3" fmla="*/ 0 w 3717902"/>
              <a:gd name="connsiteY3" fmla="*/ 491599 h 491599"/>
              <a:gd name="connsiteX0" fmla="*/ 3099165 w 3717902"/>
              <a:gd name="connsiteY0" fmla="*/ 0 h 491599"/>
              <a:gd name="connsiteX1" fmla="*/ 3717902 w 3717902"/>
              <a:gd name="connsiteY1" fmla="*/ 470223 h 491599"/>
              <a:gd name="connsiteX2" fmla="*/ 0 w 3717902"/>
              <a:gd name="connsiteY2" fmla="*/ 491599 h 491599"/>
              <a:gd name="connsiteX3" fmla="*/ 3099165 w 3717902"/>
              <a:gd name="connsiteY3" fmla="*/ 0 h 49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7902" h="491599">
                <a:moveTo>
                  <a:pt x="3099165" y="0"/>
                </a:moveTo>
                <a:lnTo>
                  <a:pt x="3717902" y="470223"/>
                </a:lnTo>
                <a:lnTo>
                  <a:pt x="0" y="491599"/>
                </a:lnTo>
                <a:lnTo>
                  <a:pt x="3099165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1E273B4-8EA2-4554-BD40-D77DC71F64AF}"/>
              </a:ext>
            </a:extLst>
          </p:cNvPr>
          <p:cNvSpPr/>
          <p:nvPr/>
        </p:nvSpPr>
        <p:spPr>
          <a:xfrm rot="21310590">
            <a:off x="5098207" y="3421247"/>
            <a:ext cx="2451453" cy="477480"/>
          </a:xfrm>
          <a:custGeom>
            <a:avLst/>
            <a:gdLst>
              <a:gd name="connsiteX0" fmla="*/ 1886691 w 2451453"/>
              <a:gd name="connsiteY0" fmla="*/ 0 h 477480"/>
              <a:gd name="connsiteX1" fmla="*/ 2451453 w 2451453"/>
              <a:gd name="connsiteY1" fmla="*/ 449037 h 477480"/>
              <a:gd name="connsiteX2" fmla="*/ 2339065 w 2451453"/>
              <a:gd name="connsiteY2" fmla="*/ 477480 h 477480"/>
              <a:gd name="connsiteX3" fmla="*/ 0 w 2451453"/>
              <a:gd name="connsiteY3" fmla="*/ 477480 h 477480"/>
              <a:gd name="connsiteX0" fmla="*/ 1886691 w 2451453"/>
              <a:gd name="connsiteY0" fmla="*/ 0 h 477480"/>
              <a:gd name="connsiteX1" fmla="*/ 2451453 w 2451453"/>
              <a:gd name="connsiteY1" fmla="*/ 449037 h 477480"/>
              <a:gd name="connsiteX2" fmla="*/ 0 w 2451453"/>
              <a:gd name="connsiteY2" fmla="*/ 477480 h 477480"/>
              <a:gd name="connsiteX3" fmla="*/ 1886691 w 2451453"/>
              <a:gd name="connsiteY3" fmla="*/ 0 h 47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1453" h="477480">
                <a:moveTo>
                  <a:pt x="1886691" y="0"/>
                </a:moveTo>
                <a:lnTo>
                  <a:pt x="2451453" y="449037"/>
                </a:lnTo>
                <a:lnTo>
                  <a:pt x="0" y="477480"/>
                </a:lnTo>
                <a:lnTo>
                  <a:pt x="1886691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B615CCEF-7F35-4AE6-A42F-9CACEF4E0CFA}"/>
              </a:ext>
            </a:extLst>
          </p:cNvPr>
          <p:cNvSpPr/>
          <p:nvPr/>
        </p:nvSpPr>
        <p:spPr>
          <a:xfrm rot="21310590">
            <a:off x="5514730" y="2398011"/>
            <a:ext cx="1447772" cy="449771"/>
          </a:xfrm>
          <a:custGeom>
            <a:avLst/>
            <a:gdLst>
              <a:gd name="connsiteX0" fmla="*/ 961772 w 1447772"/>
              <a:gd name="connsiteY0" fmla="*/ 0 h 449771"/>
              <a:gd name="connsiteX1" fmla="*/ 1447772 w 1447772"/>
              <a:gd name="connsiteY1" fmla="*/ 418294 h 449771"/>
              <a:gd name="connsiteX2" fmla="*/ 1380463 w 1447772"/>
              <a:gd name="connsiteY2" fmla="*/ 449771 h 449771"/>
              <a:gd name="connsiteX3" fmla="*/ 0 w 1447772"/>
              <a:gd name="connsiteY3" fmla="*/ 449771 h 449771"/>
              <a:gd name="connsiteX0" fmla="*/ 961772 w 1447772"/>
              <a:gd name="connsiteY0" fmla="*/ 0 h 449771"/>
              <a:gd name="connsiteX1" fmla="*/ 1447772 w 1447772"/>
              <a:gd name="connsiteY1" fmla="*/ 418294 h 449771"/>
              <a:gd name="connsiteX2" fmla="*/ 0 w 1447772"/>
              <a:gd name="connsiteY2" fmla="*/ 449771 h 449771"/>
              <a:gd name="connsiteX3" fmla="*/ 961772 w 1447772"/>
              <a:gd name="connsiteY3" fmla="*/ 0 h 44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772" h="449771">
                <a:moveTo>
                  <a:pt x="961772" y="0"/>
                </a:moveTo>
                <a:lnTo>
                  <a:pt x="1447772" y="418294"/>
                </a:lnTo>
                <a:lnTo>
                  <a:pt x="0" y="449771"/>
                </a:lnTo>
                <a:lnTo>
                  <a:pt x="961772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2708B10-E894-47C0-9E8F-113890A4085F}"/>
              </a:ext>
            </a:extLst>
          </p:cNvPr>
          <p:cNvSpPr/>
          <p:nvPr/>
        </p:nvSpPr>
        <p:spPr>
          <a:xfrm rot="10800000">
            <a:off x="4042205" y="4272334"/>
            <a:ext cx="4107593" cy="505861"/>
          </a:xfrm>
          <a:custGeom>
            <a:avLst/>
            <a:gdLst>
              <a:gd name="connsiteX0" fmla="*/ 0 w 4107593"/>
              <a:gd name="connsiteY0" fmla="*/ 0 h 505861"/>
              <a:gd name="connsiteX1" fmla="*/ 4107593 w 4107593"/>
              <a:gd name="connsiteY1" fmla="*/ 0 h 505861"/>
              <a:gd name="connsiteX2" fmla="*/ 3814194 w 4107593"/>
              <a:gd name="connsiteY2" fmla="*/ 505861 h 505861"/>
              <a:gd name="connsiteX3" fmla="*/ 293400 w 4107593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7593" h="505861">
                <a:moveTo>
                  <a:pt x="0" y="0"/>
                </a:moveTo>
                <a:lnTo>
                  <a:pt x="4107593" y="0"/>
                </a:lnTo>
                <a:lnTo>
                  <a:pt x="3814194" y="505861"/>
                </a:lnTo>
                <a:lnTo>
                  <a:pt x="293400" y="50586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7BBFE26-5631-4054-AE15-9A94167086D8}"/>
              </a:ext>
            </a:extLst>
          </p:cNvPr>
          <p:cNvSpPr txBox="1"/>
          <p:nvPr/>
        </p:nvSpPr>
        <p:spPr>
          <a:xfrm>
            <a:off x="5820927" y="4263655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02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9AFB61E-CDB6-41D8-9CCF-BB5D065764D3}"/>
              </a:ext>
            </a:extLst>
          </p:cNvPr>
          <p:cNvSpPr/>
          <p:nvPr/>
        </p:nvSpPr>
        <p:spPr>
          <a:xfrm rot="10800000">
            <a:off x="4629004" y="3260613"/>
            <a:ext cx="2933995" cy="505861"/>
          </a:xfrm>
          <a:custGeom>
            <a:avLst/>
            <a:gdLst>
              <a:gd name="connsiteX0" fmla="*/ 0 w 2933995"/>
              <a:gd name="connsiteY0" fmla="*/ 0 h 505861"/>
              <a:gd name="connsiteX1" fmla="*/ 2933995 w 2933995"/>
              <a:gd name="connsiteY1" fmla="*/ 0 h 505861"/>
              <a:gd name="connsiteX2" fmla="*/ 2640596 w 2933995"/>
              <a:gd name="connsiteY2" fmla="*/ 505861 h 505861"/>
              <a:gd name="connsiteX3" fmla="*/ 293399 w 2933995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3995" h="505861">
                <a:moveTo>
                  <a:pt x="0" y="0"/>
                </a:moveTo>
                <a:lnTo>
                  <a:pt x="2933995" y="0"/>
                </a:lnTo>
                <a:lnTo>
                  <a:pt x="2640596" y="505861"/>
                </a:lnTo>
                <a:lnTo>
                  <a:pt x="293399" y="50586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FE9A6E3-54D1-4263-BE97-598AED9019A4}"/>
              </a:ext>
            </a:extLst>
          </p:cNvPr>
          <p:cNvSpPr txBox="1"/>
          <p:nvPr/>
        </p:nvSpPr>
        <p:spPr>
          <a:xfrm>
            <a:off x="5820927" y="3251934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03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187AF3B-7992-422B-AB7A-96F4E8737344}"/>
              </a:ext>
            </a:extLst>
          </p:cNvPr>
          <p:cNvSpPr/>
          <p:nvPr/>
        </p:nvSpPr>
        <p:spPr>
          <a:xfrm rot="10800000">
            <a:off x="5215803" y="2248892"/>
            <a:ext cx="1760397" cy="505861"/>
          </a:xfrm>
          <a:custGeom>
            <a:avLst/>
            <a:gdLst>
              <a:gd name="connsiteX0" fmla="*/ 0 w 1760397"/>
              <a:gd name="connsiteY0" fmla="*/ 0 h 505861"/>
              <a:gd name="connsiteX1" fmla="*/ 1760397 w 1760397"/>
              <a:gd name="connsiteY1" fmla="*/ 0 h 505861"/>
              <a:gd name="connsiteX2" fmla="*/ 1466998 w 1760397"/>
              <a:gd name="connsiteY2" fmla="*/ 505861 h 505861"/>
              <a:gd name="connsiteX3" fmla="*/ 293399 w 1760397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0397" h="505861">
                <a:moveTo>
                  <a:pt x="0" y="0"/>
                </a:moveTo>
                <a:lnTo>
                  <a:pt x="1760397" y="0"/>
                </a:lnTo>
                <a:lnTo>
                  <a:pt x="1466998" y="505861"/>
                </a:lnTo>
                <a:lnTo>
                  <a:pt x="293399" y="50586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2619EC-AE99-48B5-8248-A3D49C3DF061}"/>
              </a:ext>
            </a:extLst>
          </p:cNvPr>
          <p:cNvSpPr txBox="1"/>
          <p:nvPr/>
        </p:nvSpPr>
        <p:spPr>
          <a:xfrm>
            <a:off x="5820927" y="2240213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99616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4-Level Folded Banner Pyramid – Slide Template</a:t>
            </a: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2EE64EF4-5248-4EA6-A0A1-A648D7AB8893}"/>
              </a:ext>
            </a:extLst>
          </p:cNvPr>
          <p:cNvSpPr/>
          <p:nvPr/>
        </p:nvSpPr>
        <p:spPr>
          <a:xfrm rot="10800000" flipV="1">
            <a:off x="8736596" y="5284047"/>
            <a:ext cx="3455403" cy="505869"/>
          </a:xfrm>
          <a:custGeom>
            <a:avLst/>
            <a:gdLst>
              <a:gd name="connsiteX0" fmla="*/ 3455403 w 3455403"/>
              <a:gd name="connsiteY0" fmla="*/ 0 h 505869"/>
              <a:gd name="connsiteX1" fmla="*/ 1695006 w 3455403"/>
              <a:gd name="connsiteY1" fmla="*/ 0 h 505869"/>
              <a:gd name="connsiteX2" fmla="*/ 1695006 w 3455403"/>
              <a:gd name="connsiteY2" fmla="*/ 1 h 505869"/>
              <a:gd name="connsiteX3" fmla="*/ 0 w 3455403"/>
              <a:gd name="connsiteY3" fmla="*/ 1 h 505869"/>
              <a:gd name="connsiteX4" fmla="*/ 0 w 3455403"/>
              <a:gd name="connsiteY4" fmla="*/ 505869 h 505869"/>
              <a:gd name="connsiteX5" fmla="*/ 2088172 w 3455403"/>
              <a:gd name="connsiteY5" fmla="*/ 505869 h 505869"/>
              <a:gd name="connsiteX6" fmla="*/ 2088174 w 3455403"/>
              <a:gd name="connsiteY6" fmla="*/ 505868 h 505869"/>
              <a:gd name="connsiteX7" fmla="*/ 3162004 w 3455403"/>
              <a:gd name="connsiteY7" fmla="*/ 505868 h 50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5403" h="505869">
                <a:moveTo>
                  <a:pt x="3455403" y="0"/>
                </a:moveTo>
                <a:lnTo>
                  <a:pt x="1695006" y="0"/>
                </a:lnTo>
                <a:lnTo>
                  <a:pt x="1695006" y="1"/>
                </a:lnTo>
                <a:lnTo>
                  <a:pt x="0" y="1"/>
                </a:lnTo>
                <a:lnTo>
                  <a:pt x="0" y="505869"/>
                </a:lnTo>
                <a:lnTo>
                  <a:pt x="2088172" y="505869"/>
                </a:lnTo>
                <a:lnTo>
                  <a:pt x="2088174" y="505868"/>
                </a:lnTo>
                <a:lnTo>
                  <a:pt x="3162004" y="505868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5ECE80EE-DBA8-47F2-8EBC-9454510249F5}"/>
              </a:ext>
            </a:extLst>
          </p:cNvPr>
          <p:cNvSpPr/>
          <p:nvPr/>
        </p:nvSpPr>
        <p:spPr>
          <a:xfrm rot="10800000" flipV="1">
            <a:off x="8149798" y="4272329"/>
            <a:ext cx="4042201" cy="505868"/>
          </a:xfrm>
          <a:custGeom>
            <a:avLst/>
            <a:gdLst>
              <a:gd name="connsiteX0" fmla="*/ 4042201 w 4042201"/>
              <a:gd name="connsiteY0" fmla="*/ 0 h 505868"/>
              <a:gd name="connsiteX1" fmla="*/ 1108206 w 4042201"/>
              <a:gd name="connsiteY1" fmla="*/ 0 h 505868"/>
              <a:gd name="connsiteX2" fmla="*/ 1108206 w 4042201"/>
              <a:gd name="connsiteY2" fmla="*/ 1 h 505868"/>
              <a:gd name="connsiteX3" fmla="*/ 0 w 4042201"/>
              <a:gd name="connsiteY3" fmla="*/ 1 h 505868"/>
              <a:gd name="connsiteX4" fmla="*/ 0 w 4042201"/>
              <a:gd name="connsiteY4" fmla="*/ 505868 h 505868"/>
              <a:gd name="connsiteX5" fmla="*/ 1726444 w 4042201"/>
              <a:gd name="connsiteY5" fmla="*/ 505868 h 505868"/>
              <a:gd name="connsiteX6" fmla="*/ 1726445 w 4042201"/>
              <a:gd name="connsiteY6" fmla="*/ 505867 h 505868"/>
              <a:gd name="connsiteX7" fmla="*/ 3748802 w 4042201"/>
              <a:gd name="connsiteY7" fmla="*/ 505867 h 505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42201" h="505868">
                <a:moveTo>
                  <a:pt x="4042201" y="0"/>
                </a:moveTo>
                <a:lnTo>
                  <a:pt x="1108206" y="0"/>
                </a:lnTo>
                <a:lnTo>
                  <a:pt x="1108206" y="1"/>
                </a:lnTo>
                <a:lnTo>
                  <a:pt x="0" y="1"/>
                </a:lnTo>
                <a:lnTo>
                  <a:pt x="0" y="505868"/>
                </a:lnTo>
                <a:lnTo>
                  <a:pt x="1726444" y="505868"/>
                </a:lnTo>
                <a:lnTo>
                  <a:pt x="1726445" y="505867"/>
                </a:lnTo>
                <a:lnTo>
                  <a:pt x="3748802" y="505867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C48D415-6BA2-4B6A-BCC4-A47CDEB0B4A8}"/>
              </a:ext>
            </a:extLst>
          </p:cNvPr>
          <p:cNvSpPr txBox="1"/>
          <p:nvPr/>
        </p:nvSpPr>
        <p:spPr>
          <a:xfrm>
            <a:off x="9171939" y="5306149"/>
            <a:ext cx="272322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FB957B2-E263-47C2-BB20-C80A4A2CA3B3}"/>
              </a:ext>
            </a:extLst>
          </p:cNvPr>
          <p:cNvSpPr txBox="1"/>
          <p:nvPr/>
        </p:nvSpPr>
        <p:spPr>
          <a:xfrm>
            <a:off x="1760396" y="2239171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8E7859-75BB-4B0E-BE8C-193566524F81}"/>
              </a:ext>
            </a:extLst>
          </p:cNvPr>
          <p:cNvSpPr txBox="1"/>
          <p:nvPr/>
        </p:nvSpPr>
        <p:spPr>
          <a:xfrm>
            <a:off x="1173597" y="3261497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55E2CD-64C9-4724-B8AE-C8703C909A86}"/>
              </a:ext>
            </a:extLst>
          </p:cNvPr>
          <p:cNvSpPr txBox="1"/>
          <p:nvPr/>
        </p:nvSpPr>
        <p:spPr>
          <a:xfrm>
            <a:off x="586798" y="4283823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D20B2B-B1C2-4257-B8C3-6E06BEE5F872}"/>
              </a:ext>
            </a:extLst>
          </p:cNvPr>
          <p:cNvSpPr txBox="1"/>
          <p:nvPr/>
        </p:nvSpPr>
        <p:spPr>
          <a:xfrm>
            <a:off x="0" y="5306148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CBED33A3-27F2-493E-AE98-62926EC9BC22}"/>
              </a:ext>
            </a:extLst>
          </p:cNvPr>
          <p:cNvSpPr/>
          <p:nvPr/>
        </p:nvSpPr>
        <p:spPr>
          <a:xfrm rot="10800000">
            <a:off x="4922405" y="2378804"/>
            <a:ext cx="2053797" cy="1265248"/>
          </a:xfrm>
          <a:custGeom>
            <a:avLst/>
            <a:gdLst>
              <a:gd name="connsiteX0" fmla="*/ 1547384 w 2093364"/>
              <a:gd name="connsiteY0" fmla="*/ 0 h 1265248"/>
              <a:gd name="connsiteX1" fmla="*/ 2093364 w 2093364"/>
              <a:gd name="connsiteY1" fmla="*/ 315222 h 1265248"/>
              <a:gd name="connsiteX2" fmla="*/ 2053797 w 2093364"/>
              <a:gd name="connsiteY2" fmla="*/ 383440 h 1265248"/>
              <a:gd name="connsiteX3" fmla="*/ 519452 w 2093364"/>
              <a:gd name="connsiteY3" fmla="*/ 1265248 h 1265248"/>
              <a:gd name="connsiteX4" fmla="*/ 66308 w 2093364"/>
              <a:gd name="connsiteY4" fmla="*/ 1003626 h 1265248"/>
              <a:gd name="connsiteX5" fmla="*/ 0 w 2093364"/>
              <a:gd name="connsiteY5" fmla="*/ 889302 h 1265248"/>
              <a:gd name="connsiteX0" fmla="*/ 1547384 w 2093364"/>
              <a:gd name="connsiteY0" fmla="*/ 0 h 1265248"/>
              <a:gd name="connsiteX1" fmla="*/ 2093364 w 2093364"/>
              <a:gd name="connsiteY1" fmla="*/ 315222 h 1265248"/>
              <a:gd name="connsiteX2" fmla="*/ 2053797 w 2093364"/>
              <a:gd name="connsiteY2" fmla="*/ 383440 h 1265248"/>
              <a:gd name="connsiteX3" fmla="*/ 519452 w 2093364"/>
              <a:gd name="connsiteY3" fmla="*/ 1265248 h 1265248"/>
              <a:gd name="connsiteX4" fmla="*/ 0 w 2093364"/>
              <a:gd name="connsiteY4" fmla="*/ 889302 h 1265248"/>
              <a:gd name="connsiteX5" fmla="*/ 1547384 w 2093364"/>
              <a:gd name="connsiteY5" fmla="*/ 0 h 1265248"/>
              <a:gd name="connsiteX0" fmla="*/ 1547384 w 2053797"/>
              <a:gd name="connsiteY0" fmla="*/ 0 h 1265248"/>
              <a:gd name="connsiteX1" fmla="*/ 2053797 w 2053797"/>
              <a:gd name="connsiteY1" fmla="*/ 383440 h 1265248"/>
              <a:gd name="connsiteX2" fmla="*/ 519452 w 2053797"/>
              <a:gd name="connsiteY2" fmla="*/ 1265248 h 1265248"/>
              <a:gd name="connsiteX3" fmla="*/ 0 w 2053797"/>
              <a:gd name="connsiteY3" fmla="*/ 889302 h 1265248"/>
              <a:gd name="connsiteX4" fmla="*/ 1547384 w 2053797"/>
              <a:gd name="connsiteY4" fmla="*/ 0 h 1265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3797" h="1265248">
                <a:moveTo>
                  <a:pt x="1547384" y="0"/>
                </a:moveTo>
                <a:lnTo>
                  <a:pt x="2053797" y="383440"/>
                </a:lnTo>
                <a:lnTo>
                  <a:pt x="519452" y="1265248"/>
                </a:lnTo>
                <a:lnTo>
                  <a:pt x="0" y="889302"/>
                </a:lnTo>
                <a:lnTo>
                  <a:pt x="154738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205B7481-97C3-44D9-AF33-4E44AF5EB665}"/>
              </a:ext>
            </a:extLst>
          </p:cNvPr>
          <p:cNvSpPr/>
          <p:nvPr/>
        </p:nvSpPr>
        <p:spPr>
          <a:xfrm rot="10800000">
            <a:off x="4335606" y="3366514"/>
            <a:ext cx="3227395" cy="1326240"/>
          </a:xfrm>
          <a:custGeom>
            <a:avLst/>
            <a:gdLst>
              <a:gd name="connsiteX0" fmla="*/ 2686221 w 3274310"/>
              <a:gd name="connsiteY0" fmla="*/ 0 h 1326240"/>
              <a:gd name="connsiteX1" fmla="*/ 3274310 w 3274310"/>
              <a:gd name="connsiteY1" fmla="*/ 339533 h 1326240"/>
              <a:gd name="connsiteX2" fmla="*/ 3227395 w 3274310"/>
              <a:gd name="connsiteY2" fmla="*/ 420421 h 1326240"/>
              <a:gd name="connsiteX3" fmla="*/ 600520 w 3274310"/>
              <a:gd name="connsiteY3" fmla="*/ 1326240 h 1326240"/>
              <a:gd name="connsiteX4" fmla="*/ 46432 w 3274310"/>
              <a:gd name="connsiteY4" fmla="*/ 1006337 h 1326240"/>
              <a:gd name="connsiteX5" fmla="*/ 0 w 3274310"/>
              <a:gd name="connsiteY5" fmla="*/ 926282 h 1326240"/>
              <a:gd name="connsiteX0" fmla="*/ 2686221 w 3274310"/>
              <a:gd name="connsiteY0" fmla="*/ 0 h 1326240"/>
              <a:gd name="connsiteX1" fmla="*/ 3274310 w 3274310"/>
              <a:gd name="connsiteY1" fmla="*/ 339533 h 1326240"/>
              <a:gd name="connsiteX2" fmla="*/ 3227395 w 3274310"/>
              <a:gd name="connsiteY2" fmla="*/ 420421 h 1326240"/>
              <a:gd name="connsiteX3" fmla="*/ 600520 w 3274310"/>
              <a:gd name="connsiteY3" fmla="*/ 1326240 h 1326240"/>
              <a:gd name="connsiteX4" fmla="*/ 0 w 3274310"/>
              <a:gd name="connsiteY4" fmla="*/ 926282 h 1326240"/>
              <a:gd name="connsiteX5" fmla="*/ 2686221 w 3274310"/>
              <a:gd name="connsiteY5" fmla="*/ 0 h 1326240"/>
              <a:gd name="connsiteX0" fmla="*/ 2686221 w 3227395"/>
              <a:gd name="connsiteY0" fmla="*/ 0 h 1326240"/>
              <a:gd name="connsiteX1" fmla="*/ 3227395 w 3227395"/>
              <a:gd name="connsiteY1" fmla="*/ 420421 h 1326240"/>
              <a:gd name="connsiteX2" fmla="*/ 600520 w 3227395"/>
              <a:gd name="connsiteY2" fmla="*/ 1326240 h 1326240"/>
              <a:gd name="connsiteX3" fmla="*/ 0 w 3227395"/>
              <a:gd name="connsiteY3" fmla="*/ 926282 h 1326240"/>
              <a:gd name="connsiteX4" fmla="*/ 2686221 w 3227395"/>
              <a:gd name="connsiteY4" fmla="*/ 0 h 1326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27395" h="1326240">
                <a:moveTo>
                  <a:pt x="2686221" y="0"/>
                </a:moveTo>
                <a:lnTo>
                  <a:pt x="3227395" y="420421"/>
                </a:lnTo>
                <a:lnTo>
                  <a:pt x="600520" y="1326240"/>
                </a:lnTo>
                <a:lnTo>
                  <a:pt x="0" y="926282"/>
                </a:lnTo>
                <a:lnTo>
                  <a:pt x="2686221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0BBEDE2B-FFD4-46C7-81DE-774268C3AEDA}"/>
              </a:ext>
            </a:extLst>
          </p:cNvPr>
          <p:cNvSpPr/>
          <p:nvPr/>
        </p:nvSpPr>
        <p:spPr>
          <a:xfrm rot="10800000">
            <a:off x="3748806" y="4361664"/>
            <a:ext cx="4400992" cy="1354360"/>
          </a:xfrm>
          <a:custGeom>
            <a:avLst/>
            <a:gdLst>
              <a:gd name="connsiteX0" fmla="*/ 3807595 w 4439824"/>
              <a:gd name="connsiteY0" fmla="*/ 0 h 1354360"/>
              <a:gd name="connsiteX1" fmla="*/ 4439824 w 4439824"/>
              <a:gd name="connsiteY1" fmla="*/ 365018 h 1354360"/>
              <a:gd name="connsiteX2" fmla="*/ 4400992 w 4439824"/>
              <a:gd name="connsiteY2" fmla="*/ 431970 h 1354360"/>
              <a:gd name="connsiteX3" fmla="*/ 656085 w 4439824"/>
              <a:gd name="connsiteY3" fmla="*/ 1354360 h 1354360"/>
              <a:gd name="connsiteX4" fmla="*/ 32909 w 4439824"/>
              <a:gd name="connsiteY4" fmla="*/ 994570 h 1354360"/>
              <a:gd name="connsiteX5" fmla="*/ 0 w 4439824"/>
              <a:gd name="connsiteY5" fmla="*/ 937830 h 1354360"/>
              <a:gd name="connsiteX0" fmla="*/ 3807595 w 4400992"/>
              <a:gd name="connsiteY0" fmla="*/ 0 h 1354360"/>
              <a:gd name="connsiteX1" fmla="*/ 4400992 w 4400992"/>
              <a:gd name="connsiteY1" fmla="*/ 431970 h 1354360"/>
              <a:gd name="connsiteX2" fmla="*/ 656085 w 4400992"/>
              <a:gd name="connsiteY2" fmla="*/ 1354360 h 1354360"/>
              <a:gd name="connsiteX3" fmla="*/ 32909 w 4400992"/>
              <a:gd name="connsiteY3" fmla="*/ 994570 h 1354360"/>
              <a:gd name="connsiteX4" fmla="*/ 0 w 4400992"/>
              <a:gd name="connsiteY4" fmla="*/ 937830 h 1354360"/>
              <a:gd name="connsiteX5" fmla="*/ 3807595 w 4400992"/>
              <a:gd name="connsiteY5" fmla="*/ 0 h 1354360"/>
              <a:gd name="connsiteX0" fmla="*/ 3807595 w 4400992"/>
              <a:gd name="connsiteY0" fmla="*/ 0 h 1354360"/>
              <a:gd name="connsiteX1" fmla="*/ 4400992 w 4400992"/>
              <a:gd name="connsiteY1" fmla="*/ 431970 h 1354360"/>
              <a:gd name="connsiteX2" fmla="*/ 656085 w 4400992"/>
              <a:gd name="connsiteY2" fmla="*/ 1354360 h 1354360"/>
              <a:gd name="connsiteX3" fmla="*/ 0 w 4400992"/>
              <a:gd name="connsiteY3" fmla="*/ 937830 h 1354360"/>
              <a:gd name="connsiteX4" fmla="*/ 3807595 w 4400992"/>
              <a:gd name="connsiteY4" fmla="*/ 0 h 1354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0992" h="1354360">
                <a:moveTo>
                  <a:pt x="3807595" y="0"/>
                </a:moveTo>
                <a:lnTo>
                  <a:pt x="4400992" y="431970"/>
                </a:lnTo>
                <a:lnTo>
                  <a:pt x="656085" y="1354360"/>
                </a:lnTo>
                <a:lnTo>
                  <a:pt x="0" y="937830"/>
                </a:lnTo>
                <a:lnTo>
                  <a:pt x="3807595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0DFFA5A-4925-4025-96B0-C404E5AF45D5}"/>
              </a:ext>
            </a:extLst>
          </p:cNvPr>
          <p:cNvSpPr/>
          <p:nvPr/>
        </p:nvSpPr>
        <p:spPr>
          <a:xfrm rot="10800000">
            <a:off x="3455407" y="5284056"/>
            <a:ext cx="5281189" cy="505860"/>
          </a:xfrm>
          <a:custGeom>
            <a:avLst/>
            <a:gdLst>
              <a:gd name="connsiteX0" fmla="*/ 0 w 5281189"/>
              <a:gd name="connsiteY0" fmla="*/ 0 h 505860"/>
              <a:gd name="connsiteX1" fmla="*/ 5281189 w 5281189"/>
              <a:gd name="connsiteY1" fmla="*/ 0 h 505860"/>
              <a:gd name="connsiteX2" fmla="*/ 4987790 w 5281189"/>
              <a:gd name="connsiteY2" fmla="*/ 505860 h 505860"/>
              <a:gd name="connsiteX3" fmla="*/ 293399 w 5281189"/>
              <a:gd name="connsiteY3" fmla="*/ 505860 h 505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505860">
                <a:moveTo>
                  <a:pt x="0" y="0"/>
                </a:moveTo>
                <a:lnTo>
                  <a:pt x="5281189" y="0"/>
                </a:lnTo>
                <a:lnTo>
                  <a:pt x="4987790" y="505860"/>
                </a:lnTo>
                <a:lnTo>
                  <a:pt x="293399" y="50586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6620FBF-CB01-4064-A0EF-72C0119C7F42}"/>
              </a:ext>
            </a:extLst>
          </p:cNvPr>
          <p:cNvSpPr txBox="1"/>
          <p:nvPr/>
        </p:nvSpPr>
        <p:spPr>
          <a:xfrm>
            <a:off x="5820927" y="5275376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4150556-946F-4A3E-8D62-D17A40EE1EE0}"/>
              </a:ext>
            </a:extLst>
          </p:cNvPr>
          <p:cNvSpPr/>
          <p:nvPr/>
        </p:nvSpPr>
        <p:spPr>
          <a:xfrm>
            <a:off x="5509204" y="1237166"/>
            <a:ext cx="1173599" cy="1011723"/>
          </a:xfrm>
          <a:custGeom>
            <a:avLst/>
            <a:gdLst>
              <a:gd name="connsiteX0" fmla="*/ 1173599 w 1173599"/>
              <a:gd name="connsiteY0" fmla="*/ 1011723 h 1011723"/>
              <a:gd name="connsiteX1" fmla="*/ 0 w 1173599"/>
              <a:gd name="connsiteY1" fmla="*/ 1011723 h 1011723"/>
              <a:gd name="connsiteX2" fmla="*/ 586799 w 1173599"/>
              <a:gd name="connsiteY2" fmla="*/ 0 h 1011723"/>
              <a:gd name="connsiteX3" fmla="*/ 1046774 w 1173599"/>
              <a:gd name="connsiteY3" fmla="*/ 793060 h 1011723"/>
              <a:gd name="connsiteX4" fmla="*/ 880198 w 1173599"/>
              <a:gd name="connsiteY4" fmla="*/ 505861 h 1011723"/>
              <a:gd name="connsiteX5" fmla="*/ 586799 w 1173599"/>
              <a:gd name="connsiteY5" fmla="*/ 1011722 h 1011723"/>
              <a:gd name="connsiteX6" fmla="*/ 1173598 w 1173599"/>
              <a:gd name="connsiteY6" fmla="*/ 1011722 h 1011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3599" h="1011723">
                <a:moveTo>
                  <a:pt x="1173599" y="1011723"/>
                </a:moveTo>
                <a:lnTo>
                  <a:pt x="0" y="1011723"/>
                </a:lnTo>
                <a:lnTo>
                  <a:pt x="586799" y="0"/>
                </a:lnTo>
                <a:lnTo>
                  <a:pt x="1046774" y="793060"/>
                </a:lnTo>
                <a:lnTo>
                  <a:pt x="880198" y="505861"/>
                </a:lnTo>
                <a:lnTo>
                  <a:pt x="586799" y="1011722"/>
                </a:lnTo>
                <a:lnTo>
                  <a:pt x="1173598" y="1011722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3D1EDF7-9D9E-44A1-9D0D-9496E5E90CA2}"/>
              </a:ext>
            </a:extLst>
          </p:cNvPr>
          <p:cNvSpPr/>
          <p:nvPr/>
        </p:nvSpPr>
        <p:spPr>
          <a:xfrm rot="10800000" flipV="1">
            <a:off x="6976200" y="2248889"/>
            <a:ext cx="5215799" cy="505864"/>
          </a:xfrm>
          <a:custGeom>
            <a:avLst/>
            <a:gdLst>
              <a:gd name="connsiteX0" fmla="*/ 5215799 w 5215799"/>
              <a:gd name="connsiteY0" fmla="*/ 0 h 505864"/>
              <a:gd name="connsiteX1" fmla="*/ 1613694 w 5215799"/>
              <a:gd name="connsiteY1" fmla="*/ 0 h 505864"/>
              <a:gd name="connsiteX2" fmla="*/ 1613694 w 5215799"/>
              <a:gd name="connsiteY2" fmla="*/ 1 h 505864"/>
              <a:gd name="connsiteX3" fmla="*/ 0 w 5215799"/>
              <a:gd name="connsiteY3" fmla="*/ 1 h 505864"/>
              <a:gd name="connsiteX4" fmla="*/ 0 w 5215799"/>
              <a:gd name="connsiteY4" fmla="*/ 505864 h 505864"/>
              <a:gd name="connsiteX5" fmla="*/ 1951848 w 5215799"/>
              <a:gd name="connsiteY5" fmla="*/ 505864 h 505864"/>
              <a:gd name="connsiteX6" fmla="*/ 1951848 w 5215799"/>
              <a:gd name="connsiteY6" fmla="*/ 505863 h 505864"/>
              <a:gd name="connsiteX7" fmla="*/ 4922400 w 5215799"/>
              <a:gd name="connsiteY7" fmla="*/ 505863 h 50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5799" h="505864">
                <a:moveTo>
                  <a:pt x="5215799" y="0"/>
                </a:moveTo>
                <a:lnTo>
                  <a:pt x="1613694" y="0"/>
                </a:lnTo>
                <a:lnTo>
                  <a:pt x="1613694" y="1"/>
                </a:lnTo>
                <a:lnTo>
                  <a:pt x="0" y="1"/>
                </a:lnTo>
                <a:lnTo>
                  <a:pt x="0" y="505864"/>
                </a:lnTo>
                <a:lnTo>
                  <a:pt x="1951848" y="505864"/>
                </a:lnTo>
                <a:lnTo>
                  <a:pt x="1951848" y="505863"/>
                </a:lnTo>
                <a:lnTo>
                  <a:pt x="4922400" y="50586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64EADB3D-BFF2-4789-A5D4-4F3857E439E4}"/>
              </a:ext>
            </a:extLst>
          </p:cNvPr>
          <p:cNvSpPr/>
          <p:nvPr/>
        </p:nvSpPr>
        <p:spPr>
          <a:xfrm rot="10800000" flipV="1">
            <a:off x="7563000" y="3260607"/>
            <a:ext cx="4628999" cy="505867"/>
          </a:xfrm>
          <a:custGeom>
            <a:avLst/>
            <a:gdLst>
              <a:gd name="connsiteX0" fmla="*/ 4628999 w 4628999"/>
              <a:gd name="connsiteY0" fmla="*/ 0 h 505867"/>
              <a:gd name="connsiteX1" fmla="*/ 3047858 w 4628999"/>
              <a:gd name="connsiteY1" fmla="*/ 0 h 505867"/>
              <a:gd name="connsiteX2" fmla="*/ 2678279 w 4628999"/>
              <a:gd name="connsiteY2" fmla="*/ 0 h 505867"/>
              <a:gd name="connsiteX3" fmla="*/ 1097138 w 4628999"/>
              <a:gd name="connsiteY3" fmla="*/ 0 h 505867"/>
              <a:gd name="connsiteX4" fmla="*/ 521406 w 4628999"/>
              <a:gd name="connsiteY4" fmla="*/ 0 h 505867"/>
              <a:gd name="connsiteX5" fmla="*/ 440095 w 4628999"/>
              <a:gd name="connsiteY5" fmla="*/ 0 h 505867"/>
              <a:gd name="connsiteX6" fmla="*/ 0 w 4628999"/>
              <a:gd name="connsiteY6" fmla="*/ 0 h 505867"/>
              <a:gd name="connsiteX7" fmla="*/ 0 w 4628999"/>
              <a:gd name="connsiteY7" fmla="*/ 505867 h 505867"/>
              <a:gd name="connsiteX8" fmla="*/ 440095 w 4628999"/>
              <a:gd name="connsiteY8" fmla="*/ 505867 h 505867"/>
              <a:gd name="connsiteX9" fmla="*/ 803739 w 4628999"/>
              <a:gd name="connsiteY9" fmla="*/ 505867 h 505867"/>
              <a:gd name="connsiteX10" fmla="*/ 814806 w 4628999"/>
              <a:gd name="connsiteY10" fmla="*/ 505867 h 505867"/>
              <a:gd name="connsiteX11" fmla="*/ 2384880 w 4628999"/>
              <a:gd name="connsiteY11" fmla="*/ 505867 h 505867"/>
              <a:gd name="connsiteX12" fmla="*/ 2754459 w 4628999"/>
              <a:gd name="connsiteY12" fmla="*/ 505867 h 505867"/>
              <a:gd name="connsiteX13" fmla="*/ 4335600 w 4628999"/>
              <a:gd name="connsiteY13" fmla="*/ 505867 h 50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28999" h="505867">
                <a:moveTo>
                  <a:pt x="4628999" y="0"/>
                </a:moveTo>
                <a:lnTo>
                  <a:pt x="3047858" y="0"/>
                </a:lnTo>
                <a:lnTo>
                  <a:pt x="2678279" y="0"/>
                </a:lnTo>
                <a:lnTo>
                  <a:pt x="1097138" y="0"/>
                </a:lnTo>
                <a:lnTo>
                  <a:pt x="521406" y="0"/>
                </a:lnTo>
                <a:lnTo>
                  <a:pt x="440095" y="0"/>
                </a:lnTo>
                <a:lnTo>
                  <a:pt x="0" y="0"/>
                </a:lnTo>
                <a:lnTo>
                  <a:pt x="0" y="505867"/>
                </a:lnTo>
                <a:lnTo>
                  <a:pt x="440095" y="505867"/>
                </a:lnTo>
                <a:lnTo>
                  <a:pt x="803739" y="505867"/>
                </a:lnTo>
                <a:lnTo>
                  <a:pt x="814806" y="505867"/>
                </a:lnTo>
                <a:lnTo>
                  <a:pt x="2384880" y="505867"/>
                </a:lnTo>
                <a:lnTo>
                  <a:pt x="2754459" y="505867"/>
                </a:lnTo>
                <a:lnTo>
                  <a:pt x="4335600" y="505867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311D566-460B-4DD1-AEC4-E9D2FB19A5DA}"/>
              </a:ext>
            </a:extLst>
          </p:cNvPr>
          <p:cNvSpPr txBox="1"/>
          <p:nvPr/>
        </p:nvSpPr>
        <p:spPr>
          <a:xfrm>
            <a:off x="7411541" y="2255777"/>
            <a:ext cx="4483622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ADFCBB4-0589-41B6-BB4E-3C808E3A3B76}"/>
              </a:ext>
            </a:extLst>
          </p:cNvPr>
          <p:cNvSpPr txBox="1"/>
          <p:nvPr/>
        </p:nvSpPr>
        <p:spPr>
          <a:xfrm>
            <a:off x="8585139" y="4294430"/>
            <a:ext cx="3310024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1E0AF6C-77D7-4496-948A-FF648BCA5F42}"/>
              </a:ext>
            </a:extLst>
          </p:cNvPr>
          <p:cNvSpPr txBox="1"/>
          <p:nvPr/>
        </p:nvSpPr>
        <p:spPr>
          <a:xfrm>
            <a:off x="7998341" y="3282707"/>
            <a:ext cx="3896822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9AFCAFFE-9CE8-4E3D-9EB1-40B2227BF9BC}"/>
              </a:ext>
            </a:extLst>
          </p:cNvPr>
          <p:cNvSpPr/>
          <p:nvPr/>
        </p:nvSpPr>
        <p:spPr>
          <a:xfrm rot="21310590">
            <a:off x="4419609" y="4465079"/>
            <a:ext cx="3717902" cy="491599"/>
          </a:xfrm>
          <a:custGeom>
            <a:avLst/>
            <a:gdLst>
              <a:gd name="connsiteX0" fmla="*/ 3099165 w 3717902"/>
              <a:gd name="connsiteY0" fmla="*/ 0 h 491599"/>
              <a:gd name="connsiteX1" fmla="*/ 3717902 w 3717902"/>
              <a:gd name="connsiteY1" fmla="*/ 470223 h 491599"/>
              <a:gd name="connsiteX2" fmla="*/ 3583143 w 3717902"/>
              <a:gd name="connsiteY2" fmla="*/ 491599 h 491599"/>
              <a:gd name="connsiteX3" fmla="*/ 0 w 3717902"/>
              <a:gd name="connsiteY3" fmla="*/ 491599 h 491599"/>
              <a:gd name="connsiteX0" fmla="*/ 3099165 w 3717902"/>
              <a:gd name="connsiteY0" fmla="*/ 0 h 491599"/>
              <a:gd name="connsiteX1" fmla="*/ 3717902 w 3717902"/>
              <a:gd name="connsiteY1" fmla="*/ 470223 h 491599"/>
              <a:gd name="connsiteX2" fmla="*/ 0 w 3717902"/>
              <a:gd name="connsiteY2" fmla="*/ 491599 h 491599"/>
              <a:gd name="connsiteX3" fmla="*/ 3099165 w 3717902"/>
              <a:gd name="connsiteY3" fmla="*/ 0 h 491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7902" h="491599">
                <a:moveTo>
                  <a:pt x="3099165" y="0"/>
                </a:moveTo>
                <a:lnTo>
                  <a:pt x="3717902" y="470223"/>
                </a:lnTo>
                <a:lnTo>
                  <a:pt x="0" y="491599"/>
                </a:lnTo>
                <a:lnTo>
                  <a:pt x="3099165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1E273B4-8EA2-4554-BD40-D77DC71F64AF}"/>
              </a:ext>
            </a:extLst>
          </p:cNvPr>
          <p:cNvSpPr/>
          <p:nvPr/>
        </p:nvSpPr>
        <p:spPr>
          <a:xfrm rot="21310590">
            <a:off x="5098207" y="3421247"/>
            <a:ext cx="2451453" cy="477480"/>
          </a:xfrm>
          <a:custGeom>
            <a:avLst/>
            <a:gdLst>
              <a:gd name="connsiteX0" fmla="*/ 1886691 w 2451453"/>
              <a:gd name="connsiteY0" fmla="*/ 0 h 477480"/>
              <a:gd name="connsiteX1" fmla="*/ 2451453 w 2451453"/>
              <a:gd name="connsiteY1" fmla="*/ 449037 h 477480"/>
              <a:gd name="connsiteX2" fmla="*/ 2339065 w 2451453"/>
              <a:gd name="connsiteY2" fmla="*/ 477480 h 477480"/>
              <a:gd name="connsiteX3" fmla="*/ 0 w 2451453"/>
              <a:gd name="connsiteY3" fmla="*/ 477480 h 477480"/>
              <a:gd name="connsiteX0" fmla="*/ 1886691 w 2451453"/>
              <a:gd name="connsiteY0" fmla="*/ 0 h 477480"/>
              <a:gd name="connsiteX1" fmla="*/ 2451453 w 2451453"/>
              <a:gd name="connsiteY1" fmla="*/ 449037 h 477480"/>
              <a:gd name="connsiteX2" fmla="*/ 0 w 2451453"/>
              <a:gd name="connsiteY2" fmla="*/ 477480 h 477480"/>
              <a:gd name="connsiteX3" fmla="*/ 1886691 w 2451453"/>
              <a:gd name="connsiteY3" fmla="*/ 0 h 477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1453" h="477480">
                <a:moveTo>
                  <a:pt x="1886691" y="0"/>
                </a:moveTo>
                <a:lnTo>
                  <a:pt x="2451453" y="449037"/>
                </a:lnTo>
                <a:lnTo>
                  <a:pt x="0" y="477480"/>
                </a:lnTo>
                <a:lnTo>
                  <a:pt x="1886691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B615CCEF-7F35-4AE6-A42F-9CACEF4E0CFA}"/>
              </a:ext>
            </a:extLst>
          </p:cNvPr>
          <p:cNvSpPr/>
          <p:nvPr/>
        </p:nvSpPr>
        <p:spPr>
          <a:xfrm rot="21310590">
            <a:off x="5514730" y="2398011"/>
            <a:ext cx="1447772" cy="449771"/>
          </a:xfrm>
          <a:custGeom>
            <a:avLst/>
            <a:gdLst>
              <a:gd name="connsiteX0" fmla="*/ 961772 w 1447772"/>
              <a:gd name="connsiteY0" fmla="*/ 0 h 449771"/>
              <a:gd name="connsiteX1" fmla="*/ 1447772 w 1447772"/>
              <a:gd name="connsiteY1" fmla="*/ 418294 h 449771"/>
              <a:gd name="connsiteX2" fmla="*/ 1380463 w 1447772"/>
              <a:gd name="connsiteY2" fmla="*/ 449771 h 449771"/>
              <a:gd name="connsiteX3" fmla="*/ 0 w 1447772"/>
              <a:gd name="connsiteY3" fmla="*/ 449771 h 449771"/>
              <a:gd name="connsiteX0" fmla="*/ 961772 w 1447772"/>
              <a:gd name="connsiteY0" fmla="*/ 0 h 449771"/>
              <a:gd name="connsiteX1" fmla="*/ 1447772 w 1447772"/>
              <a:gd name="connsiteY1" fmla="*/ 418294 h 449771"/>
              <a:gd name="connsiteX2" fmla="*/ 0 w 1447772"/>
              <a:gd name="connsiteY2" fmla="*/ 449771 h 449771"/>
              <a:gd name="connsiteX3" fmla="*/ 961772 w 1447772"/>
              <a:gd name="connsiteY3" fmla="*/ 0 h 44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772" h="449771">
                <a:moveTo>
                  <a:pt x="961772" y="0"/>
                </a:moveTo>
                <a:lnTo>
                  <a:pt x="1447772" y="418294"/>
                </a:lnTo>
                <a:lnTo>
                  <a:pt x="0" y="449771"/>
                </a:lnTo>
                <a:lnTo>
                  <a:pt x="961772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2708B10-E894-47C0-9E8F-113890A4085F}"/>
              </a:ext>
            </a:extLst>
          </p:cNvPr>
          <p:cNvSpPr/>
          <p:nvPr/>
        </p:nvSpPr>
        <p:spPr>
          <a:xfrm rot="10800000">
            <a:off x="4042205" y="4272334"/>
            <a:ext cx="4107593" cy="505861"/>
          </a:xfrm>
          <a:custGeom>
            <a:avLst/>
            <a:gdLst>
              <a:gd name="connsiteX0" fmla="*/ 0 w 4107593"/>
              <a:gd name="connsiteY0" fmla="*/ 0 h 505861"/>
              <a:gd name="connsiteX1" fmla="*/ 4107593 w 4107593"/>
              <a:gd name="connsiteY1" fmla="*/ 0 h 505861"/>
              <a:gd name="connsiteX2" fmla="*/ 3814194 w 4107593"/>
              <a:gd name="connsiteY2" fmla="*/ 505861 h 505861"/>
              <a:gd name="connsiteX3" fmla="*/ 293400 w 4107593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07593" h="505861">
                <a:moveTo>
                  <a:pt x="0" y="0"/>
                </a:moveTo>
                <a:lnTo>
                  <a:pt x="4107593" y="0"/>
                </a:lnTo>
                <a:lnTo>
                  <a:pt x="3814194" y="505861"/>
                </a:lnTo>
                <a:lnTo>
                  <a:pt x="293400" y="50586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7BBFE26-5631-4054-AE15-9A94167086D8}"/>
              </a:ext>
            </a:extLst>
          </p:cNvPr>
          <p:cNvSpPr txBox="1"/>
          <p:nvPr/>
        </p:nvSpPr>
        <p:spPr>
          <a:xfrm>
            <a:off x="5820927" y="4263655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02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9AFB61E-CDB6-41D8-9CCF-BB5D065764D3}"/>
              </a:ext>
            </a:extLst>
          </p:cNvPr>
          <p:cNvSpPr/>
          <p:nvPr/>
        </p:nvSpPr>
        <p:spPr>
          <a:xfrm rot="10800000">
            <a:off x="4629004" y="3260613"/>
            <a:ext cx="2933995" cy="505861"/>
          </a:xfrm>
          <a:custGeom>
            <a:avLst/>
            <a:gdLst>
              <a:gd name="connsiteX0" fmla="*/ 0 w 2933995"/>
              <a:gd name="connsiteY0" fmla="*/ 0 h 505861"/>
              <a:gd name="connsiteX1" fmla="*/ 2933995 w 2933995"/>
              <a:gd name="connsiteY1" fmla="*/ 0 h 505861"/>
              <a:gd name="connsiteX2" fmla="*/ 2640596 w 2933995"/>
              <a:gd name="connsiteY2" fmla="*/ 505861 h 505861"/>
              <a:gd name="connsiteX3" fmla="*/ 293399 w 2933995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3995" h="505861">
                <a:moveTo>
                  <a:pt x="0" y="0"/>
                </a:moveTo>
                <a:lnTo>
                  <a:pt x="2933995" y="0"/>
                </a:lnTo>
                <a:lnTo>
                  <a:pt x="2640596" y="505861"/>
                </a:lnTo>
                <a:lnTo>
                  <a:pt x="293399" y="50586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FE9A6E3-54D1-4263-BE97-598AED9019A4}"/>
              </a:ext>
            </a:extLst>
          </p:cNvPr>
          <p:cNvSpPr txBox="1"/>
          <p:nvPr/>
        </p:nvSpPr>
        <p:spPr>
          <a:xfrm>
            <a:off x="5820927" y="3251934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/>
              <a:t>03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187AF3B-7992-422B-AB7A-96F4E8737344}"/>
              </a:ext>
            </a:extLst>
          </p:cNvPr>
          <p:cNvSpPr/>
          <p:nvPr/>
        </p:nvSpPr>
        <p:spPr>
          <a:xfrm rot="10800000">
            <a:off x="5215803" y="2248892"/>
            <a:ext cx="1760397" cy="505861"/>
          </a:xfrm>
          <a:custGeom>
            <a:avLst/>
            <a:gdLst>
              <a:gd name="connsiteX0" fmla="*/ 0 w 1760397"/>
              <a:gd name="connsiteY0" fmla="*/ 0 h 505861"/>
              <a:gd name="connsiteX1" fmla="*/ 1760397 w 1760397"/>
              <a:gd name="connsiteY1" fmla="*/ 0 h 505861"/>
              <a:gd name="connsiteX2" fmla="*/ 1466998 w 1760397"/>
              <a:gd name="connsiteY2" fmla="*/ 505861 h 505861"/>
              <a:gd name="connsiteX3" fmla="*/ 293399 w 1760397"/>
              <a:gd name="connsiteY3" fmla="*/ 505861 h 50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0397" h="505861">
                <a:moveTo>
                  <a:pt x="0" y="0"/>
                </a:moveTo>
                <a:lnTo>
                  <a:pt x="1760397" y="0"/>
                </a:lnTo>
                <a:lnTo>
                  <a:pt x="1466998" y="505861"/>
                </a:lnTo>
                <a:lnTo>
                  <a:pt x="293399" y="50586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2619EC-AE99-48B5-8248-A3D49C3DF061}"/>
              </a:ext>
            </a:extLst>
          </p:cNvPr>
          <p:cNvSpPr txBox="1"/>
          <p:nvPr/>
        </p:nvSpPr>
        <p:spPr>
          <a:xfrm>
            <a:off x="5820927" y="2240213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16918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8744</TotalTime>
  <Words>267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4-Level Folded Banner Pyramid – Slide Template</vt:lpstr>
      <vt:lpstr>4-Level Folded Banner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3-Level Folded Banner Pyramid</dc:title>
  <dc:creator>PresentationGO.com</dc:creator>
  <dc:description>© Copyright PresentationGO.com - Do not distribute or sale without written permission.</dc:description>
  <cp:lastModifiedBy>Christophe Barroche</cp:lastModifiedBy>
  <cp:revision>33</cp:revision>
  <dcterms:created xsi:type="dcterms:W3CDTF">2014-11-26T05:14:11Z</dcterms:created>
  <dcterms:modified xsi:type="dcterms:W3CDTF">2022-04-18T20:12:47Z</dcterms:modified>
  <cp:category>Charts &amp; Diagrams</cp:category>
</cp:coreProperties>
</file>