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3" r:id="rId4"/>
    <p:sldId id="359"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varScale="1">
        <p:scale>
          <a:sx n="149" d="100"/>
          <a:sy n="149" d="100"/>
        </p:scale>
        <p:origin x="450" y="12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3/22/2022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9741873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206256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7" name="Group 6">
            <a:extLst>
              <a:ext uri="{FF2B5EF4-FFF2-40B4-BE49-F238E27FC236}">
                <a16:creationId xmlns:a16="http://schemas.microsoft.com/office/drawing/2014/main" id="{9FBC2BD7-7C99-476A-824B-34AEACBE09E4}"/>
              </a:ext>
            </a:extLst>
          </p:cNvPr>
          <p:cNvGrpSpPr/>
          <p:nvPr userDrawn="1"/>
        </p:nvGrpSpPr>
        <p:grpSpPr>
          <a:xfrm>
            <a:off x="9433981" y="1"/>
            <a:ext cx="1644047" cy="1816099"/>
            <a:chOff x="9433981" y="1"/>
            <a:chExt cx="1644047" cy="1816099"/>
          </a:xfrm>
        </p:grpSpPr>
        <p:sp>
          <p:nvSpPr>
            <p:cNvPr id="4" name="Rectangle: Folded Corner 3">
              <a:extLst>
                <a:ext uri="{FF2B5EF4-FFF2-40B4-BE49-F238E27FC236}">
                  <a16:creationId xmlns:a16="http://schemas.microsoft.com/office/drawing/2014/main" id="{C7ACA455-4437-4416-A6F0-33D534A6AE9F}"/>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6" name="Picture 5">
              <a:extLst>
                <a:ext uri="{FF2B5EF4-FFF2-40B4-BE49-F238E27FC236}">
                  <a16:creationId xmlns:a16="http://schemas.microsoft.com/office/drawing/2014/main" id="{97388A6D-F2E7-41F0-830B-6957780585C2}"/>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03FB2F2C-9238-4D45-94A7-5C35D93D1392}"/>
              </a:ext>
            </a:extLst>
          </p:cNvPr>
          <p:cNvGrpSpPr/>
          <p:nvPr userDrawn="1"/>
        </p:nvGrpSpPr>
        <p:grpSpPr>
          <a:xfrm>
            <a:off x="9433981" y="1"/>
            <a:ext cx="1644047" cy="1816099"/>
            <a:chOff x="9433981" y="1"/>
            <a:chExt cx="1644047" cy="1816099"/>
          </a:xfrm>
        </p:grpSpPr>
        <p:sp>
          <p:nvSpPr>
            <p:cNvPr id="7" name="Rectangle: Folded Corner 6">
              <a:extLst>
                <a:ext uri="{FF2B5EF4-FFF2-40B4-BE49-F238E27FC236}">
                  <a16:creationId xmlns:a16="http://schemas.microsoft.com/office/drawing/2014/main" id="{A21EA9FF-346A-4403-99E1-6330E0E642DA}"/>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F52EC167-F9B1-4085-86E7-C378D6346E24}"/>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3/22/2022</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slides/_rels/slide2.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rmAutofit fontScale="90000"/>
          </a:bodyPr>
          <a:lstStyle/>
          <a:p>
            <a:r>
              <a:rPr lang="en-US" dirty="0"/>
              <a:t>4-Level Vertical Connected List – Slide Template</a:t>
            </a:r>
          </a:p>
        </p:txBody>
      </p:sp>
      <p:sp>
        <p:nvSpPr>
          <p:cNvPr id="4" name="Shape">
            <a:extLst>
              <a:ext uri="{FF2B5EF4-FFF2-40B4-BE49-F238E27FC236}">
                <a16:creationId xmlns:a16="http://schemas.microsoft.com/office/drawing/2014/main" id="{7A078BC4-B8FB-794E-9DDF-EE508ED5EB72}"/>
              </a:ext>
            </a:extLst>
          </p:cNvPr>
          <p:cNvSpPr/>
          <p:nvPr/>
        </p:nvSpPr>
        <p:spPr>
          <a:xfrm>
            <a:off x="4252100" y="2033716"/>
            <a:ext cx="1059388" cy="2122742"/>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21459"/>
                </a:lnTo>
                <a:cubicBezTo>
                  <a:pt x="11771" y="21459"/>
                  <a:pt x="21357" y="16674"/>
                  <a:pt x="21357" y="10800"/>
                </a:cubicBezTo>
                <a:cubicBezTo>
                  <a:pt x="21357" y="4926"/>
                  <a:pt x="11771" y="141"/>
                  <a:pt x="0" y="141"/>
                </a:cubicBezTo>
                <a:lnTo>
                  <a:pt x="0" y="0"/>
                </a:lnTo>
                <a:cubicBezTo>
                  <a:pt x="11933" y="0"/>
                  <a:pt x="21600" y="4845"/>
                  <a:pt x="21600" y="10780"/>
                </a:cubicBezTo>
                <a:cubicBezTo>
                  <a:pt x="21600" y="16715"/>
                  <a:pt x="11933" y="21600"/>
                  <a:pt x="0" y="21600"/>
                </a:cubicBezTo>
                <a:close/>
              </a:path>
            </a:pathLst>
          </a:custGeom>
          <a:solidFill>
            <a:schemeClr val="bg2">
              <a:lumMod val="50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800"/>
          </a:p>
        </p:txBody>
      </p:sp>
      <p:sp>
        <p:nvSpPr>
          <p:cNvPr id="5" name="Shape">
            <a:extLst>
              <a:ext uri="{FF2B5EF4-FFF2-40B4-BE49-F238E27FC236}">
                <a16:creationId xmlns:a16="http://schemas.microsoft.com/office/drawing/2014/main" id="{F77EE585-B0F3-B64A-8779-4E46CEF7A60F}"/>
              </a:ext>
            </a:extLst>
          </p:cNvPr>
          <p:cNvSpPr/>
          <p:nvPr/>
        </p:nvSpPr>
        <p:spPr>
          <a:xfrm>
            <a:off x="4252100" y="3085169"/>
            <a:ext cx="1059388" cy="2122742"/>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21459"/>
                </a:lnTo>
                <a:cubicBezTo>
                  <a:pt x="11771" y="21459"/>
                  <a:pt x="21357" y="16674"/>
                  <a:pt x="21357" y="10800"/>
                </a:cubicBezTo>
                <a:cubicBezTo>
                  <a:pt x="21357" y="4926"/>
                  <a:pt x="11771" y="141"/>
                  <a:pt x="0" y="141"/>
                </a:cubicBezTo>
                <a:lnTo>
                  <a:pt x="0" y="0"/>
                </a:lnTo>
                <a:cubicBezTo>
                  <a:pt x="11933" y="0"/>
                  <a:pt x="21600" y="4845"/>
                  <a:pt x="21600" y="10780"/>
                </a:cubicBezTo>
                <a:cubicBezTo>
                  <a:pt x="21600" y="16715"/>
                  <a:pt x="11933" y="21600"/>
                  <a:pt x="0" y="21600"/>
                </a:cubicBezTo>
                <a:close/>
              </a:path>
            </a:pathLst>
          </a:custGeom>
          <a:solidFill>
            <a:schemeClr val="bg2">
              <a:lumMod val="50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800"/>
          </a:p>
        </p:txBody>
      </p:sp>
      <p:sp>
        <p:nvSpPr>
          <p:cNvPr id="7" name="Shape">
            <a:extLst>
              <a:ext uri="{FF2B5EF4-FFF2-40B4-BE49-F238E27FC236}">
                <a16:creationId xmlns:a16="http://schemas.microsoft.com/office/drawing/2014/main" id="{07C33D89-3C86-2E49-8B99-04EC2B74C33C}"/>
              </a:ext>
            </a:extLst>
          </p:cNvPr>
          <p:cNvSpPr/>
          <p:nvPr/>
        </p:nvSpPr>
        <p:spPr>
          <a:xfrm>
            <a:off x="4252100" y="2033714"/>
            <a:ext cx="1583137" cy="3170233"/>
          </a:xfrm>
          <a:custGeom>
            <a:avLst/>
            <a:gdLst/>
            <a:ahLst/>
            <a:cxnLst>
              <a:cxn ang="0">
                <a:pos x="wd2" y="hd2"/>
              </a:cxn>
              <a:cxn ang="5400000">
                <a:pos x="wd2" y="hd2"/>
              </a:cxn>
              <a:cxn ang="10800000">
                <a:pos x="wd2" y="hd2"/>
              </a:cxn>
              <a:cxn ang="16200000">
                <a:pos x="wd2" y="hd2"/>
              </a:cxn>
            </a:cxnLst>
            <a:rect l="0" t="0" r="r" b="b"/>
            <a:pathLst>
              <a:path w="21573" h="21600" extrusionOk="0">
                <a:moveTo>
                  <a:pt x="0" y="21600"/>
                </a:moveTo>
                <a:lnTo>
                  <a:pt x="0" y="21505"/>
                </a:lnTo>
                <a:cubicBezTo>
                  <a:pt x="11814" y="21505"/>
                  <a:pt x="21411" y="16707"/>
                  <a:pt x="21411" y="10800"/>
                </a:cubicBezTo>
                <a:cubicBezTo>
                  <a:pt x="21411" y="4893"/>
                  <a:pt x="11814" y="95"/>
                  <a:pt x="0" y="95"/>
                </a:cubicBezTo>
                <a:lnTo>
                  <a:pt x="0" y="0"/>
                </a:lnTo>
                <a:cubicBezTo>
                  <a:pt x="11895" y="0"/>
                  <a:pt x="21573" y="4839"/>
                  <a:pt x="21573" y="10786"/>
                </a:cubicBezTo>
                <a:cubicBezTo>
                  <a:pt x="21600" y="16761"/>
                  <a:pt x="11895" y="21600"/>
                  <a:pt x="0" y="21600"/>
                </a:cubicBezTo>
                <a:close/>
              </a:path>
            </a:pathLst>
          </a:custGeom>
          <a:solidFill>
            <a:schemeClr val="tx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800"/>
          </a:p>
        </p:txBody>
      </p:sp>
      <p:sp>
        <p:nvSpPr>
          <p:cNvPr id="9" name="Shape">
            <a:extLst>
              <a:ext uri="{FF2B5EF4-FFF2-40B4-BE49-F238E27FC236}">
                <a16:creationId xmlns:a16="http://schemas.microsoft.com/office/drawing/2014/main" id="{0CD4C454-6F6A-7648-AB0C-6232AEB505B5}"/>
              </a:ext>
            </a:extLst>
          </p:cNvPr>
          <p:cNvSpPr/>
          <p:nvPr/>
        </p:nvSpPr>
        <p:spPr>
          <a:xfrm>
            <a:off x="4252100" y="2033716"/>
            <a:ext cx="533662" cy="10673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21319"/>
                </a:lnTo>
                <a:cubicBezTo>
                  <a:pt x="11643" y="21319"/>
                  <a:pt x="21038" y="16581"/>
                  <a:pt x="21038" y="10800"/>
                </a:cubicBezTo>
                <a:cubicBezTo>
                  <a:pt x="21038" y="5019"/>
                  <a:pt x="11563" y="281"/>
                  <a:pt x="0" y="281"/>
                </a:cubicBezTo>
                <a:lnTo>
                  <a:pt x="0" y="0"/>
                </a:lnTo>
                <a:cubicBezTo>
                  <a:pt x="11884" y="0"/>
                  <a:pt x="21600" y="4858"/>
                  <a:pt x="21600" y="10800"/>
                </a:cubicBezTo>
                <a:cubicBezTo>
                  <a:pt x="21600" y="16742"/>
                  <a:pt x="11884" y="21600"/>
                  <a:pt x="0" y="21600"/>
                </a:cubicBezTo>
                <a:close/>
              </a:path>
            </a:pathLst>
          </a:custGeom>
          <a:solidFill>
            <a:schemeClr val="bg2"/>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800"/>
          </a:p>
        </p:txBody>
      </p:sp>
      <p:sp>
        <p:nvSpPr>
          <p:cNvPr id="10" name="Shape">
            <a:extLst>
              <a:ext uri="{FF2B5EF4-FFF2-40B4-BE49-F238E27FC236}">
                <a16:creationId xmlns:a16="http://schemas.microsoft.com/office/drawing/2014/main" id="{F8D349B9-1C93-3845-B848-74232E222093}"/>
              </a:ext>
            </a:extLst>
          </p:cNvPr>
          <p:cNvSpPr/>
          <p:nvPr/>
        </p:nvSpPr>
        <p:spPr>
          <a:xfrm>
            <a:off x="4252100" y="3085168"/>
            <a:ext cx="533662" cy="10673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21319"/>
                </a:lnTo>
                <a:cubicBezTo>
                  <a:pt x="11643" y="21319"/>
                  <a:pt x="21038" y="16581"/>
                  <a:pt x="21038" y="10800"/>
                </a:cubicBezTo>
                <a:cubicBezTo>
                  <a:pt x="21038" y="5019"/>
                  <a:pt x="11563" y="281"/>
                  <a:pt x="0" y="281"/>
                </a:cubicBezTo>
                <a:lnTo>
                  <a:pt x="0" y="0"/>
                </a:lnTo>
                <a:cubicBezTo>
                  <a:pt x="11884" y="0"/>
                  <a:pt x="21600" y="4858"/>
                  <a:pt x="21600" y="10800"/>
                </a:cubicBezTo>
                <a:cubicBezTo>
                  <a:pt x="21600" y="16742"/>
                  <a:pt x="11884" y="21600"/>
                  <a:pt x="0" y="21600"/>
                </a:cubicBezTo>
                <a:close/>
              </a:path>
            </a:pathLst>
          </a:custGeom>
          <a:solidFill>
            <a:schemeClr val="bg2"/>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800"/>
          </a:p>
        </p:txBody>
      </p:sp>
      <p:sp>
        <p:nvSpPr>
          <p:cNvPr id="11" name="Shape">
            <a:extLst>
              <a:ext uri="{FF2B5EF4-FFF2-40B4-BE49-F238E27FC236}">
                <a16:creationId xmlns:a16="http://schemas.microsoft.com/office/drawing/2014/main" id="{3921667F-D187-E546-B1F7-73A61C7BB997}"/>
              </a:ext>
            </a:extLst>
          </p:cNvPr>
          <p:cNvSpPr/>
          <p:nvPr/>
        </p:nvSpPr>
        <p:spPr>
          <a:xfrm>
            <a:off x="4252100" y="4136620"/>
            <a:ext cx="533662" cy="10673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21319"/>
                </a:lnTo>
                <a:cubicBezTo>
                  <a:pt x="11643" y="21319"/>
                  <a:pt x="21038" y="16581"/>
                  <a:pt x="21038" y="10800"/>
                </a:cubicBezTo>
                <a:cubicBezTo>
                  <a:pt x="21038" y="5019"/>
                  <a:pt x="11563" y="281"/>
                  <a:pt x="0" y="281"/>
                </a:cubicBezTo>
                <a:lnTo>
                  <a:pt x="0" y="0"/>
                </a:lnTo>
                <a:cubicBezTo>
                  <a:pt x="11884" y="0"/>
                  <a:pt x="21600" y="4858"/>
                  <a:pt x="21600" y="10800"/>
                </a:cubicBezTo>
                <a:cubicBezTo>
                  <a:pt x="21600" y="16742"/>
                  <a:pt x="11884" y="21600"/>
                  <a:pt x="0" y="21600"/>
                </a:cubicBezTo>
                <a:close/>
              </a:path>
            </a:pathLst>
          </a:custGeom>
          <a:solidFill>
            <a:schemeClr val="bg2"/>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800"/>
          </a:p>
        </p:txBody>
      </p:sp>
      <p:sp>
        <p:nvSpPr>
          <p:cNvPr id="13" name="Circle">
            <a:extLst>
              <a:ext uri="{FF2B5EF4-FFF2-40B4-BE49-F238E27FC236}">
                <a16:creationId xmlns:a16="http://schemas.microsoft.com/office/drawing/2014/main" id="{A9619FDA-8061-2845-94D2-49B6D176BD04}"/>
              </a:ext>
            </a:extLst>
          </p:cNvPr>
          <p:cNvSpPr/>
          <p:nvPr/>
        </p:nvSpPr>
        <p:spPr>
          <a:xfrm>
            <a:off x="3597423" y="1636941"/>
            <a:ext cx="805455" cy="805453"/>
          </a:xfrm>
          <a:prstGeom prst="ellipse">
            <a:avLst/>
          </a:prstGeom>
          <a:solidFill>
            <a:schemeClr val="accent2"/>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800"/>
          </a:p>
        </p:txBody>
      </p:sp>
      <p:sp>
        <p:nvSpPr>
          <p:cNvPr id="14" name="Circle">
            <a:extLst>
              <a:ext uri="{FF2B5EF4-FFF2-40B4-BE49-F238E27FC236}">
                <a16:creationId xmlns:a16="http://schemas.microsoft.com/office/drawing/2014/main" id="{ED669072-B319-4D4E-89CC-1DFF462A728F}"/>
              </a:ext>
            </a:extLst>
          </p:cNvPr>
          <p:cNvSpPr/>
          <p:nvPr/>
        </p:nvSpPr>
        <p:spPr>
          <a:xfrm>
            <a:off x="3597423" y="2688392"/>
            <a:ext cx="805455" cy="805453"/>
          </a:xfrm>
          <a:prstGeom prst="ellipse">
            <a:avLst/>
          </a:prstGeom>
          <a:solidFill>
            <a:schemeClr val="accent4"/>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800"/>
          </a:p>
        </p:txBody>
      </p:sp>
      <p:sp>
        <p:nvSpPr>
          <p:cNvPr id="15" name="Circle">
            <a:extLst>
              <a:ext uri="{FF2B5EF4-FFF2-40B4-BE49-F238E27FC236}">
                <a16:creationId xmlns:a16="http://schemas.microsoft.com/office/drawing/2014/main" id="{0D45AFDC-E7AC-394B-9C3B-04274BEC653B}"/>
              </a:ext>
            </a:extLst>
          </p:cNvPr>
          <p:cNvSpPr/>
          <p:nvPr/>
        </p:nvSpPr>
        <p:spPr>
          <a:xfrm>
            <a:off x="3597423" y="3739846"/>
            <a:ext cx="805455" cy="805453"/>
          </a:xfrm>
          <a:prstGeom prst="ellipse">
            <a:avLst/>
          </a:prstGeom>
          <a:solidFill>
            <a:schemeClr val="accent6"/>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800"/>
          </a:p>
        </p:txBody>
      </p:sp>
      <p:sp>
        <p:nvSpPr>
          <p:cNvPr id="16" name="Circle">
            <a:extLst>
              <a:ext uri="{FF2B5EF4-FFF2-40B4-BE49-F238E27FC236}">
                <a16:creationId xmlns:a16="http://schemas.microsoft.com/office/drawing/2014/main" id="{E7D8A2B4-3066-AB47-B792-4401D2CB77A2}"/>
              </a:ext>
            </a:extLst>
          </p:cNvPr>
          <p:cNvSpPr/>
          <p:nvPr/>
        </p:nvSpPr>
        <p:spPr>
          <a:xfrm>
            <a:off x="3597423" y="4811136"/>
            <a:ext cx="805455" cy="805453"/>
          </a:xfrm>
          <a:prstGeom prst="ellipse">
            <a:avLst/>
          </a:prstGeom>
          <a:solidFill>
            <a:schemeClr val="accent3"/>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800"/>
          </a:p>
        </p:txBody>
      </p:sp>
      <p:pic>
        <p:nvPicPr>
          <p:cNvPr id="18" name="Graphic 18" descr="Gears with solid fill">
            <a:extLst>
              <a:ext uri="{FF2B5EF4-FFF2-40B4-BE49-F238E27FC236}">
                <a16:creationId xmlns:a16="http://schemas.microsoft.com/office/drawing/2014/main" id="{F6FFE38D-85A5-8044-B933-E949C996252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733424" y="1772941"/>
            <a:ext cx="533454" cy="533454"/>
          </a:xfrm>
          <a:prstGeom prst="rect">
            <a:avLst/>
          </a:prstGeom>
        </p:spPr>
      </p:pic>
      <p:pic>
        <p:nvPicPr>
          <p:cNvPr id="19" name="Graphic 19" descr="Lights On with solid fill">
            <a:extLst>
              <a:ext uri="{FF2B5EF4-FFF2-40B4-BE49-F238E27FC236}">
                <a16:creationId xmlns:a16="http://schemas.microsoft.com/office/drawing/2014/main" id="{9E5F2DD2-D5C6-C64F-85FC-15C4FB9714D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733424" y="2824392"/>
            <a:ext cx="533454" cy="533454"/>
          </a:xfrm>
          <a:prstGeom prst="rect">
            <a:avLst/>
          </a:prstGeom>
        </p:spPr>
      </p:pic>
      <p:pic>
        <p:nvPicPr>
          <p:cNvPr id="20" name="Graphic 20" descr="Stopwatch 66% with solid fill">
            <a:extLst>
              <a:ext uri="{FF2B5EF4-FFF2-40B4-BE49-F238E27FC236}">
                <a16:creationId xmlns:a16="http://schemas.microsoft.com/office/drawing/2014/main" id="{291804F1-5D0B-5647-A52A-B153C562D446}"/>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733424" y="3875845"/>
            <a:ext cx="533454" cy="533454"/>
          </a:xfrm>
          <a:prstGeom prst="rect">
            <a:avLst/>
          </a:prstGeom>
        </p:spPr>
      </p:pic>
      <p:pic>
        <p:nvPicPr>
          <p:cNvPr id="21" name="Graphic 21" descr="Briefcase with solid fill">
            <a:extLst>
              <a:ext uri="{FF2B5EF4-FFF2-40B4-BE49-F238E27FC236}">
                <a16:creationId xmlns:a16="http://schemas.microsoft.com/office/drawing/2014/main" id="{CC0DFCFD-7584-9A47-82E1-27FFB1859D1B}"/>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3733424" y="4947134"/>
            <a:ext cx="533454" cy="533454"/>
          </a:xfrm>
          <a:prstGeom prst="rect">
            <a:avLst/>
          </a:prstGeom>
        </p:spPr>
      </p:pic>
      <p:grpSp>
        <p:nvGrpSpPr>
          <p:cNvPr id="28" name="Group 27">
            <a:extLst>
              <a:ext uri="{FF2B5EF4-FFF2-40B4-BE49-F238E27FC236}">
                <a16:creationId xmlns:a16="http://schemas.microsoft.com/office/drawing/2014/main" id="{8F4DA4DD-9093-4966-8ECD-0D08D61F98CF}"/>
              </a:ext>
            </a:extLst>
          </p:cNvPr>
          <p:cNvGrpSpPr/>
          <p:nvPr/>
        </p:nvGrpSpPr>
        <p:grpSpPr>
          <a:xfrm>
            <a:off x="381000" y="1534561"/>
            <a:ext cx="3041614" cy="998305"/>
            <a:chOff x="332936" y="2650248"/>
            <a:chExt cx="2926080" cy="1034921"/>
          </a:xfrm>
        </p:grpSpPr>
        <p:sp>
          <p:nvSpPr>
            <p:cNvPr id="29" name="TextBox 28">
              <a:extLst>
                <a:ext uri="{FF2B5EF4-FFF2-40B4-BE49-F238E27FC236}">
                  <a16:creationId xmlns:a16="http://schemas.microsoft.com/office/drawing/2014/main" id="{38A712AB-21AD-495D-9F5F-F9A30439C433}"/>
                </a:ext>
              </a:extLst>
            </p:cNvPr>
            <p:cNvSpPr txBox="1"/>
            <p:nvPr/>
          </p:nvSpPr>
          <p:spPr>
            <a:xfrm>
              <a:off x="332936" y="2650248"/>
              <a:ext cx="2926080" cy="478598"/>
            </a:xfrm>
            <a:prstGeom prst="rect">
              <a:avLst/>
            </a:prstGeom>
            <a:noFill/>
          </p:spPr>
          <p:txBody>
            <a:bodyPr wrap="square" lIns="0" rIns="0" rtlCol="0" anchor="b">
              <a:spAutoFit/>
            </a:bodyPr>
            <a:lstStyle/>
            <a:p>
              <a:pPr algn="r"/>
              <a:r>
                <a:rPr lang="en-US" sz="2400" b="1" noProof="1">
                  <a:solidFill>
                    <a:schemeClr val="accent2">
                      <a:lumMod val="75000"/>
                    </a:schemeClr>
                  </a:solidFill>
                </a:rPr>
                <a:t>Lorem Ipsum</a:t>
              </a:r>
            </a:p>
          </p:txBody>
        </p:sp>
        <p:sp>
          <p:nvSpPr>
            <p:cNvPr id="30" name="TextBox 29">
              <a:extLst>
                <a:ext uri="{FF2B5EF4-FFF2-40B4-BE49-F238E27FC236}">
                  <a16:creationId xmlns:a16="http://schemas.microsoft.com/office/drawing/2014/main" id="{4C5A42AB-2F22-4B00-AE61-EAB6AE2726E1}"/>
                </a:ext>
              </a:extLst>
            </p:cNvPr>
            <p:cNvSpPr txBox="1"/>
            <p:nvPr/>
          </p:nvSpPr>
          <p:spPr>
            <a:xfrm>
              <a:off x="332936" y="3086922"/>
              <a:ext cx="2926080" cy="598247"/>
            </a:xfrm>
            <a:prstGeom prst="rect">
              <a:avLst/>
            </a:prstGeom>
            <a:noFill/>
          </p:spPr>
          <p:txBody>
            <a:bodyPr wrap="square" lIns="0" rIns="0" rtlCol="0" anchor="t">
              <a:spAutoFit/>
            </a:bodyPr>
            <a:lstStyle/>
            <a:p>
              <a:pPr algn="just"/>
              <a:r>
                <a:rPr lang="en-US" sz="1050" noProof="1">
                  <a:solidFill>
                    <a:schemeClr val="tx1">
                      <a:lumMod val="65000"/>
                      <a:lumOff val="35000"/>
                    </a:schemeClr>
                  </a:solidFill>
                </a:rPr>
                <a:t>Lorem ipsum dolor sit amet, nibh est. A magna maecenas, quam magna nec quis, lorem nunc. Suspendisse viverra sodales mauris, cras pharetra proin. </a:t>
              </a:r>
            </a:p>
          </p:txBody>
        </p:sp>
      </p:grpSp>
      <p:grpSp>
        <p:nvGrpSpPr>
          <p:cNvPr id="37" name="Group 36">
            <a:extLst>
              <a:ext uri="{FF2B5EF4-FFF2-40B4-BE49-F238E27FC236}">
                <a16:creationId xmlns:a16="http://schemas.microsoft.com/office/drawing/2014/main" id="{5348B55F-D708-4903-835D-8F72F261A4A8}"/>
              </a:ext>
            </a:extLst>
          </p:cNvPr>
          <p:cNvGrpSpPr/>
          <p:nvPr/>
        </p:nvGrpSpPr>
        <p:grpSpPr>
          <a:xfrm>
            <a:off x="381000" y="2594610"/>
            <a:ext cx="3041614" cy="998305"/>
            <a:chOff x="332936" y="2650248"/>
            <a:chExt cx="2926080" cy="1034921"/>
          </a:xfrm>
        </p:grpSpPr>
        <p:sp>
          <p:nvSpPr>
            <p:cNvPr id="38" name="TextBox 37">
              <a:extLst>
                <a:ext uri="{FF2B5EF4-FFF2-40B4-BE49-F238E27FC236}">
                  <a16:creationId xmlns:a16="http://schemas.microsoft.com/office/drawing/2014/main" id="{9B15BCB9-65DE-426F-A926-147696A05C3F}"/>
                </a:ext>
              </a:extLst>
            </p:cNvPr>
            <p:cNvSpPr txBox="1"/>
            <p:nvPr/>
          </p:nvSpPr>
          <p:spPr>
            <a:xfrm>
              <a:off x="332936" y="2650248"/>
              <a:ext cx="2926080" cy="478598"/>
            </a:xfrm>
            <a:prstGeom prst="rect">
              <a:avLst/>
            </a:prstGeom>
            <a:noFill/>
          </p:spPr>
          <p:txBody>
            <a:bodyPr wrap="square" lIns="0" rIns="0" rtlCol="0" anchor="b">
              <a:spAutoFit/>
            </a:bodyPr>
            <a:lstStyle/>
            <a:p>
              <a:pPr algn="r"/>
              <a:r>
                <a:rPr lang="en-US" sz="2400" b="1" noProof="1">
                  <a:solidFill>
                    <a:schemeClr val="accent4">
                      <a:lumMod val="75000"/>
                    </a:schemeClr>
                  </a:solidFill>
                </a:rPr>
                <a:t>Lorem Ipsum</a:t>
              </a:r>
            </a:p>
          </p:txBody>
        </p:sp>
        <p:sp>
          <p:nvSpPr>
            <p:cNvPr id="39" name="TextBox 38">
              <a:extLst>
                <a:ext uri="{FF2B5EF4-FFF2-40B4-BE49-F238E27FC236}">
                  <a16:creationId xmlns:a16="http://schemas.microsoft.com/office/drawing/2014/main" id="{FCA1101C-4FCF-493F-A94D-FEBF9FBE16F1}"/>
                </a:ext>
              </a:extLst>
            </p:cNvPr>
            <p:cNvSpPr txBox="1"/>
            <p:nvPr/>
          </p:nvSpPr>
          <p:spPr>
            <a:xfrm>
              <a:off x="332936" y="3086922"/>
              <a:ext cx="2926080" cy="598247"/>
            </a:xfrm>
            <a:prstGeom prst="rect">
              <a:avLst/>
            </a:prstGeom>
            <a:noFill/>
          </p:spPr>
          <p:txBody>
            <a:bodyPr wrap="square" lIns="0" rIns="0" rtlCol="0" anchor="t">
              <a:spAutoFit/>
            </a:bodyPr>
            <a:lstStyle/>
            <a:p>
              <a:pPr algn="just"/>
              <a:r>
                <a:rPr lang="en-US" sz="1050" noProof="1">
                  <a:solidFill>
                    <a:schemeClr val="tx1">
                      <a:lumMod val="65000"/>
                      <a:lumOff val="35000"/>
                    </a:schemeClr>
                  </a:solidFill>
                </a:rPr>
                <a:t>Lorem ipsum dolor sit amet, nibh est. A magna maecenas, quam magna nec quis, lorem nunc. Suspendisse viverra sodales mauris, cras pharetra proin. </a:t>
              </a:r>
            </a:p>
          </p:txBody>
        </p:sp>
      </p:grpSp>
      <p:grpSp>
        <p:nvGrpSpPr>
          <p:cNvPr id="40" name="Group 39">
            <a:extLst>
              <a:ext uri="{FF2B5EF4-FFF2-40B4-BE49-F238E27FC236}">
                <a16:creationId xmlns:a16="http://schemas.microsoft.com/office/drawing/2014/main" id="{A59EC643-F392-41A3-B707-A7DC530C5B7B}"/>
              </a:ext>
            </a:extLst>
          </p:cNvPr>
          <p:cNvGrpSpPr/>
          <p:nvPr/>
        </p:nvGrpSpPr>
        <p:grpSpPr>
          <a:xfrm>
            <a:off x="381000" y="3654659"/>
            <a:ext cx="3041614" cy="998305"/>
            <a:chOff x="332936" y="2650248"/>
            <a:chExt cx="2926080" cy="1034921"/>
          </a:xfrm>
        </p:grpSpPr>
        <p:sp>
          <p:nvSpPr>
            <p:cNvPr id="41" name="TextBox 40">
              <a:extLst>
                <a:ext uri="{FF2B5EF4-FFF2-40B4-BE49-F238E27FC236}">
                  <a16:creationId xmlns:a16="http://schemas.microsoft.com/office/drawing/2014/main" id="{F307CDFA-3B79-4660-B220-6FA6696AF4A6}"/>
                </a:ext>
              </a:extLst>
            </p:cNvPr>
            <p:cNvSpPr txBox="1"/>
            <p:nvPr/>
          </p:nvSpPr>
          <p:spPr>
            <a:xfrm>
              <a:off x="332936" y="2650248"/>
              <a:ext cx="2926080" cy="478598"/>
            </a:xfrm>
            <a:prstGeom prst="rect">
              <a:avLst/>
            </a:prstGeom>
            <a:noFill/>
          </p:spPr>
          <p:txBody>
            <a:bodyPr wrap="square" lIns="0" rIns="0" rtlCol="0" anchor="b">
              <a:spAutoFit/>
            </a:bodyPr>
            <a:lstStyle/>
            <a:p>
              <a:pPr algn="r"/>
              <a:r>
                <a:rPr lang="en-US" sz="2400" b="1" noProof="1">
                  <a:solidFill>
                    <a:schemeClr val="accent6">
                      <a:lumMod val="75000"/>
                    </a:schemeClr>
                  </a:solidFill>
                </a:rPr>
                <a:t>Lorem Ipsum</a:t>
              </a:r>
            </a:p>
          </p:txBody>
        </p:sp>
        <p:sp>
          <p:nvSpPr>
            <p:cNvPr id="42" name="TextBox 41">
              <a:extLst>
                <a:ext uri="{FF2B5EF4-FFF2-40B4-BE49-F238E27FC236}">
                  <a16:creationId xmlns:a16="http://schemas.microsoft.com/office/drawing/2014/main" id="{563C8BFF-7364-419E-83C0-AA79300514DC}"/>
                </a:ext>
              </a:extLst>
            </p:cNvPr>
            <p:cNvSpPr txBox="1"/>
            <p:nvPr/>
          </p:nvSpPr>
          <p:spPr>
            <a:xfrm>
              <a:off x="332936" y="3086922"/>
              <a:ext cx="2926080" cy="598247"/>
            </a:xfrm>
            <a:prstGeom prst="rect">
              <a:avLst/>
            </a:prstGeom>
            <a:noFill/>
          </p:spPr>
          <p:txBody>
            <a:bodyPr wrap="square" lIns="0" rIns="0" rtlCol="0" anchor="t">
              <a:spAutoFit/>
            </a:bodyPr>
            <a:lstStyle/>
            <a:p>
              <a:pPr algn="just"/>
              <a:r>
                <a:rPr lang="en-US" sz="1050" noProof="1">
                  <a:solidFill>
                    <a:schemeClr val="tx1">
                      <a:lumMod val="65000"/>
                      <a:lumOff val="35000"/>
                    </a:schemeClr>
                  </a:solidFill>
                </a:rPr>
                <a:t>Lorem ipsum dolor sit amet, nibh est. A magna maecenas, quam magna nec quis, lorem nunc. Suspendisse viverra sodales mauris, cras pharetra proin. </a:t>
              </a:r>
            </a:p>
          </p:txBody>
        </p:sp>
      </p:grpSp>
      <p:grpSp>
        <p:nvGrpSpPr>
          <p:cNvPr id="43" name="Group 42">
            <a:extLst>
              <a:ext uri="{FF2B5EF4-FFF2-40B4-BE49-F238E27FC236}">
                <a16:creationId xmlns:a16="http://schemas.microsoft.com/office/drawing/2014/main" id="{1B6D1989-1B56-4FD1-A3BB-40DAB09BC112}"/>
              </a:ext>
            </a:extLst>
          </p:cNvPr>
          <p:cNvGrpSpPr/>
          <p:nvPr/>
        </p:nvGrpSpPr>
        <p:grpSpPr>
          <a:xfrm>
            <a:off x="381000" y="4714708"/>
            <a:ext cx="3041614" cy="998305"/>
            <a:chOff x="332936" y="2650248"/>
            <a:chExt cx="2926080" cy="1034921"/>
          </a:xfrm>
        </p:grpSpPr>
        <p:sp>
          <p:nvSpPr>
            <p:cNvPr id="44" name="TextBox 43">
              <a:extLst>
                <a:ext uri="{FF2B5EF4-FFF2-40B4-BE49-F238E27FC236}">
                  <a16:creationId xmlns:a16="http://schemas.microsoft.com/office/drawing/2014/main" id="{94CEBE06-ADD3-4961-B194-502BAC355871}"/>
                </a:ext>
              </a:extLst>
            </p:cNvPr>
            <p:cNvSpPr txBox="1"/>
            <p:nvPr/>
          </p:nvSpPr>
          <p:spPr>
            <a:xfrm>
              <a:off x="332936" y="2650248"/>
              <a:ext cx="2926080" cy="478598"/>
            </a:xfrm>
            <a:prstGeom prst="rect">
              <a:avLst/>
            </a:prstGeom>
            <a:noFill/>
          </p:spPr>
          <p:txBody>
            <a:bodyPr wrap="square" lIns="0" rIns="0" rtlCol="0" anchor="b">
              <a:spAutoFit/>
            </a:bodyPr>
            <a:lstStyle/>
            <a:p>
              <a:pPr algn="r"/>
              <a:r>
                <a:rPr lang="en-US" sz="2400" b="1" noProof="1">
                  <a:solidFill>
                    <a:schemeClr val="accent3">
                      <a:lumMod val="75000"/>
                    </a:schemeClr>
                  </a:solidFill>
                </a:rPr>
                <a:t>Lorem Ipsum</a:t>
              </a:r>
            </a:p>
          </p:txBody>
        </p:sp>
        <p:sp>
          <p:nvSpPr>
            <p:cNvPr id="45" name="TextBox 44">
              <a:extLst>
                <a:ext uri="{FF2B5EF4-FFF2-40B4-BE49-F238E27FC236}">
                  <a16:creationId xmlns:a16="http://schemas.microsoft.com/office/drawing/2014/main" id="{95B7B13E-211D-4BB9-9709-962C8A504AE0}"/>
                </a:ext>
              </a:extLst>
            </p:cNvPr>
            <p:cNvSpPr txBox="1"/>
            <p:nvPr/>
          </p:nvSpPr>
          <p:spPr>
            <a:xfrm>
              <a:off x="332936" y="3086922"/>
              <a:ext cx="2926080" cy="598247"/>
            </a:xfrm>
            <a:prstGeom prst="rect">
              <a:avLst/>
            </a:prstGeom>
            <a:noFill/>
          </p:spPr>
          <p:txBody>
            <a:bodyPr wrap="square" lIns="0" rIns="0" rtlCol="0" anchor="t">
              <a:spAutoFit/>
            </a:bodyPr>
            <a:lstStyle/>
            <a:p>
              <a:pPr algn="just"/>
              <a:r>
                <a:rPr lang="en-US" sz="1050" noProof="1">
                  <a:solidFill>
                    <a:schemeClr val="tx1">
                      <a:lumMod val="65000"/>
                      <a:lumOff val="35000"/>
                    </a:schemeClr>
                  </a:solidFill>
                </a:rPr>
                <a:t>Lorem ipsum dolor sit amet, nibh est. A magna maecenas, quam magna nec quis, lorem nunc. Suspendisse viverra sodales mauris, cras pharetra proin. </a:t>
              </a:r>
            </a:p>
          </p:txBody>
        </p:sp>
      </p:grpSp>
      <p:grpSp>
        <p:nvGrpSpPr>
          <p:cNvPr id="46" name="Group 45">
            <a:extLst>
              <a:ext uri="{FF2B5EF4-FFF2-40B4-BE49-F238E27FC236}">
                <a16:creationId xmlns:a16="http://schemas.microsoft.com/office/drawing/2014/main" id="{91FF54F5-F17C-4893-A266-C8CA60C9F84F}"/>
              </a:ext>
            </a:extLst>
          </p:cNvPr>
          <p:cNvGrpSpPr/>
          <p:nvPr/>
        </p:nvGrpSpPr>
        <p:grpSpPr>
          <a:xfrm>
            <a:off x="6140974" y="2378253"/>
            <a:ext cx="2539323" cy="2444646"/>
            <a:chOff x="332936" y="2557451"/>
            <a:chExt cx="2926080" cy="2816984"/>
          </a:xfrm>
        </p:grpSpPr>
        <p:sp>
          <p:nvSpPr>
            <p:cNvPr id="53" name="TextBox 52">
              <a:extLst>
                <a:ext uri="{FF2B5EF4-FFF2-40B4-BE49-F238E27FC236}">
                  <a16:creationId xmlns:a16="http://schemas.microsoft.com/office/drawing/2014/main" id="{718E333E-E7D9-440F-9C31-ECD9DD2E004B}"/>
                </a:ext>
              </a:extLst>
            </p:cNvPr>
            <p:cNvSpPr txBox="1"/>
            <p:nvPr/>
          </p:nvSpPr>
          <p:spPr>
            <a:xfrm>
              <a:off x="332936" y="2557451"/>
              <a:ext cx="2926080" cy="531980"/>
            </a:xfrm>
            <a:prstGeom prst="rect">
              <a:avLst/>
            </a:prstGeom>
            <a:noFill/>
          </p:spPr>
          <p:txBody>
            <a:bodyPr wrap="square" lIns="0" rIns="0" rtlCol="0" anchor="b">
              <a:spAutoFit/>
            </a:bodyPr>
            <a:lstStyle/>
            <a:p>
              <a:r>
                <a:rPr lang="en-US" sz="2400" b="1" noProof="1"/>
                <a:t>Lorem Ipsum</a:t>
              </a:r>
            </a:p>
          </p:txBody>
        </p:sp>
        <p:sp>
          <p:nvSpPr>
            <p:cNvPr id="54" name="TextBox 53">
              <a:extLst>
                <a:ext uri="{FF2B5EF4-FFF2-40B4-BE49-F238E27FC236}">
                  <a16:creationId xmlns:a16="http://schemas.microsoft.com/office/drawing/2014/main" id="{EBD2D3AF-4515-4A93-9EAC-F1D6D881A2CA}"/>
                </a:ext>
              </a:extLst>
            </p:cNvPr>
            <p:cNvSpPr txBox="1"/>
            <p:nvPr/>
          </p:nvSpPr>
          <p:spPr>
            <a:xfrm>
              <a:off x="332936" y="3086921"/>
              <a:ext cx="2926080" cy="2287514"/>
            </a:xfrm>
            <a:prstGeom prst="rect">
              <a:avLst/>
            </a:prstGeom>
            <a:noFill/>
          </p:spPr>
          <p:txBody>
            <a:bodyPr wrap="square" lIns="0" rIns="0" rtlCol="0" anchor="t">
              <a:spAutoFit/>
            </a:bodyPr>
            <a:lstStyle/>
            <a:p>
              <a:pPr algn="just">
                <a:spcAft>
                  <a:spcPts val="900"/>
                </a:spcAft>
              </a:pPr>
              <a:r>
                <a:rPr lang="en-US" sz="105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5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2523169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rmAutofit fontScale="90000"/>
          </a:bodyPr>
          <a:lstStyle/>
          <a:p>
            <a:r>
              <a:rPr lang="en-US" dirty="0"/>
              <a:t>4-Level Vertical Connected List – Slide Template</a:t>
            </a:r>
          </a:p>
        </p:txBody>
      </p:sp>
      <p:sp>
        <p:nvSpPr>
          <p:cNvPr id="4" name="Shape">
            <a:extLst>
              <a:ext uri="{FF2B5EF4-FFF2-40B4-BE49-F238E27FC236}">
                <a16:creationId xmlns:a16="http://schemas.microsoft.com/office/drawing/2014/main" id="{7A078BC4-B8FB-794E-9DDF-EE508ED5EB72}"/>
              </a:ext>
            </a:extLst>
          </p:cNvPr>
          <p:cNvSpPr/>
          <p:nvPr/>
        </p:nvSpPr>
        <p:spPr>
          <a:xfrm>
            <a:off x="4252100" y="2033716"/>
            <a:ext cx="1059388" cy="2122742"/>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21459"/>
                </a:lnTo>
                <a:cubicBezTo>
                  <a:pt x="11771" y="21459"/>
                  <a:pt x="21357" y="16674"/>
                  <a:pt x="21357" y="10800"/>
                </a:cubicBezTo>
                <a:cubicBezTo>
                  <a:pt x="21357" y="4926"/>
                  <a:pt x="11771" y="141"/>
                  <a:pt x="0" y="141"/>
                </a:cubicBezTo>
                <a:lnTo>
                  <a:pt x="0" y="0"/>
                </a:lnTo>
                <a:cubicBezTo>
                  <a:pt x="11933" y="0"/>
                  <a:pt x="21600" y="4845"/>
                  <a:pt x="21600" y="10780"/>
                </a:cubicBezTo>
                <a:cubicBezTo>
                  <a:pt x="21600" y="16715"/>
                  <a:pt x="11933" y="21600"/>
                  <a:pt x="0" y="21600"/>
                </a:cubicBezTo>
                <a:close/>
              </a:path>
            </a:pathLst>
          </a:custGeom>
          <a:solidFill>
            <a:schemeClr val="bg2">
              <a:lumMod val="50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800"/>
          </a:p>
        </p:txBody>
      </p:sp>
      <p:sp>
        <p:nvSpPr>
          <p:cNvPr id="5" name="Shape">
            <a:extLst>
              <a:ext uri="{FF2B5EF4-FFF2-40B4-BE49-F238E27FC236}">
                <a16:creationId xmlns:a16="http://schemas.microsoft.com/office/drawing/2014/main" id="{F77EE585-B0F3-B64A-8779-4E46CEF7A60F}"/>
              </a:ext>
            </a:extLst>
          </p:cNvPr>
          <p:cNvSpPr/>
          <p:nvPr/>
        </p:nvSpPr>
        <p:spPr>
          <a:xfrm>
            <a:off x="4252100" y="3085169"/>
            <a:ext cx="1059388" cy="2122742"/>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21459"/>
                </a:lnTo>
                <a:cubicBezTo>
                  <a:pt x="11771" y="21459"/>
                  <a:pt x="21357" y="16674"/>
                  <a:pt x="21357" y="10800"/>
                </a:cubicBezTo>
                <a:cubicBezTo>
                  <a:pt x="21357" y="4926"/>
                  <a:pt x="11771" y="141"/>
                  <a:pt x="0" y="141"/>
                </a:cubicBezTo>
                <a:lnTo>
                  <a:pt x="0" y="0"/>
                </a:lnTo>
                <a:cubicBezTo>
                  <a:pt x="11933" y="0"/>
                  <a:pt x="21600" y="4845"/>
                  <a:pt x="21600" y="10780"/>
                </a:cubicBezTo>
                <a:cubicBezTo>
                  <a:pt x="21600" y="16715"/>
                  <a:pt x="11933" y="21600"/>
                  <a:pt x="0" y="21600"/>
                </a:cubicBezTo>
                <a:close/>
              </a:path>
            </a:pathLst>
          </a:custGeom>
          <a:solidFill>
            <a:schemeClr val="bg2">
              <a:lumMod val="50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800"/>
          </a:p>
        </p:txBody>
      </p:sp>
      <p:sp>
        <p:nvSpPr>
          <p:cNvPr id="7" name="Shape">
            <a:extLst>
              <a:ext uri="{FF2B5EF4-FFF2-40B4-BE49-F238E27FC236}">
                <a16:creationId xmlns:a16="http://schemas.microsoft.com/office/drawing/2014/main" id="{07C33D89-3C86-2E49-8B99-04EC2B74C33C}"/>
              </a:ext>
            </a:extLst>
          </p:cNvPr>
          <p:cNvSpPr/>
          <p:nvPr/>
        </p:nvSpPr>
        <p:spPr>
          <a:xfrm>
            <a:off x="4252100" y="2033714"/>
            <a:ext cx="1583137" cy="3170233"/>
          </a:xfrm>
          <a:custGeom>
            <a:avLst/>
            <a:gdLst/>
            <a:ahLst/>
            <a:cxnLst>
              <a:cxn ang="0">
                <a:pos x="wd2" y="hd2"/>
              </a:cxn>
              <a:cxn ang="5400000">
                <a:pos x="wd2" y="hd2"/>
              </a:cxn>
              <a:cxn ang="10800000">
                <a:pos x="wd2" y="hd2"/>
              </a:cxn>
              <a:cxn ang="16200000">
                <a:pos x="wd2" y="hd2"/>
              </a:cxn>
            </a:cxnLst>
            <a:rect l="0" t="0" r="r" b="b"/>
            <a:pathLst>
              <a:path w="21573" h="21600" extrusionOk="0">
                <a:moveTo>
                  <a:pt x="0" y="21600"/>
                </a:moveTo>
                <a:lnTo>
                  <a:pt x="0" y="21505"/>
                </a:lnTo>
                <a:cubicBezTo>
                  <a:pt x="11814" y="21505"/>
                  <a:pt x="21411" y="16707"/>
                  <a:pt x="21411" y="10800"/>
                </a:cubicBezTo>
                <a:cubicBezTo>
                  <a:pt x="21411" y="4893"/>
                  <a:pt x="11814" y="95"/>
                  <a:pt x="0" y="95"/>
                </a:cubicBezTo>
                <a:lnTo>
                  <a:pt x="0" y="0"/>
                </a:lnTo>
                <a:cubicBezTo>
                  <a:pt x="11895" y="0"/>
                  <a:pt x="21573" y="4839"/>
                  <a:pt x="21573" y="10786"/>
                </a:cubicBezTo>
                <a:cubicBezTo>
                  <a:pt x="21600" y="16761"/>
                  <a:pt x="11895" y="21600"/>
                  <a:pt x="0" y="21600"/>
                </a:cubicBezTo>
                <a:close/>
              </a:path>
            </a:pathLst>
          </a:cu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800"/>
          </a:p>
        </p:txBody>
      </p:sp>
      <p:sp>
        <p:nvSpPr>
          <p:cNvPr id="9" name="Shape">
            <a:extLst>
              <a:ext uri="{FF2B5EF4-FFF2-40B4-BE49-F238E27FC236}">
                <a16:creationId xmlns:a16="http://schemas.microsoft.com/office/drawing/2014/main" id="{0CD4C454-6F6A-7648-AB0C-6232AEB505B5}"/>
              </a:ext>
            </a:extLst>
          </p:cNvPr>
          <p:cNvSpPr/>
          <p:nvPr/>
        </p:nvSpPr>
        <p:spPr>
          <a:xfrm>
            <a:off x="4252100" y="2033716"/>
            <a:ext cx="533662" cy="10673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21319"/>
                </a:lnTo>
                <a:cubicBezTo>
                  <a:pt x="11643" y="21319"/>
                  <a:pt x="21038" y="16581"/>
                  <a:pt x="21038" y="10800"/>
                </a:cubicBezTo>
                <a:cubicBezTo>
                  <a:pt x="21038" y="5019"/>
                  <a:pt x="11563" y="281"/>
                  <a:pt x="0" y="281"/>
                </a:cubicBezTo>
                <a:lnTo>
                  <a:pt x="0" y="0"/>
                </a:lnTo>
                <a:cubicBezTo>
                  <a:pt x="11884" y="0"/>
                  <a:pt x="21600" y="4858"/>
                  <a:pt x="21600" y="10800"/>
                </a:cubicBezTo>
                <a:cubicBezTo>
                  <a:pt x="21600" y="16742"/>
                  <a:pt x="11884" y="21600"/>
                  <a:pt x="0" y="21600"/>
                </a:cubicBezTo>
                <a:close/>
              </a:path>
            </a:pathLst>
          </a:custGeom>
          <a:solidFill>
            <a:schemeClr val="bg2"/>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800"/>
          </a:p>
        </p:txBody>
      </p:sp>
      <p:sp>
        <p:nvSpPr>
          <p:cNvPr id="10" name="Shape">
            <a:extLst>
              <a:ext uri="{FF2B5EF4-FFF2-40B4-BE49-F238E27FC236}">
                <a16:creationId xmlns:a16="http://schemas.microsoft.com/office/drawing/2014/main" id="{F8D349B9-1C93-3845-B848-74232E222093}"/>
              </a:ext>
            </a:extLst>
          </p:cNvPr>
          <p:cNvSpPr/>
          <p:nvPr/>
        </p:nvSpPr>
        <p:spPr>
          <a:xfrm>
            <a:off x="4252100" y="3085168"/>
            <a:ext cx="533662" cy="10673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21319"/>
                </a:lnTo>
                <a:cubicBezTo>
                  <a:pt x="11643" y="21319"/>
                  <a:pt x="21038" y="16581"/>
                  <a:pt x="21038" y="10800"/>
                </a:cubicBezTo>
                <a:cubicBezTo>
                  <a:pt x="21038" y="5019"/>
                  <a:pt x="11563" y="281"/>
                  <a:pt x="0" y="281"/>
                </a:cubicBezTo>
                <a:lnTo>
                  <a:pt x="0" y="0"/>
                </a:lnTo>
                <a:cubicBezTo>
                  <a:pt x="11884" y="0"/>
                  <a:pt x="21600" y="4858"/>
                  <a:pt x="21600" y="10800"/>
                </a:cubicBezTo>
                <a:cubicBezTo>
                  <a:pt x="21600" y="16742"/>
                  <a:pt x="11884" y="21600"/>
                  <a:pt x="0" y="21600"/>
                </a:cubicBezTo>
                <a:close/>
              </a:path>
            </a:pathLst>
          </a:custGeom>
          <a:solidFill>
            <a:schemeClr val="bg2"/>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800"/>
          </a:p>
        </p:txBody>
      </p:sp>
      <p:sp>
        <p:nvSpPr>
          <p:cNvPr id="11" name="Shape">
            <a:extLst>
              <a:ext uri="{FF2B5EF4-FFF2-40B4-BE49-F238E27FC236}">
                <a16:creationId xmlns:a16="http://schemas.microsoft.com/office/drawing/2014/main" id="{3921667F-D187-E546-B1F7-73A61C7BB997}"/>
              </a:ext>
            </a:extLst>
          </p:cNvPr>
          <p:cNvSpPr/>
          <p:nvPr/>
        </p:nvSpPr>
        <p:spPr>
          <a:xfrm>
            <a:off x="4252100" y="4136620"/>
            <a:ext cx="533662" cy="10673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21319"/>
                </a:lnTo>
                <a:cubicBezTo>
                  <a:pt x="11643" y="21319"/>
                  <a:pt x="21038" y="16581"/>
                  <a:pt x="21038" y="10800"/>
                </a:cubicBezTo>
                <a:cubicBezTo>
                  <a:pt x="21038" y="5019"/>
                  <a:pt x="11563" y="281"/>
                  <a:pt x="0" y="281"/>
                </a:cubicBezTo>
                <a:lnTo>
                  <a:pt x="0" y="0"/>
                </a:lnTo>
                <a:cubicBezTo>
                  <a:pt x="11884" y="0"/>
                  <a:pt x="21600" y="4858"/>
                  <a:pt x="21600" y="10800"/>
                </a:cubicBezTo>
                <a:cubicBezTo>
                  <a:pt x="21600" y="16742"/>
                  <a:pt x="11884" y="21600"/>
                  <a:pt x="0" y="21600"/>
                </a:cubicBezTo>
                <a:close/>
              </a:path>
            </a:pathLst>
          </a:custGeom>
          <a:solidFill>
            <a:schemeClr val="bg2"/>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800"/>
          </a:p>
        </p:txBody>
      </p:sp>
      <p:sp>
        <p:nvSpPr>
          <p:cNvPr id="13" name="Circle">
            <a:extLst>
              <a:ext uri="{FF2B5EF4-FFF2-40B4-BE49-F238E27FC236}">
                <a16:creationId xmlns:a16="http://schemas.microsoft.com/office/drawing/2014/main" id="{A9619FDA-8061-2845-94D2-49B6D176BD04}"/>
              </a:ext>
            </a:extLst>
          </p:cNvPr>
          <p:cNvSpPr/>
          <p:nvPr/>
        </p:nvSpPr>
        <p:spPr>
          <a:xfrm>
            <a:off x="3597423" y="1636941"/>
            <a:ext cx="805455" cy="805453"/>
          </a:xfrm>
          <a:prstGeom prst="ellipse">
            <a:avLst/>
          </a:prstGeom>
          <a:solidFill>
            <a:schemeClr val="accent2"/>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800"/>
          </a:p>
        </p:txBody>
      </p:sp>
      <p:sp>
        <p:nvSpPr>
          <p:cNvPr id="14" name="Circle">
            <a:extLst>
              <a:ext uri="{FF2B5EF4-FFF2-40B4-BE49-F238E27FC236}">
                <a16:creationId xmlns:a16="http://schemas.microsoft.com/office/drawing/2014/main" id="{ED669072-B319-4D4E-89CC-1DFF462A728F}"/>
              </a:ext>
            </a:extLst>
          </p:cNvPr>
          <p:cNvSpPr/>
          <p:nvPr/>
        </p:nvSpPr>
        <p:spPr>
          <a:xfrm>
            <a:off x="3597423" y="2688392"/>
            <a:ext cx="805455" cy="805453"/>
          </a:xfrm>
          <a:prstGeom prst="ellipse">
            <a:avLst/>
          </a:prstGeom>
          <a:solidFill>
            <a:schemeClr val="accent4"/>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800"/>
          </a:p>
        </p:txBody>
      </p:sp>
      <p:sp>
        <p:nvSpPr>
          <p:cNvPr id="15" name="Circle">
            <a:extLst>
              <a:ext uri="{FF2B5EF4-FFF2-40B4-BE49-F238E27FC236}">
                <a16:creationId xmlns:a16="http://schemas.microsoft.com/office/drawing/2014/main" id="{0D45AFDC-E7AC-394B-9C3B-04274BEC653B}"/>
              </a:ext>
            </a:extLst>
          </p:cNvPr>
          <p:cNvSpPr/>
          <p:nvPr/>
        </p:nvSpPr>
        <p:spPr>
          <a:xfrm>
            <a:off x="3597423" y="3739846"/>
            <a:ext cx="805455" cy="805453"/>
          </a:xfrm>
          <a:prstGeom prst="ellipse">
            <a:avLst/>
          </a:prstGeom>
          <a:solidFill>
            <a:schemeClr val="accent6"/>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800"/>
          </a:p>
        </p:txBody>
      </p:sp>
      <p:sp>
        <p:nvSpPr>
          <p:cNvPr id="16" name="Circle">
            <a:extLst>
              <a:ext uri="{FF2B5EF4-FFF2-40B4-BE49-F238E27FC236}">
                <a16:creationId xmlns:a16="http://schemas.microsoft.com/office/drawing/2014/main" id="{E7D8A2B4-3066-AB47-B792-4401D2CB77A2}"/>
              </a:ext>
            </a:extLst>
          </p:cNvPr>
          <p:cNvSpPr/>
          <p:nvPr/>
        </p:nvSpPr>
        <p:spPr>
          <a:xfrm>
            <a:off x="3597423" y="4811136"/>
            <a:ext cx="805455" cy="805453"/>
          </a:xfrm>
          <a:prstGeom prst="ellipse">
            <a:avLst/>
          </a:prstGeom>
          <a:solidFill>
            <a:schemeClr val="accent3"/>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800"/>
          </a:p>
        </p:txBody>
      </p:sp>
      <p:pic>
        <p:nvPicPr>
          <p:cNvPr id="18" name="Graphic 18" descr="Gears with solid fill">
            <a:extLst>
              <a:ext uri="{FF2B5EF4-FFF2-40B4-BE49-F238E27FC236}">
                <a16:creationId xmlns:a16="http://schemas.microsoft.com/office/drawing/2014/main" id="{F6FFE38D-85A5-8044-B933-E949C996252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733424" y="1772941"/>
            <a:ext cx="533454" cy="533454"/>
          </a:xfrm>
          <a:prstGeom prst="rect">
            <a:avLst/>
          </a:prstGeom>
        </p:spPr>
      </p:pic>
      <p:pic>
        <p:nvPicPr>
          <p:cNvPr id="19" name="Graphic 19" descr="Lights On with solid fill">
            <a:extLst>
              <a:ext uri="{FF2B5EF4-FFF2-40B4-BE49-F238E27FC236}">
                <a16:creationId xmlns:a16="http://schemas.microsoft.com/office/drawing/2014/main" id="{9E5F2DD2-D5C6-C64F-85FC-15C4FB9714D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733424" y="2824392"/>
            <a:ext cx="533454" cy="533454"/>
          </a:xfrm>
          <a:prstGeom prst="rect">
            <a:avLst/>
          </a:prstGeom>
        </p:spPr>
      </p:pic>
      <p:pic>
        <p:nvPicPr>
          <p:cNvPr id="20" name="Graphic 20" descr="Stopwatch 66% with solid fill">
            <a:extLst>
              <a:ext uri="{FF2B5EF4-FFF2-40B4-BE49-F238E27FC236}">
                <a16:creationId xmlns:a16="http://schemas.microsoft.com/office/drawing/2014/main" id="{291804F1-5D0B-5647-A52A-B153C562D446}"/>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733424" y="3875845"/>
            <a:ext cx="533454" cy="533454"/>
          </a:xfrm>
          <a:prstGeom prst="rect">
            <a:avLst/>
          </a:prstGeom>
        </p:spPr>
      </p:pic>
      <p:pic>
        <p:nvPicPr>
          <p:cNvPr id="21" name="Graphic 21" descr="Briefcase with solid fill">
            <a:extLst>
              <a:ext uri="{FF2B5EF4-FFF2-40B4-BE49-F238E27FC236}">
                <a16:creationId xmlns:a16="http://schemas.microsoft.com/office/drawing/2014/main" id="{CC0DFCFD-7584-9A47-82E1-27FFB1859D1B}"/>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3733424" y="4947134"/>
            <a:ext cx="533454" cy="533454"/>
          </a:xfrm>
          <a:prstGeom prst="rect">
            <a:avLst/>
          </a:prstGeom>
        </p:spPr>
      </p:pic>
      <p:grpSp>
        <p:nvGrpSpPr>
          <p:cNvPr id="28" name="Group 27">
            <a:extLst>
              <a:ext uri="{FF2B5EF4-FFF2-40B4-BE49-F238E27FC236}">
                <a16:creationId xmlns:a16="http://schemas.microsoft.com/office/drawing/2014/main" id="{8F4DA4DD-9093-4966-8ECD-0D08D61F98CF}"/>
              </a:ext>
            </a:extLst>
          </p:cNvPr>
          <p:cNvGrpSpPr/>
          <p:nvPr/>
        </p:nvGrpSpPr>
        <p:grpSpPr>
          <a:xfrm>
            <a:off x="381000" y="1534561"/>
            <a:ext cx="3041614" cy="998305"/>
            <a:chOff x="332936" y="2650248"/>
            <a:chExt cx="2926080" cy="1034921"/>
          </a:xfrm>
        </p:grpSpPr>
        <p:sp>
          <p:nvSpPr>
            <p:cNvPr id="29" name="TextBox 28">
              <a:extLst>
                <a:ext uri="{FF2B5EF4-FFF2-40B4-BE49-F238E27FC236}">
                  <a16:creationId xmlns:a16="http://schemas.microsoft.com/office/drawing/2014/main" id="{38A712AB-21AD-495D-9F5F-F9A30439C433}"/>
                </a:ext>
              </a:extLst>
            </p:cNvPr>
            <p:cNvSpPr txBox="1"/>
            <p:nvPr/>
          </p:nvSpPr>
          <p:spPr>
            <a:xfrm>
              <a:off x="332936" y="2650248"/>
              <a:ext cx="2926080" cy="478598"/>
            </a:xfrm>
            <a:prstGeom prst="rect">
              <a:avLst/>
            </a:prstGeom>
            <a:noFill/>
          </p:spPr>
          <p:txBody>
            <a:bodyPr wrap="square" lIns="0" rIns="0" rtlCol="0" anchor="b">
              <a:spAutoFit/>
            </a:bodyPr>
            <a:lstStyle/>
            <a:p>
              <a:pPr algn="r"/>
              <a:r>
                <a:rPr lang="en-US" sz="2400" b="1" noProof="1">
                  <a:solidFill>
                    <a:schemeClr val="accent2"/>
                  </a:solidFill>
                </a:rPr>
                <a:t>Lorem Ipsum</a:t>
              </a:r>
            </a:p>
          </p:txBody>
        </p:sp>
        <p:sp>
          <p:nvSpPr>
            <p:cNvPr id="30" name="TextBox 29">
              <a:extLst>
                <a:ext uri="{FF2B5EF4-FFF2-40B4-BE49-F238E27FC236}">
                  <a16:creationId xmlns:a16="http://schemas.microsoft.com/office/drawing/2014/main" id="{4C5A42AB-2F22-4B00-AE61-EAB6AE2726E1}"/>
                </a:ext>
              </a:extLst>
            </p:cNvPr>
            <p:cNvSpPr txBox="1"/>
            <p:nvPr/>
          </p:nvSpPr>
          <p:spPr>
            <a:xfrm>
              <a:off x="332936" y="3086922"/>
              <a:ext cx="2926080" cy="598247"/>
            </a:xfrm>
            <a:prstGeom prst="rect">
              <a:avLst/>
            </a:prstGeom>
            <a:noFill/>
          </p:spPr>
          <p:txBody>
            <a:bodyPr wrap="square" lIns="0" rIns="0" rtlCol="0" anchor="t">
              <a:spAutoFit/>
            </a:bodyPr>
            <a:lstStyle/>
            <a:p>
              <a:pPr algn="just"/>
              <a:r>
                <a:rPr lang="en-US" sz="1050" noProof="1">
                  <a:solidFill>
                    <a:schemeClr val="bg1">
                      <a:lumMod val="75000"/>
                    </a:schemeClr>
                  </a:solidFill>
                </a:rPr>
                <a:t>Lorem ipsum dolor sit amet, nibh est. A magna maecenas, quam magna nec quis, lorem nunc. Suspendisse viverra sodales mauris, cras pharetra proin. </a:t>
              </a:r>
            </a:p>
          </p:txBody>
        </p:sp>
      </p:grpSp>
      <p:grpSp>
        <p:nvGrpSpPr>
          <p:cNvPr id="37" name="Group 36">
            <a:extLst>
              <a:ext uri="{FF2B5EF4-FFF2-40B4-BE49-F238E27FC236}">
                <a16:creationId xmlns:a16="http://schemas.microsoft.com/office/drawing/2014/main" id="{5348B55F-D708-4903-835D-8F72F261A4A8}"/>
              </a:ext>
            </a:extLst>
          </p:cNvPr>
          <p:cNvGrpSpPr/>
          <p:nvPr/>
        </p:nvGrpSpPr>
        <p:grpSpPr>
          <a:xfrm>
            <a:off x="381000" y="2594610"/>
            <a:ext cx="3041614" cy="998305"/>
            <a:chOff x="332936" y="2650248"/>
            <a:chExt cx="2926080" cy="1034921"/>
          </a:xfrm>
        </p:grpSpPr>
        <p:sp>
          <p:nvSpPr>
            <p:cNvPr id="38" name="TextBox 37">
              <a:extLst>
                <a:ext uri="{FF2B5EF4-FFF2-40B4-BE49-F238E27FC236}">
                  <a16:creationId xmlns:a16="http://schemas.microsoft.com/office/drawing/2014/main" id="{9B15BCB9-65DE-426F-A926-147696A05C3F}"/>
                </a:ext>
              </a:extLst>
            </p:cNvPr>
            <p:cNvSpPr txBox="1"/>
            <p:nvPr/>
          </p:nvSpPr>
          <p:spPr>
            <a:xfrm>
              <a:off x="332936" y="2650248"/>
              <a:ext cx="2926080" cy="478598"/>
            </a:xfrm>
            <a:prstGeom prst="rect">
              <a:avLst/>
            </a:prstGeom>
            <a:noFill/>
          </p:spPr>
          <p:txBody>
            <a:bodyPr wrap="square" lIns="0" rIns="0" rtlCol="0" anchor="b">
              <a:spAutoFit/>
            </a:bodyPr>
            <a:lstStyle/>
            <a:p>
              <a:pPr algn="r"/>
              <a:r>
                <a:rPr lang="en-US" sz="2400" b="1" noProof="1">
                  <a:solidFill>
                    <a:schemeClr val="accent4"/>
                  </a:solidFill>
                </a:rPr>
                <a:t>Lorem Ipsum</a:t>
              </a:r>
            </a:p>
          </p:txBody>
        </p:sp>
        <p:sp>
          <p:nvSpPr>
            <p:cNvPr id="39" name="TextBox 38">
              <a:extLst>
                <a:ext uri="{FF2B5EF4-FFF2-40B4-BE49-F238E27FC236}">
                  <a16:creationId xmlns:a16="http://schemas.microsoft.com/office/drawing/2014/main" id="{FCA1101C-4FCF-493F-A94D-FEBF9FBE16F1}"/>
                </a:ext>
              </a:extLst>
            </p:cNvPr>
            <p:cNvSpPr txBox="1"/>
            <p:nvPr/>
          </p:nvSpPr>
          <p:spPr>
            <a:xfrm>
              <a:off x="332936" y="3086922"/>
              <a:ext cx="2926080" cy="598247"/>
            </a:xfrm>
            <a:prstGeom prst="rect">
              <a:avLst/>
            </a:prstGeom>
            <a:noFill/>
          </p:spPr>
          <p:txBody>
            <a:bodyPr wrap="square" lIns="0" rIns="0" rtlCol="0" anchor="t">
              <a:spAutoFit/>
            </a:bodyPr>
            <a:lstStyle/>
            <a:p>
              <a:pPr algn="just"/>
              <a:r>
                <a:rPr lang="en-US" sz="1050" noProof="1">
                  <a:solidFill>
                    <a:schemeClr val="bg1">
                      <a:lumMod val="75000"/>
                    </a:schemeClr>
                  </a:solidFill>
                </a:rPr>
                <a:t>Lorem ipsum dolor sit amet, nibh est. A magna maecenas, quam magna nec quis, lorem nunc. Suspendisse viverra sodales mauris, cras pharetra proin. </a:t>
              </a:r>
            </a:p>
          </p:txBody>
        </p:sp>
      </p:grpSp>
      <p:grpSp>
        <p:nvGrpSpPr>
          <p:cNvPr id="40" name="Group 39">
            <a:extLst>
              <a:ext uri="{FF2B5EF4-FFF2-40B4-BE49-F238E27FC236}">
                <a16:creationId xmlns:a16="http://schemas.microsoft.com/office/drawing/2014/main" id="{A59EC643-F392-41A3-B707-A7DC530C5B7B}"/>
              </a:ext>
            </a:extLst>
          </p:cNvPr>
          <p:cNvGrpSpPr/>
          <p:nvPr/>
        </p:nvGrpSpPr>
        <p:grpSpPr>
          <a:xfrm>
            <a:off x="381000" y="3654659"/>
            <a:ext cx="3041614" cy="998305"/>
            <a:chOff x="332936" y="2650248"/>
            <a:chExt cx="2926080" cy="1034921"/>
          </a:xfrm>
        </p:grpSpPr>
        <p:sp>
          <p:nvSpPr>
            <p:cNvPr id="41" name="TextBox 40">
              <a:extLst>
                <a:ext uri="{FF2B5EF4-FFF2-40B4-BE49-F238E27FC236}">
                  <a16:creationId xmlns:a16="http://schemas.microsoft.com/office/drawing/2014/main" id="{F307CDFA-3B79-4660-B220-6FA6696AF4A6}"/>
                </a:ext>
              </a:extLst>
            </p:cNvPr>
            <p:cNvSpPr txBox="1"/>
            <p:nvPr/>
          </p:nvSpPr>
          <p:spPr>
            <a:xfrm>
              <a:off x="332936" y="2650248"/>
              <a:ext cx="2926080" cy="478598"/>
            </a:xfrm>
            <a:prstGeom prst="rect">
              <a:avLst/>
            </a:prstGeom>
            <a:noFill/>
          </p:spPr>
          <p:txBody>
            <a:bodyPr wrap="square" lIns="0" rIns="0" rtlCol="0" anchor="b">
              <a:spAutoFit/>
            </a:bodyPr>
            <a:lstStyle/>
            <a:p>
              <a:pPr algn="r"/>
              <a:r>
                <a:rPr lang="en-US" sz="2400" b="1" noProof="1">
                  <a:solidFill>
                    <a:schemeClr val="accent6"/>
                  </a:solidFill>
                </a:rPr>
                <a:t>Lorem Ipsum</a:t>
              </a:r>
            </a:p>
          </p:txBody>
        </p:sp>
        <p:sp>
          <p:nvSpPr>
            <p:cNvPr id="42" name="TextBox 41">
              <a:extLst>
                <a:ext uri="{FF2B5EF4-FFF2-40B4-BE49-F238E27FC236}">
                  <a16:creationId xmlns:a16="http://schemas.microsoft.com/office/drawing/2014/main" id="{563C8BFF-7364-419E-83C0-AA79300514DC}"/>
                </a:ext>
              </a:extLst>
            </p:cNvPr>
            <p:cNvSpPr txBox="1"/>
            <p:nvPr/>
          </p:nvSpPr>
          <p:spPr>
            <a:xfrm>
              <a:off x="332936" y="3086922"/>
              <a:ext cx="2926080" cy="598247"/>
            </a:xfrm>
            <a:prstGeom prst="rect">
              <a:avLst/>
            </a:prstGeom>
            <a:noFill/>
          </p:spPr>
          <p:txBody>
            <a:bodyPr wrap="square" lIns="0" rIns="0" rtlCol="0" anchor="t">
              <a:spAutoFit/>
            </a:bodyPr>
            <a:lstStyle/>
            <a:p>
              <a:pPr algn="just"/>
              <a:r>
                <a:rPr lang="en-US" sz="1050" noProof="1">
                  <a:solidFill>
                    <a:schemeClr val="bg1">
                      <a:lumMod val="75000"/>
                    </a:schemeClr>
                  </a:solidFill>
                </a:rPr>
                <a:t>Lorem ipsum dolor sit amet, nibh est. A magna maecenas, quam magna nec quis, lorem nunc. Suspendisse viverra sodales mauris, cras pharetra proin. </a:t>
              </a:r>
            </a:p>
          </p:txBody>
        </p:sp>
      </p:grpSp>
      <p:grpSp>
        <p:nvGrpSpPr>
          <p:cNvPr id="43" name="Group 42">
            <a:extLst>
              <a:ext uri="{FF2B5EF4-FFF2-40B4-BE49-F238E27FC236}">
                <a16:creationId xmlns:a16="http://schemas.microsoft.com/office/drawing/2014/main" id="{1B6D1989-1B56-4FD1-A3BB-40DAB09BC112}"/>
              </a:ext>
            </a:extLst>
          </p:cNvPr>
          <p:cNvGrpSpPr/>
          <p:nvPr/>
        </p:nvGrpSpPr>
        <p:grpSpPr>
          <a:xfrm>
            <a:off x="381000" y="4714708"/>
            <a:ext cx="3041614" cy="998305"/>
            <a:chOff x="332936" y="2650248"/>
            <a:chExt cx="2926080" cy="1034921"/>
          </a:xfrm>
        </p:grpSpPr>
        <p:sp>
          <p:nvSpPr>
            <p:cNvPr id="44" name="TextBox 43">
              <a:extLst>
                <a:ext uri="{FF2B5EF4-FFF2-40B4-BE49-F238E27FC236}">
                  <a16:creationId xmlns:a16="http://schemas.microsoft.com/office/drawing/2014/main" id="{94CEBE06-ADD3-4961-B194-502BAC355871}"/>
                </a:ext>
              </a:extLst>
            </p:cNvPr>
            <p:cNvSpPr txBox="1"/>
            <p:nvPr/>
          </p:nvSpPr>
          <p:spPr>
            <a:xfrm>
              <a:off x="332936" y="2650248"/>
              <a:ext cx="2926080" cy="478598"/>
            </a:xfrm>
            <a:prstGeom prst="rect">
              <a:avLst/>
            </a:prstGeom>
            <a:noFill/>
          </p:spPr>
          <p:txBody>
            <a:bodyPr wrap="square" lIns="0" rIns="0" rtlCol="0" anchor="b">
              <a:spAutoFit/>
            </a:bodyPr>
            <a:lstStyle/>
            <a:p>
              <a:pPr algn="r"/>
              <a:r>
                <a:rPr lang="en-US" sz="2400" b="1" noProof="1">
                  <a:solidFill>
                    <a:schemeClr val="accent3"/>
                  </a:solidFill>
                </a:rPr>
                <a:t>Lorem Ipsum</a:t>
              </a:r>
            </a:p>
          </p:txBody>
        </p:sp>
        <p:sp>
          <p:nvSpPr>
            <p:cNvPr id="45" name="TextBox 44">
              <a:extLst>
                <a:ext uri="{FF2B5EF4-FFF2-40B4-BE49-F238E27FC236}">
                  <a16:creationId xmlns:a16="http://schemas.microsoft.com/office/drawing/2014/main" id="{95B7B13E-211D-4BB9-9709-962C8A504AE0}"/>
                </a:ext>
              </a:extLst>
            </p:cNvPr>
            <p:cNvSpPr txBox="1"/>
            <p:nvPr/>
          </p:nvSpPr>
          <p:spPr>
            <a:xfrm>
              <a:off x="332936" y="3086922"/>
              <a:ext cx="2926080" cy="598247"/>
            </a:xfrm>
            <a:prstGeom prst="rect">
              <a:avLst/>
            </a:prstGeom>
            <a:noFill/>
          </p:spPr>
          <p:txBody>
            <a:bodyPr wrap="square" lIns="0" rIns="0" rtlCol="0" anchor="t">
              <a:spAutoFit/>
            </a:bodyPr>
            <a:lstStyle/>
            <a:p>
              <a:pPr algn="just"/>
              <a:r>
                <a:rPr lang="en-US" sz="1050" noProof="1">
                  <a:solidFill>
                    <a:schemeClr val="bg1">
                      <a:lumMod val="75000"/>
                    </a:schemeClr>
                  </a:solidFill>
                </a:rPr>
                <a:t>Lorem ipsum dolor sit amet, nibh est. A magna maecenas, quam magna nec quis, lorem nunc. Suspendisse viverra sodales mauris, cras pharetra proin. </a:t>
              </a:r>
            </a:p>
          </p:txBody>
        </p:sp>
      </p:grpSp>
      <p:grpSp>
        <p:nvGrpSpPr>
          <p:cNvPr id="46" name="Group 45">
            <a:extLst>
              <a:ext uri="{FF2B5EF4-FFF2-40B4-BE49-F238E27FC236}">
                <a16:creationId xmlns:a16="http://schemas.microsoft.com/office/drawing/2014/main" id="{91FF54F5-F17C-4893-A266-C8CA60C9F84F}"/>
              </a:ext>
            </a:extLst>
          </p:cNvPr>
          <p:cNvGrpSpPr/>
          <p:nvPr/>
        </p:nvGrpSpPr>
        <p:grpSpPr>
          <a:xfrm>
            <a:off x="6140974" y="2378253"/>
            <a:ext cx="2539323" cy="2444646"/>
            <a:chOff x="332936" y="2557451"/>
            <a:chExt cx="2926080" cy="2816984"/>
          </a:xfrm>
        </p:grpSpPr>
        <p:sp>
          <p:nvSpPr>
            <p:cNvPr id="53" name="TextBox 52">
              <a:extLst>
                <a:ext uri="{FF2B5EF4-FFF2-40B4-BE49-F238E27FC236}">
                  <a16:creationId xmlns:a16="http://schemas.microsoft.com/office/drawing/2014/main" id="{718E333E-E7D9-440F-9C31-ECD9DD2E004B}"/>
                </a:ext>
              </a:extLst>
            </p:cNvPr>
            <p:cNvSpPr txBox="1"/>
            <p:nvPr/>
          </p:nvSpPr>
          <p:spPr>
            <a:xfrm>
              <a:off x="332936" y="2557451"/>
              <a:ext cx="2926080" cy="531980"/>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54" name="TextBox 53">
              <a:extLst>
                <a:ext uri="{FF2B5EF4-FFF2-40B4-BE49-F238E27FC236}">
                  <a16:creationId xmlns:a16="http://schemas.microsoft.com/office/drawing/2014/main" id="{EBD2D3AF-4515-4A93-9EAC-F1D6D881A2CA}"/>
                </a:ext>
              </a:extLst>
            </p:cNvPr>
            <p:cNvSpPr txBox="1"/>
            <p:nvPr/>
          </p:nvSpPr>
          <p:spPr>
            <a:xfrm>
              <a:off x="332936" y="3086921"/>
              <a:ext cx="2926080" cy="2287514"/>
            </a:xfrm>
            <a:prstGeom prst="rect">
              <a:avLst/>
            </a:prstGeom>
            <a:noFill/>
          </p:spPr>
          <p:txBody>
            <a:bodyPr wrap="square" lIns="0" rIns="0" rtlCol="0" anchor="t">
              <a:spAutoFit/>
            </a:bodyPr>
            <a:lstStyle/>
            <a:p>
              <a:pPr algn="just">
                <a:spcAft>
                  <a:spcPts val="900"/>
                </a:spcAft>
              </a:pPr>
              <a:r>
                <a:rPr lang="en-US" sz="105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5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36245592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10273</TotalTime>
  <Words>473</Words>
  <Application>Microsoft Office PowerPoint</Application>
  <PresentationFormat>On-screen Show (4:3)</PresentationFormat>
  <Paragraphs>30</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4-Level Vertical Connected List – Slide Template</vt:lpstr>
      <vt:lpstr>4-Level Vertical Connected List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4-Level Vertical Connected List</dc:title>
  <dc:creator>PresentationGO.com</dc:creator>
  <dc:description>© Copyright PresentationGO.com - Do not distribute or sale without written permission.</dc:description>
  <cp:lastModifiedBy>Christophe Barroche</cp:lastModifiedBy>
  <cp:revision>15</cp:revision>
  <dcterms:created xsi:type="dcterms:W3CDTF">2014-11-26T05:14:11Z</dcterms:created>
  <dcterms:modified xsi:type="dcterms:W3CDTF">2022-03-22T18:15:36Z</dcterms:modified>
  <cp:category>Text &amp; Tables</cp:category>
</cp:coreProperties>
</file>