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6"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1" d="100"/>
          <a:sy n="121" d="100"/>
        </p:scale>
        <p:origin x="102" y="7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74187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76694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3/22/2022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4-Level Vertical Connected List – Slide Template</a:t>
            </a:r>
          </a:p>
        </p:txBody>
      </p:sp>
      <p:sp>
        <p:nvSpPr>
          <p:cNvPr id="4" name="Shape">
            <a:extLst>
              <a:ext uri="{FF2B5EF4-FFF2-40B4-BE49-F238E27FC236}">
                <a16:creationId xmlns:a16="http://schemas.microsoft.com/office/drawing/2014/main" id="{7A078BC4-B8FB-794E-9DDF-EE508ED5EB72}"/>
              </a:ext>
            </a:extLst>
          </p:cNvPr>
          <p:cNvSpPr/>
          <p:nvPr/>
        </p:nvSpPr>
        <p:spPr>
          <a:xfrm>
            <a:off x="5706071" y="1703329"/>
            <a:ext cx="1220740" cy="24460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F77EE585-B0F3-B64A-8779-4E46CEF7A60F}"/>
              </a:ext>
            </a:extLst>
          </p:cNvPr>
          <p:cNvSpPr/>
          <p:nvPr/>
        </p:nvSpPr>
        <p:spPr>
          <a:xfrm>
            <a:off x="5706071" y="2914924"/>
            <a:ext cx="1220740" cy="24460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07C33D89-3C86-2E49-8B99-04EC2B74C33C}"/>
              </a:ext>
            </a:extLst>
          </p:cNvPr>
          <p:cNvSpPr/>
          <p:nvPr/>
        </p:nvSpPr>
        <p:spPr>
          <a:xfrm>
            <a:off x="5706071" y="1703326"/>
            <a:ext cx="1824260" cy="3653081"/>
          </a:xfrm>
          <a:custGeom>
            <a:avLst/>
            <a:gdLst/>
            <a:ahLst/>
            <a:cxnLst>
              <a:cxn ang="0">
                <a:pos x="wd2" y="hd2"/>
              </a:cxn>
              <a:cxn ang="5400000">
                <a:pos x="wd2" y="hd2"/>
              </a:cxn>
              <a:cxn ang="10800000">
                <a:pos x="wd2" y="hd2"/>
              </a:cxn>
              <a:cxn ang="16200000">
                <a:pos x="wd2" y="hd2"/>
              </a:cxn>
            </a:cxnLst>
            <a:rect l="0" t="0" r="r" b="b"/>
            <a:pathLst>
              <a:path w="21573" h="21600" extrusionOk="0">
                <a:moveTo>
                  <a:pt x="0" y="21600"/>
                </a:moveTo>
                <a:lnTo>
                  <a:pt x="0" y="21505"/>
                </a:lnTo>
                <a:cubicBezTo>
                  <a:pt x="11814" y="21505"/>
                  <a:pt x="21411" y="16707"/>
                  <a:pt x="21411" y="10800"/>
                </a:cubicBezTo>
                <a:cubicBezTo>
                  <a:pt x="21411" y="4893"/>
                  <a:pt x="11814" y="95"/>
                  <a:pt x="0" y="95"/>
                </a:cubicBezTo>
                <a:lnTo>
                  <a:pt x="0" y="0"/>
                </a:lnTo>
                <a:cubicBezTo>
                  <a:pt x="11895" y="0"/>
                  <a:pt x="21573" y="4839"/>
                  <a:pt x="21573" y="10786"/>
                </a:cubicBezTo>
                <a:cubicBezTo>
                  <a:pt x="21600" y="16761"/>
                  <a:pt x="11895" y="21600"/>
                  <a:pt x="0" y="21600"/>
                </a:cubicBezTo>
                <a:close/>
              </a:path>
            </a:pathLst>
          </a:custGeom>
          <a:solidFill>
            <a:schemeClr val="tx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0CD4C454-6F6A-7648-AB0C-6232AEB505B5}"/>
              </a:ext>
            </a:extLst>
          </p:cNvPr>
          <p:cNvSpPr/>
          <p:nvPr/>
        </p:nvSpPr>
        <p:spPr>
          <a:xfrm>
            <a:off x="5706071" y="1703329"/>
            <a:ext cx="614942" cy="122988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F8D349B9-1C93-3845-B848-74232E222093}"/>
              </a:ext>
            </a:extLst>
          </p:cNvPr>
          <p:cNvSpPr/>
          <p:nvPr/>
        </p:nvSpPr>
        <p:spPr>
          <a:xfrm>
            <a:off x="5706071" y="2914924"/>
            <a:ext cx="614942" cy="122988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3921667F-D187-E546-B1F7-73A61C7BB997}"/>
              </a:ext>
            </a:extLst>
          </p:cNvPr>
          <p:cNvSpPr/>
          <p:nvPr/>
        </p:nvSpPr>
        <p:spPr>
          <a:xfrm>
            <a:off x="5706071" y="4126519"/>
            <a:ext cx="614942" cy="122988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Circle">
            <a:extLst>
              <a:ext uri="{FF2B5EF4-FFF2-40B4-BE49-F238E27FC236}">
                <a16:creationId xmlns:a16="http://schemas.microsoft.com/office/drawing/2014/main" id="{A9619FDA-8061-2845-94D2-49B6D176BD04}"/>
              </a:ext>
            </a:extLst>
          </p:cNvPr>
          <p:cNvSpPr/>
          <p:nvPr/>
        </p:nvSpPr>
        <p:spPr>
          <a:xfrm>
            <a:off x="4951682" y="1246122"/>
            <a:ext cx="928132" cy="928129"/>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Circle">
            <a:extLst>
              <a:ext uri="{FF2B5EF4-FFF2-40B4-BE49-F238E27FC236}">
                <a16:creationId xmlns:a16="http://schemas.microsoft.com/office/drawing/2014/main" id="{ED669072-B319-4D4E-89CC-1DFF462A728F}"/>
              </a:ext>
            </a:extLst>
          </p:cNvPr>
          <p:cNvSpPr/>
          <p:nvPr/>
        </p:nvSpPr>
        <p:spPr>
          <a:xfrm>
            <a:off x="4951682" y="2457717"/>
            <a:ext cx="928132" cy="928129"/>
          </a:xfrm>
          <a:prstGeom prst="ellipse">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Circle">
            <a:extLst>
              <a:ext uri="{FF2B5EF4-FFF2-40B4-BE49-F238E27FC236}">
                <a16:creationId xmlns:a16="http://schemas.microsoft.com/office/drawing/2014/main" id="{0D45AFDC-E7AC-394B-9C3B-04274BEC653B}"/>
              </a:ext>
            </a:extLst>
          </p:cNvPr>
          <p:cNvSpPr/>
          <p:nvPr/>
        </p:nvSpPr>
        <p:spPr>
          <a:xfrm>
            <a:off x="4951682" y="3669314"/>
            <a:ext cx="928132" cy="928129"/>
          </a:xfrm>
          <a:prstGeom prst="ellipse">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6" name="Circle">
            <a:extLst>
              <a:ext uri="{FF2B5EF4-FFF2-40B4-BE49-F238E27FC236}">
                <a16:creationId xmlns:a16="http://schemas.microsoft.com/office/drawing/2014/main" id="{E7D8A2B4-3066-AB47-B792-4401D2CB77A2}"/>
              </a:ext>
            </a:extLst>
          </p:cNvPr>
          <p:cNvSpPr/>
          <p:nvPr/>
        </p:nvSpPr>
        <p:spPr>
          <a:xfrm>
            <a:off x="4951682" y="4903769"/>
            <a:ext cx="928132" cy="928129"/>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18" name="Graphic 18" descr="Gears with solid fill">
            <a:extLst>
              <a:ext uri="{FF2B5EF4-FFF2-40B4-BE49-F238E27FC236}">
                <a16:creationId xmlns:a16="http://schemas.microsoft.com/office/drawing/2014/main" id="{F6FFE38D-85A5-8044-B933-E949C99625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08396" y="1402835"/>
            <a:ext cx="614703" cy="614703"/>
          </a:xfrm>
          <a:prstGeom prst="rect">
            <a:avLst/>
          </a:prstGeom>
        </p:spPr>
      </p:pic>
      <p:pic>
        <p:nvPicPr>
          <p:cNvPr id="19" name="Graphic 19" descr="Lights On with solid fill">
            <a:extLst>
              <a:ext uri="{FF2B5EF4-FFF2-40B4-BE49-F238E27FC236}">
                <a16:creationId xmlns:a16="http://schemas.microsoft.com/office/drawing/2014/main" id="{9E5F2DD2-D5C6-C64F-85FC-15C4FB9714D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08396" y="2614430"/>
            <a:ext cx="614703" cy="614703"/>
          </a:xfrm>
          <a:prstGeom prst="rect">
            <a:avLst/>
          </a:prstGeom>
        </p:spPr>
      </p:pic>
      <p:pic>
        <p:nvPicPr>
          <p:cNvPr id="20" name="Graphic 20" descr="Stopwatch 66% with solid fill">
            <a:extLst>
              <a:ext uri="{FF2B5EF4-FFF2-40B4-BE49-F238E27FC236}">
                <a16:creationId xmlns:a16="http://schemas.microsoft.com/office/drawing/2014/main" id="{291804F1-5D0B-5647-A52A-B153C562D4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08396" y="3826026"/>
            <a:ext cx="614703" cy="614703"/>
          </a:xfrm>
          <a:prstGeom prst="rect">
            <a:avLst/>
          </a:prstGeom>
        </p:spPr>
      </p:pic>
      <p:pic>
        <p:nvPicPr>
          <p:cNvPr id="21" name="Graphic 21" descr="Briefcase with solid fill">
            <a:extLst>
              <a:ext uri="{FF2B5EF4-FFF2-40B4-BE49-F238E27FC236}">
                <a16:creationId xmlns:a16="http://schemas.microsoft.com/office/drawing/2014/main" id="{CC0DFCFD-7584-9A47-82E1-27FFB1859D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08396" y="5060481"/>
            <a:ext cx="614703" cy="614703"/>
          </a:xfrm>
          <a:prstGeom prst="rect">
            <a:avLst/>
          </a:prstGeom>
        </p:spPr>
      </p:pic>
      <p:grpSp>
        <p:nvGrpSpPr>
          <p:cNvPr id="28" name="Group 27">
            <a:extLst>
              <a:ext uri="{FF2B5EF4-FFF2-40B4-BE49-F238E27FC236}">
                <a16:creationId xmlns:a16="http://schemas.microsoft.com/office/drawing/2014/main" id="{8F4DA4DD-9093-4966-8ECD-0D08D61F98CF}"/>
              </a:ext>
            </a:extLst>
          </p:cNvPr>
          <p:cNvGrpSpPr/>
          <p:nvPr/>
        </p:nvGrpSpPr>
        <p:grpSpPr>
          <a:xfrm>
            <a:off x="1176853" y="1119451"/>
            <a:ext cx="3573395" cy="1159219"/>
            <a:chOff x="332936" y="2625498"/>
            <a:chExt cx="2926080" cy="1042898"/>
          </a:xfrm>
        </p:grpSpPr>
        <p:sp>
          <p:nvSpPr>
            <p:cNvPr id="29" name="TextBox 28">
              <a:extLst>
                <a:ext uri="{FF2B5EF4-FFF2-40B4-BE49-F238E27FC236}">
                  <a16:creationId xmlns:a16="http://schemas.microsoft.com/office/drawing/2014/main" id="{38A712AB-21AD-495D-9F5F-F9A30439C433}"/>
                </a:ext>
              </a:extLst>
            </p:cNvPr>
            <p:cNvSpPr txBox="1"/>
            <p:nvPr/>
          </p:nvSpPr>
          <p:spPr>
            <a:xfrm>
              <a:off x="332936" y="2625498"/>
              <a:ext cx="2926080" cy="503348"/>
            </a:xfrm>
            <a:prstGeom prst="rect">
              <a:avLst/>
            </a:prstGeom>
            <a:noFill/>
          </p:spPr>
          <p:txBody>
            <a:bodyPr wrap="square" lIns="0" rIns="0" rtlCol="0" anchor="b">
              <a:spAutoFit/>
            </a:bodyPr>
            <a:lstStyle/>
            <a:p>
              <a:pPr algn="r"/>
              <a:r>
                <a:rPr lang="en-US" sz="2400" b="1" noProof="1">
                  <a:solidFill>
                    <a:schemeClr val="accent2">
                      <a:lumMod val="75000"/>
                    </a:schemeClr>
                  </a:solidFill>
                </a:rPr>
                <a:t>Lorem Ipsum</a:t>
              </a:r>
            </a:p>
          </p:txBody>
        </p:sp>
        <p:sp>
          <p:nvSpPr>
            <p:cNvPr id="30" name="TextBox 29">
              <a:extLst>
                <a:ext uri="{FF2B5EF4-FFF2-40B4-BE49-F238E27FC236}">
                  <a16:creationId xmlns:a16="http://schemas.microsoft.com/office/drawing/2014/main" id="{4C5A42AB-2F22-4B00-AE61-EAB6AE2726E1}"/>
                </a:ext>
              </a:extLst>
            </p:cNvPr>
            <p:cNvSpPr txBox="1"/>
            <p:nvPr/>
          </p:nvSpPr>
          <p:spPr>
            <a:xfrm>
              <a:off x="332936" y="3086921"/>
              <a:ext cx="2926080" cy="58147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a:t>
              </a:r>
            </a:p>
          </p:txBody>
        </p:sp>
      </p:grpSp>
      <p:grpSp>
        <p:nvGrpSpPr>
          <p:cNvPr id="37" name="Group 36">
            <a:extLst>
              <a:ext uri="{FF2B5EF4-FFF2-40B4-BE49-F238E27FC236}">
                <a16:creationId xmlns:a16="http://schemas.microsoft.com/office/drawing/2014/main" id="{5348B55F-D708-4903-835D-8F72F261A4A8}"/>
              </a:ext>
            </a:extLst>
          </p:cNvPr>
          <p:cNvGrpSpPr/>
          <p:nvPr/>
        </p:nvGrpSpPr>
        <p:grpSpPr>
          <a:xfrm>
            <a:off x="1176853" y="2342375"/>
            <a:ext cx="3573395" cy="1159219"/>
            <a:chOff x="332936" y="2625498"/>
            <a:chExt cx="2926080" cy="1042898"/>
          </a:xfrm>
        </p:grpSpPr>
        <p:sp>
          <p:nvSpPr>
            <p:cNvPr id="38" name="TextBox 37">
              <a:extLst>
                <a:ext uri="{FF2B5EF4-FFF2-40B4-BE49-F238E27FC236}">
                  <a16:creationId xmlns:a16="http://schemas.microsoft.com/office/drawing/2014/main" id="{9B15BCB9-65DE-426F-A926-147696A05C3F}"/>
                </a:ext>
              </a:extLst>
            </p:cNvPr>
            <p:cNvSpPr txBox="1"/>
            <p:nvPr/>
          </p:nvSpPr>
          <p:spPr>
            <a:xfrm>
              <a:off x="332936" y="2625498"/>
              <a:ext cx="2926080" cy="503348"/>
            </a:xfrm>
            <a:prstGeom prst="rect">
              <a:avLst/>
            </a:prstGeom>
            <a:noFill/>
          </p:spPr>
          <p:txBody>
            <a:bodyPr wrap="square" lIns="0" rIns="0" rtlCol="0" anchor="b">
              <a:spAutoFit/>
            </a:bodyPr>
            <a:lstStyle/>
            <a:p>
              <a:pPr algn="r"/>
              <a:r>
                <a:rPr lang="en-US" sz="2400" b="1" noProof="1">
                  <a:solidFill>
                    <a:schemeClr val="accent4">
                      <a:lumMod val="75000"/>
                    </a:schemeClr>
                  </a:solidFill>
                </a:rPr>
                <a:t>Lorem Ipsum</a:t>
              </a:r>
            </a:p>
          </p:txBody>
        </p:sp>
        <p:sp>
          <p:nvSpPr>
            <p:cNvPr id="39" name="TextBox 38">
              <a:extLst>
                <a:ext uri="{FF2B5EF4-FFF2-40B4-BE49-F238E27FC236}">
                  <a16:creationId xmlns:a16="http://schemas.microsoft.com/office/drawing/2014/main" id="{FCA1101C-4FCF-493F-A94D-FEBF9FBE16F1}"/>
                </a:ext>
              </a:extLst>
            </p:cNvPr>
            <p:cNvSpPr txBox="1"/>
            <p:nvPr/>
          </p:nvSpPr>
          <p:spPr>
            <a:xfrm>
              <a:off x="332936" y="3086921"/>
              <a:ext cx="2926080" cy="58147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a:t>
              </a:r>
            </a:p>
          </p:txBody>
        </p:sp>
      </p:grpSp>
      <p:grpSp>
        <p:nvGrpSpPr>
          <p:cNvPr id="40" name="Group 39">
            <a:extLst>
              <a:ext uri="{FF2B5EF4-FFF2-40B4-BE49-F238E27FC236}">
                <a16:creationId xmlns:a16="http://schemas.microsoft.com/office/drawing/2014/main" id="{A59EC643-F392-41A3-B707-A7DC530C5B7B}"/>
              </a:ext>
            </a:extLst>
          </p:cNvPr>
          <p:cNvGrpSpPr/>
          <p:nvPr/>
        </p:nvGrpSpPr>
        <p:grpSpPr>
          <a:xfrm>
            <a:off x="1176853" y="3565299"/>
            <a:ext cx="3573395" cy="1159219"/>
            <a:chOff x="332936" y="2625498"/>
            <a:chExt cx="2926080" cy="1042898"/>
          </a:xfrm>
        </p:grpSpPr>
        <p:sp>
          <p:nvSpPr>
            <p:cNvPr id="41" name="TextBox 40">
              <a:extLst>
                <a:ext uri="{FF2B5EF4-FFF2-40B4-BE49-F238E27FC236}">
                  <a16:creationId xmlns:a16="http://schemas.microsoft.com/office/drawing/2014/main" id="{F307CDFA-3B79-4660-B220-6FA6696AF4A6}"/>
                </a:ext>
              </a:extLst>
            </p:cNvPr>
            <p:cNvSpPr txBox="1"/>
            <p:nvPr/>
          </p:nvSpPr>
          <p:spPr>
            <a:xfrm>
              <a:off x="332936" y="2625498"/>
              <a:ext cx="2926080" cy="503348"/>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42" name="TextBox 41">
              <a:extLst>
                <a:ext uri="{FF2B5EF4-FFF2-40B4-BE49-F238E27FC236}">
                  <a16:creationId xmlns:a16="http://schemas.microsoft.com/office/drawing/2014/main" id="{563C8BFF-7364-419E-83C0-AA79300514DC}"/>
                </a:ext>
              </a:extLst>
            </p:cNvPr>
            <p:cNvSpPr txBox="1"/>
            <p:nvPr/>
          </p:nvSpPr>
          <p:spPr>
            <a:xfrm>
              <a:off x="332936" y="3086921"/>
              <a:ext cx="2926080" cy="58147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a:t>
              </a:r>
            </a:p>
          </p:txBody>
        </p:sp>
      </p:grpSp>
      <p:grpSp>
        <p:nvGrpSpPr>
          <p:cNvPr id="43" name="Group 42">
            <a:extLst>
              <a:ext uri="{FF2B5EF4-FFF2-40B4-BE49-F238E27FC236}">
                <a16:creationId xmlns:a16="http://schemas.microsoft.com/office/drawing/2014/main" id="{1B6D1989-1B56-4FD1-A3BB-40DAB09BC112}"/>
              </a:ext>
            </a:extLst>
          </p:cNvPr>
          <p:cNvGrpSpPr/>
          <p:nvPr/>
        </p:nvGrpSpPr>
        <p:grpSpPr>
          <a:xfrm>
            <a:off x="1176853" y="4788222"/>
            <a:ext cx="3573395" cy="1159219"/>
            <a:chOff x="332936" y="2625498"/>
            <a:chExt cx="2926080" cy="1042898"/>
          </a:xfrm>
        </p:grpSpPr>
        <p:sp>
          <p:nvSpPr>
            <p:cNvPr id="44" name="TextBox 43">
              <a:extLst>
                <a:ext uri="{FF2B5EF4-FFF2-40B4-BE49-F238E27FC236}">
                  <a16:creationId xmlns:a16="http://schemas.microsoft.com/office/drawing/2014/main" id="{94CEBE06-ADD3-4961-B194-502BAC355871}"/>
                </a:ext>
              </a:extLst>
            </p:cNvPr>
            <p:cNvSpPr txBox="1"/>
            <p:nvPr/>
          </p:nvSpPr>
          <p:spPr>
            <a:xfrm>
              <a:off x="332936" y="2625498"/>
              <a:ext cx="2926080" cy="503348"/>
            </a:xfrm>
            <a:prstGeom prst="rect">
              <a:avLst/>
            </a:prstGeom>
            <a:noFill/>
          </p:spPr>
          <p:txBody>
            <a:bodyPr wrap="square" lIns="0" rIns="0" rtlCol="0" anchor="b">
              <a:spAutoFit/>
            </a:bodyPr>
            <a:lstStyle/>
            <a:p>
              <a:pPr algn="r"/>
              <a:r>
                <a:rPr lang="en-US" sz="2400" b="1" noProof="1">
                  <a:solidFill>
                    <a:schemeClr val="accent3">
                      <a:lumMod val="75000"/>
                    </a:schemeClr>
                  </a:solidFill>
                </a:rPr>
                <a:t>Lorem Ipsum</a:t>
              </a:r>
            </a:p>
          </p:txBody>
        </p:sp>
        <p:sp>
          <p:nvSpPr>
            <p:cNvPr id="45" name="TextBox 44">
              <a:extLst>
                <a:ext uri="{FF2B5EF4-FFF2-40B4-BE49-F238E27FC236}">
                  <a16:creationId xmlns:a16="http://schemas.microsoft.com/office/drawing/2014/main" id="{95B7B13E-211D-4BB9-9709-962C8A504AE0}"/>
                </a:ext>
              </a:extLst>
            </p:cNvPr>
            <p:cNvSpPr txBox="1"/>
            <p:nvPr/>
          </p:nvSpPr>
          <p:spPr>
            <a:xfrm>
              <a:off x="332936" y="3086921"/>
              <a:ext cx="2926080" cy="58147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a:t>
              </a:r>
            </a:p>
          </p:txBody>
        </p:sp>
      </p:grpSp>
      <p:grpSp>
        <p:nvGrpSpPr>
          <p:cNvPr id="46" name="Group 45">
            <a:extLst>
              <a:ext uri="{FF2B5EF4-FFF2-40B4-BE49-F238E27FC236}">
                <a16:creationId xmlns:a16="http://schemas.microsoft.com/office/drawing/2014/main" id="{91FF54F5-F17C-4893-A266-C8CA60C9F84F}"/>
              </a:ext>
            </a:extLst>
          </p:cNvPr>
          <p:cNvGrpSpPr/>
          <p:nvPr/>
        </p:nvGrpSpPr>
        <p:grpSpPr>
          <a:xfrm>
            <a:off x="8046456" y="2170659"/>
            <a:ext cx="2926080" cy="2736703"/>
            <a:chOff x="332936" y="2627766"/>
            <a:chExt cx="2926080" cy="2736703"/>
          </a:xfrm>
        </p:grpSpPr>
        <p:sp>
          <p:nvSpPr>
            <p:cNvPr id="53" name="TextBox 52">
              <a:extLst>
                <a:ext uri="{FF2B5EF4-FFF2-40B4-BE49-F238E27FC236}">
                  <a16:creationId xmlns:a16="http://schemas.microsoft.com/office/drawing/2014/main" id="{718E333E-E7D9-440F-9C31-ECD9DD2E004B}"/>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54" name="TextBox 53">
              <a:extLst>
                <a:ext uri="{FF2B5EF4-FFF2-40B4-BE49-F238E27FC236}">
                  <a16:creationId xmlns:a16="http://schemas.microsoft.com/office/drawing/2014/main" id="{EBD2D3AF-4515-4A93-9EAC-F1D6D881A2C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52316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4-Level Vertical Connected List – Slide Template</a:t>
            </a:r>
          </a:p>
        </p:txBody>
      </p:sp>
      <p:sp>
        <p:nvSpPr>
          <p:cNvPr id="4" name="Shape">
            <a:extLst>
              <a:ext uri="{FF2B5EF4-FFF2-40B4-BE49-F238E27FC236}">
                <a16:creationId xmlns:a16="http://schemas.microsoft.com/office/drawing/2014/main" id="{7A078BC4-B8FB-794E-9DDF-EE508ED5EB72}"/>
              </a:ext>
            </a:extLst>
          </p:cNvPr>
          <p:cNvSpPr/>
          <p:nvPr/>
        </p:nvSpPr>
        <p:spPr>
          <a:xfrm>
            <a:off x="5706071" y="1703329"/>
            <a:ext cx="1220740" cy="24460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F77EE585-B0F3-B64A-8779-4E46CEF7A60F}"/>
              </a:ext>
            </a:extLst>
          </p:cNvPr>
          <p:cNvSpPr/>
          <p:nvPr/>
        </p:nvSpPr>
        <p:spPr>
          <a:xfrm>
            <a:off x="5706071" y="2914924"/>
            <a:ext cx="1220740" cy="24460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07C33D89-3C86-2E49-8B99-04EC2B74C33C}"/>
              </a:ext>
            </a:extLst>
          </p:cNvPr>
          <p:cNvSpPr/>
          <p:nvPr/>
        </p:nvSpPr>
        <p:spPr>
          <a:xfrm>
            <a:off x="5706071" y="1703326"/>
            <a:ext cx="1824260" cy="3653081"/>
          </a:xfrm>
          <a:custGeom>
            <a:avLst/>
            <a:gdLst/>
            <a:ahLst/>
            <a:cxnLst>
              <a:cxn ang="0">
                <a:pos x="wd2" y="hd2"/>
              </a:cxn>
              <a:cxn ang="5400000">
                <a:pos x="wd2" y="hd2"/>
              </a:cxn>
              <a:cxn ang="10800000">
                <a:pos x="wd2" y="hd2"/>
              </a:cxn>
              <a:cxn ang="16200000">
                <a:pos x="wd2" y="hd2"/>
              </a:cxn>
            </a:cxnLst>
            <a:rect l="0" t="0" r="r" b="b"/>
            <a:pathLst>
              <a:path w="21573" h="21600" extrusionOk="0">
                <a:moveTo>
                  <a:pt x="0" y="21600"/>
                </a:moveTo>
                <a:lnTo>
                  <a:pt x="0" y="21505"/>
                </a:lnTo>
                <a:cubicBezTo>
                  <a:pt x="11814" y="21505"/>
                  <a:pt x="21411" y="16707"/>
                  <a:pt x="21411" y="10800"/>
                </a:cubicBezTo>
                <a:cubicBezTo>
                  <a:pt x="21411" y="4893"/>
                  <a:pt x="11814" y="95"/>
                  <a:pt x="0" y="95"/>
                </a:cubicBezTo>
                <a:lnTo>
                  <a:pt x="0" y="0"/>
                </a:lnTo>
                <a:cubicBezTo>
                  <a:pt x="11895" y="0"/>
                  <a:pt x="21573" y="4839"/>
                  <a:pt x="21573" y="10786"/>
                </a:cubicBezTo>
                <a:cubicBezTo>
                  <a:pt x="21600" y="16761"/>
                  <a:pt x="11895" y="21600"/>
                  <a:pt x="0" y="21600"/>
                </a:cubicBezTo>
                <a:close/>
              </a:path>
            </a:pathLst>
          </a:cu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0CD4C454-6F6A-7648-AB0C-6232AEB505B5}"/>
              </a:ext>
            </a:extLst>
          </p:cNvPr>
          <p:cNvSpPr/>
          <p:nvPr/>
        </p:nvSpPr>
        <p:spPr>
          <a:xfrm>
            <a:off x="5706071" y="1703329"/>
            <a:ext cx="614942" cy="122988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F8D349B9-1C93-3845-B848-74232E222093}"/>
              </a:ext>
            </a:extLst>
          </p:cNvPr>
          <p:cNvSpPr/>
          <p:nvPr/>
        </p:nvSpPr>
        <p:spPr>
          <a:xfrm>
            <a:off x="5706071" y="2914924"/>
            <a:ext cx="614942" cy="122988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3921667F-D187-E546-B1F7-73A61C7BB997}"/>
              </a:ext>
            </a:extLst>
          </p:cNvPr>
          <p:cNvSpPr/>
          <p:nvPr/>
        </p:nvSpPr>
        <p:spPr>
          <a:xfrm>
            <a:off x="5706071" y="4126519"/>
            <a:ext cx="614942" cy="122988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Circle">
            <a:extLst>
              <a:ext uri="{FF2B5EF4-FFF2-40B4-BE49-F238E27FC236}">
                <a16:creationId xmlns:a16="http://schemas.microsoft.com/office/drawing/2014/main" id="{A9619FDA-8061-2845-94D2-49B6D176BD04}"/>
              </a:ext>
            </a:extLst>
          </p:cNvPr>
          <p:cNvSpPr/>
          <p:nvPr/>
        </p:nvSpPr>
        <p:spPr>
          <a:xfrm>
            <a:off x="4951682" y="1246122"/>
            <a:ext cx="928132" cy="928129"/>
          </a:xfrm>
          <a:prstGeom prst="ellipse">
            <a:avLst/>
          </a:pr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Circle">
            <a:extLst>
              <a:ext uri="{FF2B5EF4-FFF2-40B4-BE49-F238E27FC236}">
                <a16:creationId xmlns:a16="http://schemas.microsoft.com/office/drawing/2014/main" id="{ED669072-B319-4D4E-89CC-1DFF462A728F}"/>
              </a:ext>
            </a:extLst>
          </p:cNvPr>
          <p:cNvSpPr/>
          <p:nvPr/>
        </p:nvSpPr>
        <p:spPr>
          <a:xfrm>
            <a:off x="4951682" y="2457717"/>
            <a:ext cx="928132" cy="928129"/>
          </a:xfrm>
          <a:prstGeom prst="ellipse">
            <a:avLst/>
          </a:pr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Circle">
            <a:extLst>
              <a:ext uri="{FF2B5EF4-FFF2-40B4-BE49-F238E27FC236}">
                <a16:creationId xmlns:a16="http://schemas.microsoft.com/office/drawing/2014/main" id="{0D45AFDC-E7AC-394B-9C3B-04274BEC653B}"/>
              </a:ext>
            </a:extLst>
          </p:cNvPr>
          <p:cNvSpPr/>
          <p:nvPr/>
        </p:nvSpPr>
        <p:spPr>
          <a:xfrm>
            <a:off x="4951682" y="3669314"/>
            <a:ext cx="928132" cy="928129"/>
          </a:xfrm>
          <a:prstGeom prst="ellipse">
            <a:avLst/>
          </a:pr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6" name="Circle">
            <a:extLst>
              <a:ext uri="{FF2B5EF4-FFF2-40B4-BE49-F238E27FC236}">
                <a16:creationId xmlns:a16="http://schemas.microsoft.com/office/drawing/2014/main" id="{E7D8A2B4-3066-AB47-B792-4401D2CB77A2}"/>
              </a:ext>
            </a:extLst>
          </p:cNvPr>
          <p:cNvSpPr/>
          <p:nvPr/>
        </p:nvSpPr>
        <p:spPr>
          <a:xfrm>
            <a:off x="4951682" y="4903769"/>
            <a:ext cx="928132" cy="928129"/>
          </a:xfrm>
          <a:prstGeom prst="ellipse">
            <a:avLst/>
          </a:pr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18" name="Graphic 18" descr="Gears with solid fill">
            <a:extLst>
              <a:ext uri="{FF2B5EF4-FFF2-40B4-BE49-F238E27FC236}">
                <a16:creationId xmlns:a16="http://schemas.microsoft.com/office/drawing/2014/main" id="{F6FFE38D-85A5-8044-B933-E949C99625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08396" y="1402835"/>
            <a:ext cx="614703" cy="614703"/>
          </a:xfrm>
          <a:prstGeom prst="rect">
            <a:avLst/>
          </a:prstGeom>
        </p:spPr>
      </p:pic>
      <p:pic>
        <p:nvPicPr>
          <p:cNvPr id="19" name="Graphic 19" descr="Lights On with solid fill">
            <a:extLst>
              <a:ext uri="{FF2B5EF4-FFF2-40B4-BE49-F238E27FC236}">
                <a16:creationId xmlns:a16="http://schemas.microsoft.com/office/drawing/2014/main" id="{9E5F2DD2-D5C6-C64F-85FC-15C4FB9714D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08396" y="2614430"/>
            <a:ext cx="614703" cy="614703"/>
          </a:xfrm>
          <a:prstGeom prst="rect">
            <a:avLst/>
          </a:prstGeom>
        </p:spPr>
      </p:pic>
      <p:pic>
        <p:nvPicPr>
          <p:cNvPr id="20" name="Graphic 20" descr="Stopwatch 66% with solid fill">
            <a:extLst>
              <a:ext uri="{FF2B5EF4-FFF2-40B4-BE49-F238E27FC236}">
                <a16:creationId xmlns:a16="http://schemas.microsoft.com/office/drawing/2014/main" id="{291804F1-5D0B-5647-A52A-B153C562D4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08396" y="3826026"/>
            <a:ext cx="614703" cy="614703"/>
          </a:xfrm>
          <a:prstGeom prst="rect">
            <a:avLst/>
          </a:prstGeom>
        </p:spPr>
      </p:pic>
      <p:pic>
        <p:nvPicPr>
          <p:cNvPr id="21" name="Graphic 21" descr="Briefcase with solid fill">
            <a:extLst>
              <a:ext uri="{FF2B5EF4-FFF2-40B4-BE49-F238E27FC236}">
                <a16:creationId xmlns:a16="http://schemas.microsoft.com/office/drawing/2014/main" id="{CC0DFCFD-7584-9A47-82E1-27FFB1859D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08396" y="5060481"/>
            <a:ext cx="614703" cy="614703"/>
          </a:xfrm>
          <a:prstGeom prst="rect">
            <a:avLst/>
          </a:prstGeom>
        </p:spPr>
      </p:pic>
      <p:grpSp>
        <p:nvGrpSpPr>
          <p:cNvPr id="28" name="Group 27">
            <a:extLst>
              <a:ext uri="{FF2B5EF4-FFF2-40B4-BE49-F238E27FC236}">
                <a16:creationId xmlns:a16="http://schemas.microsoft.com/office/drawing/2014/main" id="{8F4DA4DD-9093-4966-8ECD-0D08D61F98CF}"/>
              </a:ext>
            </a:extLst>
          </p:cNvPr>
          <p:cNvGrpSpPr/>
          <p:nvPr/>
        </p:nvGrpSpPr>
        <p:grpSpPr>
          <a:xfrm>
            <a:off x="1176853" y="1217277"/>
            <a:ext cx="3573395" cy="1061394"/>
            <a:chOff x="332936" y="2713507"/>
            <a:chExt cx="2926080" cy="954889"/>
          </a:xfrm>
        </p:grpSpPr>
        <p:sp>
          <p:nvSpPr>
            <p:cNvPr id="29" name="TextBox 28">
              <a:extLst>
                <a:ext uri="{FF2B5EF4-FFF2-40B4-BE49-F238E27FC236}">
                  <a16:creationId xmlns:a16="http://schemas.microsoft.com/office/drawing/2014/main" id="{38A712AB-21AD-495D-9F5F-F9A30439C433}"/>
                </a:ext>
              </a:extLst>
            </p:cNvPr>
            <p:cNvSpPr txBox="1"/>
            <p:nvPr/>
          </p:nvSpPr>
          <p:spPr>
            <a:xfrm>
              <a:off x="332936" y="2713507"/>
              <a:ext cx="2926080" cy="415340"/>
            </a:xfrm>
            <a:prstGeom prst="rect">
              <a:avLst/>
            </a:prstGeom>
            <a:noFill/>
          </p:spPr>
          <p:txBody>
            <a:bodyPr wrap="square" lIns="0" rIns="0" rtlCol="0" anchor="b">
              <a:spAutoFit/>
            </a:bodyPr>
            <a:lstStyle/>
            <a:p>
              <a:pPr algn="r"/>
              <a:r>
                <a:rPr lang="en-US" sz="2400" b="1" noProof="1">
                  <a:solidFill>
                    <a:schemeClr val="accent2"/>
                  </a:solidFill>
                </a:rPr>
                <a:t>Lorem Ipsum</a:t>
              </a:r>
            </a:p>
          </p:txBody>
        </p:sp>
        <p:sp>
          <p:nvSpPr>
            <p:cNvPr id="30" name="TextBox 29">
              <a:extLst>
                <a:ext uri="{FF2B5EF4-FFF2-40B4-BE49-F238E27FC236}">
                  <a16:creationId xmlns:a16="http://schemas.microsoft.com/office/drawing/2014/main" id="{4C5A42AB-2F22-4B00-AE61-EAB6AE2726E1}"/>
                </a:ext>
              </a:extLst>
            </p:cNvPr>
            <p:cNvSpPr txBox="1"/>
            <p:nvPr/>
          </p:nvSpPr>
          <p:spPr>
            <a:xfrm>
              <a:off x="332936" y="3086921"/>
              <a:ext cx="2926080" cy="58147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a:t>
              </a:r>
            </a:p>
          </p:txBody>
        </p:sp>
      </p:grpSp>
      <p:grpSp>
        <p:nvGrpSpPr>
          <p:cNvPr id="37" name="Group 36">
            <a:extLst>
              <a:ext uri="{FF2B5EF4-FFF2-40B4-BE49-F238E27FC236}">
                <a16:creationId xmlns:a16="http://schemas.microsoft.com/office/drawing/2014/main" id="{5348B55F-D708-4903-835D-8F72F261A4A8}"/>
              </a:ext>
            </a:extLst>
          </p:cNvPr>
          <p:cNvGrpSpPr/>
          <p:nvPr/>
        </p:nvGrpSpPr>
        <p:grpSpPr>
          <a:xfrm>
            <a:off x="1176853" y="2440201"/>
            <a:ext cx="3573395" cy="1061394"/>
            <a:chOff x="332936" y="2713507"/>
            <a:chExt cx="2926080" cy="954889"/>
          </a:xfrm>
        </p:grpSpPr>
        <p:sp>
          <p:nvSpPr>
            <p:cNvPr id="38" name="TextBox 37">
              <a:extLst>
                <a:ext uri="{FF2B5EF4-FFF2-40B4-BE49-F238E27FC236}">
                  <a16:creationId xmlns:a16="http://schemas.microsoft.com/office/drawing/2014/main" id="{9B15BCB9-65DE-426F-A926-147696A05C3F}"/>
                </a:ext>
              </a:extLst>
            </p:cNvPr>
            <p:cNvSpPr txBox="1"/>
            <p:nvPr/>
          </p:nvSpPr>
          <p:spPr>
            <a:xfrm>
              <a:off x="332936" y="2713507"/>
              <a:ext cx="2926080" cy="415340"/>
            </a:xfrm>
            <a:prstGeom prst="rect">
              <a:avLst/>
            </a:prstGeom>
            <a:noFill/>
          </p:spPr>
          <p:txBody>
            <a:bodyPr wrap="square" lIns="0" rIns="0" rtlCol="0" anchor="b">
              <a:spAutoFit/>
            </a:bodyPr>
            <a:lstStyle/>
            <a:p>
              <a:pPr algn="r"/>
              <a:r>
                <a:rPr lang="en-US" sz="2400" b="1" noProof="1">
                  <a:solidFill>
                    <a:schemeClr val="accent4"/>
                  </a:solidFill>
                </a:rPr>
                <a:t>Lorem Ipsum</a:t>
              </a:r>
            </a:p>
          </p:txBody>
        </p:sp>
        <p:sp>
          <p:nvSpPr>
            <p:cNvPr id="39" name="TextBox 38">
              <a:extLst>
                <a:ext uri="{FF2B5EF4-FFF2-40B4-BE49-F238E27FC236}">
                  <a16:creationId xmlns:a16="http://schemas.microsoft.com/office/drawing/2014/main" id="{FCA1101C-4FCF-493F-A94D-FEBF9FBE16F1}"/>
                </a:ext>
              </a:extLst>
            </p:cNvPr>
            <p:cNvSpPr txBox="1"/>
            <p:nvPr/>
          </p:nvSpPr>
          <p:spPr>
            <a:xfrm>
              <a:off x="332936" y="3086921"/>
              <a:ext cx="2926080" cy="58147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a:t>
              </a:r>
            </a:p>
          </p:txBody>
        </p:sp>
      </p:grpSp>
      <p:grpSp>
        <p:nvGrpSpPr>
          <p:cNvPr id="40" name="Group 39">
            <a:extLst>
              <a:ext uri="{FF2B5EF4-FFF2-40B4-BE49-F238E27FC236}">
                <a16:creationId xmlns:a16="http://schemas.microsoft.com/office/drawing/2014/main" id="{A59EC643-F392-41A3-B707-A7DC530C5B7B}"/>
              </a:ext>
            </a:extLst>
          </p:cNvPr>
          <p:cNvGrpSpPr/>
          <p:nvPr/>
        </p:nvGrpSpPr>
        <p:grpSpPr>
          <a:xfrm>
            <a:off x="1176853" y="3663125"/>
            <a:ext cx="3573395" cy="1061394"/>
            <a:chOff x="332936" y="2713507"/>
            <a:chExt cx="2926080" cy="954889"/>
          </a:xfrm>
        </p:grpSpPr>
        <p:sp>
          <p:nvSpPr>
            <p:cNvPr id="41" name="TextBox 40">
              <a:extLst>
                <a:ext uri="{FF2B5EF4-FFF2-40B4-BE49-F238E27FC236}">
                  <a16:creationId xmlns:a16="http://schemas.microsoft.com/office/drawing/2014/main" id="{F307CDFA-3B79-4660-B220-6FA6696AF4A6}"/>
                </a:ext>
              </a:extLst>
            </p:cNvPr>
            <p:cNvSpPr txBox="1"/>
            <p:nvPr/>
          </p:nvSpPr>
          <p:spPr>
            <a:xfrm>
              <a:off x="332936" y="2713507"/>
              <a:ext cx="2926080" cy="415340"/>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42" name="TextBox 41">
              <a:extLst>
                <a:ext uri="{FF2B5EF4-FFF2-40B4-BE49-F238E27FC236}">
                  <a16:creationId xmlns:a16="http://schemas.microsoft.com/office/drawing/2014/main" id="{563C8BFF-7364-419E-83C0-AA79300514DC}"/>
                </a:ext>
              </a:extLst>
            </p:cNvPr>
            <p:cNvSpPr txBox="1"/>
            <p:nvPr/>
          </p:nvSpPr>
          <p:spPr>
            <a:xfrm>
              <a:off x="332936" y="3086921"/>
              <a:ext cx="2926080" cy="58147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a:t>
              </a:r>
            </a:p>
          </p:txBody>
        </p:sp>
      </p:grpSp>
      <p:grpSp>
        <p:nvGrpSpPr>
          <p:cNvPr id="43" name="Group 42">
            <a:extLst>
              <a:ext uri="{FF2B5EF4-FFF2-40B4-BE49-F238E27FC236}">
                <a16:creationId xmlns:a16="http://schemas.microsoft.com/office/drawing/2014/main" id="{1B6D1989-1B56-4FD1-A3BB-40DAB09BC112}"/>
              </a:ext>
            </a:extLst>
          </p:cNvPr>
          <p:cNvGrpSpPr/>
          <p:nvPr/>
        </p:nvGrpSpPr>
        <p:grpSpPr>
          <a:xfrm>
            <a:off x="1176853" y="4886048"/>
            <a:ext cx="3573395" cy="1061394"/>
            <a:chOff x="332936" y="2713507"/>
            <a:chExt cx="2926080" cy="954889"/>
          </a:xfrm>
        </p:grpSpPr>
        <p:sp>
          <p:nvSpPr>
            <p:cNvPr id="44" name="TextBox 43">
              <a:extLst>
                <a:ext uri="{FF2B5EF4-FFF2-40B4-BE49-F238E27FC236}">
                  <a16:creationId xmlns:a16="http://schemas.microsoft.com/office/drawing/2014/main" id="{94CEBE06-ADD3-4961-B194-502BAC355871}"/>
                </a:ext>
              </a:extLst>
            </p:cNvPr>
            <p:cNvSpPr txBox="1"/>
            <p:nvPr/>
          </p:nvSpPr>
          <p:spPr>
            <a:xfrm>
              <a:off x="332936" y="2713507"/>
              <a:ext cx="2926080" cy="415340"/>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45" name="TextBox 44">
              <a:extLst>
                <a:ext uri="{FF2B5EF4-FFF2-40B4-BE49-F238E27FC236}">
                  <a16:creationId xmlns:a16="http://schemas.microsoft.com/office/drawing/2014/main" id="{95B7B13E-211D-4BB9-9709-962C8A504AE0}"/>
                </a:ext>
              </a:extLst>
            </p:cNvPr>
            <p:cNvSpPr txBox="1"/>
            <p:nvPr/>
          </p:nvSpPr>
          <p:spPr>
            <a:xfrm>
              <a:off x="332936" y="3086921"/>
              <a:ext cx="2926080" cy="58147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a:t>
              </a:r>
            </a:p>
          </p:txBody>
        </p:sp>
      </p:grpSp>
      <p:grpSp>
        <p:nvGrpSpPr>
          <p:cNvPr id="46" name="Group 45">
            <a:extLst>
              <a:ext uri="{FF2B5EF4-FFF2-40B4-BE49-F238E27FC236}">
                <a16:creationId xmlns:a16="http://schemas.microsoft.com/office/drawing/2014/main" id="{91FF54F5-F17C-4893-A266-C8CA60C9F84F}"/>
              </a:ext>
            </a:extLst>
          </p:cNvPr>
          <p:cNvGrpSpPr/>
          <p:nvPr/>
        </p:nvGrpSpPr>
        <p:grpSpPr>
          <a:xfrm>
            <a:off x="8046456" y="2170659"/>
            <a:ext cx="2926080" cy="2736703"/>
            <a:chOff x="332936" y="2627766"/>
            <a:chExt cx="2926080" cy="2736703"/>
          </a:xfrm>
        </p:grpSpPr>
        <p:sp>
          <p:nvSpPr>
            <p:cNvPr id="53" name="TextBox 52">
              <a:extLst>
                <a:ext uri="{FF2B5EF4-FFF2-40B4-BE49-F238E27FC236}">
                  <a16:creationId xmlns:a16="http://schemas.microsoft.com/office/drawing/2014/main" id="{718E333E-E7D9-440F-9C31-ECD9DD2E004B}"/>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4" name="TextBox 53">
              <a:extLst>
                <a:ext uri="{FF2B5EF4-FFF2-40B4-BE49-F238E27FC236}">
                  <a16:creationId xmlns:a16="http://schemas.microsoft.com/office/drawing/2014/main" id="{EBD2D3AF-4515-4A93-9EAC-F1D6D881A2C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289372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8524</TotalTime>
  <Words>473</Words>
  <Application>Microsoft Office PowerPoint</Application>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4-Level Vertical Connected List – Slide Template</vt:lpstr>
      <vt:lpstr>4-Level Vertical Connected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4-Level Vertical Connected List</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2022-03-22T18:15:17Z</dcterms:modified>
  <cp:category>Text &amp; Tables</cp:category>
</cp:coreProperties>
</file>