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0271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4-Level Vertical Origami Process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7F5445F4-D073-ED40-4173-7E3B321E25BC}"/>
              </a:ext>
            </a:extLst>
          </p:cNvPr>
          <p:cNvSpPr/>
          <p:nvPr/>
        </p:nvSpPr>
        <p:spPr>
          <a:xfrm>
            <a:off x="3005665" y="2172271"/>
            <a:ext cx="2862568" cy="14589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1711"/>
                </a:moveTo>
                <a:lnTo>
                  <a:pt x="21600" y="0"/>
                </a:lnTo>
                <a:lnTo>
                  <a:pt x="21600" y="9843"/>
                </a:lnTo>
                <a:lnTo>
                  <a:pt x="0" y="2160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376E1D77-C315-3509-F048-E387C7AA4C78}"/>
              </a:ext>
            </a:extLst>
          </p:cNvPr>
          <p:cNvSpPr/>
          <p:nvPr/>
        </p:nvSpPr>
        <p:spPr>
          <a:xfrm>
            <a:off x="3005665" y="2968086"/>
            <a:ext cx="2862568" cy="14589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1711"/>
                </a:moveTo>
                <a:lnTo>
                  <a:pt x="21600" y="0"/>
                </a:lnTo>
                <a:lnTo>
                  <a:pt x="21600" y="9889"/>
                </a:lnTo>
                <a:lnTo>
                  <a:pt x="0" y="2160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76FBE5D1-00A2-6666-E9D1-BC9A98EDC71B}"/>
              </a:ext>
            </a:extLst>
          </p:cNvPr>
          <p:cNvSpPr/>
          <p:nvPr/>
        </p:nvSpPr>
        <p:spPr>
          <a:xfrm>
            <a:off x="3005665" y="3760792"/>
            <a:ext cx="2862568" cy="14589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1757"/>
                </a:moveTo>
                <a:lnTo>
                  <a:pt x="21600" y="0"/>
                </a:lnTo>
                <a:lnTo>
                  <a:pt x="21600" y="9889"/>
                </a:lnTo>
                <a:lnTo>
                  <a:pt x="0" y="2160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F24521E8-7056-BE8A-32FF-4D74C520BF13}"/>
              </a:ext>
            </a:extLst>
          </p:cNvPr>
          <p:cNvSpPr/>
          <p:nvPr/>
        </p:nvSpPr>
        <p:spPr>
          <a:xfrm>
            <a:off x="2390063" y="2167653"/>
            <a:ext cx="3478168" cy="6679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0"/>
                </a:moveTo>
                <a:lnTo>
                  <a:pt x="1491" y="8461"/>
                </a:lnTo>
                <a:cubicBezTo>
                  <a:pt x="1739" y="9854"/>
                  <a:pt x="1739" y="11945"/>
                  <a:pt x="1491" y="13239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Rectangle">
            <a:extLst>
              <a:ext uri="{FF2B5EF4-FFF2-40B4-BE49-F238E27FC236}">
                <a16:creationId xmlns:a16="http://schemas.microsoft.com/office/drawing/2014/main" id="{96390B3A-211F-0498-E963-AAC4700B32B9}"/>
              </a:ext>
            </a:extLst>
          </p:cNvPr>
          <p:cNvSpPr/>
          <p:nvPr/>
        </p:nvSpPr>
        <p:spPr>
          <a:xfrm>
            <a:off x="3005668" y="2964205"/>
            <a:ext cx="2862563" cy="667931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Rectangle">
            <a:extLst>
              <a:ext uri="{FF2B5EF4-FFF2-40B4-BE49-F238E27FC236}">
                <a16:creationId xmlns:a16="http://schemas.microsoft.com/office/drawing/2014/main" id="{517D47C2-9B5B-7876-832E-8DB097F9B91D}"/>
              </a:ext>
            </a:extLst>
          </p:cNvPr>
          <p:cNvSpPr/>
          <p:nvPr/>
        </p:nvSpPr>
        <p:spPr>
          <a:xfrm>
            <a:off x="3005668" y="3759141"/>
            <a:ext cx="2862563" cy="667931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B386BED1-CFA9-609A-E4E9-12A902CBAFB4}"/>
              </a:ext>
            </a:extLst>
          </p:cNvPr>
          <p:cNvSpPr/>
          <p:nvPr/>
        </p:nvSpPr>
        <p:spPr>
          <a:xfrm>
            <a:off x="3005665" y="4556607"/>
            <a:ext cx="3748274" cy="6679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3" h="21600" extrusionOk="0">
                <a:moveTo>
                  <a:pt x="21370" y="8361"/>
                </a:moveTo>
                <a:lnTo>
                  <a:pt x="19990" y="0"/>
                </a:lnTo>
                <a:lnTo>
                  <a:pt x="0" y="0"/>
                </a:lnTo>
                <a:lnTo>
                  <a:pt x="0" y="21600"/>
                </a:lnTo>
                <a:lnTo>
                  <a:pt x="19990" y="21600"/>
                </a:lnTo>
                <a:lnTo>
                  <a:pt x="21370" y="13239"/>
                </a:lnTo>
                <a:cubicBezTo>
                  <a:pt x="21600" y="11746"/>
                  <a:pt x="21600" y="9655"/>
                  <a:pt x="21370" y="8361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10" name="Graphic 9" descr="Briefcase with solid fill">
            <a:extLst>
              <a:ext uri="{FF2B5EF4-FFF2-40B4-BE49-F238E27FC236}">
                <a16:creationId xmlns:a16="http://schemas.microsoft.com/office/drawing/2014/main" id="{E431EB27-2974-4D55-2305-DDDF6BC758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297472" y="2296923"/>
            <a:ext cx="409394" cy="40939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Graphic 10" descr="Customer review with solid fill">
            <a:extLst>
              <a:ext uri="{FF2B5EF4-FFF2-40B4-BE49-F238E27FC236}">
                <a16:creationId xmlns:a16="http://schemas.microsoft.com/office/drawing/2014/main" id="{A7191068-FC41-0E14-7A16-D863A454E8B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297472" y="3888409"/>
            <a:ext cx="409394" cy="40939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" name="Graphic 11" descr="Open folder with solid fill">
            <a:extLst>
              <a:ext uri="{FF2B5EF4-FFF2-40B4-BE49-F238E27FC236}">
                <a16:creationId xmlns:a16="http://schemas.microsoft.com/office/drawing/2014/main" id="{3C5A3855-C5F6-D858-FE44-239E0BEE382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167030" y="3093473"/>
            <a:ext cx="409394" cy="40939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" name="Graphic 12" descr="Target Audience with solid fill">
            <a:extLst>
              <a:ext uri="{FF2B5EF4-FFF2-40B4-BE49-F238E27FC236}">
                <a16:creationId xmlns:a16="http://schemas.microsoft.com/office/drawing/2014/main" id="{AC917903-23FB-688F-609E-9A13C4F18A1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167030" y="4685877"/>
            <a:ext cx="409394" cy="40939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20658DBF-B323-EF6C-C4D8-0FD676075B27}"/>
              </a:ext>
            </a:extLst>
          </p:cNvPr>
          <p:cNvGrpSpPr/>
          <p:nvPr/>
        </p:nvGrpSpPr>
        <p:grpSpPr>
          <a:xfrm>
            <a:off x="6940907" y="4305847"/>
            <a:ext cx="1917870" cy="1413892"/>
            <a:chOff x="8921977" y="4001571"/>
            <a:chExt cx="2926080" cy="1885188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B2F36DC9-FE12-A5B5-68A7-B95534E61C9E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59BD4347-0C02-943F-A559-EBAD586B4F0E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8E230A6C-C184-6CFF-3437-9ADAE4AE3543}"/>
              </a:ext>
            </a:extLst>
          </p:cNvPr>
          <p:cNvGrpSpPr/>
          <p:nvPr/>
        </p:nvGrpSpPr>
        <p:grpSpPr>
          <a:xfrm>
            <a:off x="221542" y="1894702"/>
            <a:ext cx="1917870" cy="1413892"/>
            <a:chOff x="332936" y="2555951"/>
            <a:chExt cx="2926080" cy="1885188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83940FD-B22E-19D4-A950-85E51731B65A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3753C1C0-B53F-13FB-F2E7-BF5A92F9E112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E8ED1267-A92C-C8D6-CB03-46991BDBACA5}"/>
              </a:ext>
            </a:extLst>
          </p:cNvPr>
          <p:cNvSpPr txBox="1"/>
          <p:nvPr/>
        </p:nvSpPr>
        <p:spPr>
          <a:xfrm>
            <a:off x="3617430" y="2293871"/>
            <a:ext cx="1639039" cy="4154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100" b="1" dirty="0"/>
              <a:t>Lorem Ipsum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EDC83B0-E9AC-BB7A-F471-0317E104CC4F}"/>
              </a:ext>
            </a:extLst>
          </p:cNvPr>
          <p:cNvSpPr txBox="1"/>
          <p:nvPr/>
        </p:nvSpPr>
        <p:spPr>
          <a:xfrm>
            <a:off x="3617431" y="3090421"/>
            <a:ext cx="1639038" cy="4154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100" b="1" dirty="0"/>
              <a:t>Lorem Ipsum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A03E387-5F9D-D75B-A32A-4955E68D93D9}"/>
              </a:ext>
            </a:extLst>
          </p:cNvPr>
          <p:cNvSpPr txBox="1"/>
          <p:nvPr/>
        </p:nvSpPr>
        <p:spPr>
          <a:xfrm>
            <a:off x="3617430" y="3885357"/>
            <a:ext cx="1639039" cy="4154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100" b="1" dirty="0"/>
              <a:t>Lorem Ipsum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FD7C2FF-B1AB-631D-1454-F6B8ABEF904C}"/>
              </a:ext>
            </a:extLst>
          </p:cNvPr>
          <p:cNvSpPr txBox="1"/>
          <p:nvPr/>
        </p:nvSpPr>
        <p:spPr>
          <a:xfrm>
            <a:off x="3617431" y="4682825"/>
            <a:ext cx="1639038" cy="4154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100" b="1" dirty="0">
                <a:solidFill>
                  <a:schemeClr val="bg1"/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4-Level Vertical Origami Process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7F5445F4-D073-ED40-4173-7E3B321E25BC}"/>
              </a:ext>
            </a:extLst>
          </p:cNvPr>
          <p:cNvSpPr/>
          <p:nvPr/>
        </p:nvSpPr>
        <p:spPr>
          <a:xfrm>
            <a:off x="3005665" y="2172271"/>
            <a:ext cx="2862568" cy="14589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1711"/>
                </a:moveTo>
                <a:lnTo>
                  <a:pt x="21600" y="0"/>
                </a:lnTo>
                <a:lnTo>
                  <a:pt x="21600" y="9843"/>
                </a:lnTo>
                <a:lnTo>
                  <a:pt x="0" y="21600"/>
                </a:ln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376E1D77-C315-3509-F048-E387C7AA4C78}"/>
              </a:ext>
            </a:extLst>
          </p:cNvPr>
          <p:cNvSpPr/>
          <p:nvPr/>
        </p:nvSpPr>
        <p:spPr>
          <a:xfrm>
            <a:off x="3005665" y="2968086"/>
            <a:ext cx="2862568" cy="14589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1711"/>
                </a:moveTo>
                <a:lnTo>
                  <a:pt x="21600" y="0"/>
                </a:lnTo>
                <a:lnTo>
                  <a:pt x="21600" y="9889"/>
                </a:lnTo>
                <a:lnTo>
                  <a:pt x="0" y="21600"/>
                </a:ln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76FBE5D1-00A2-6666-E9D1-BC9A98EDC71B}"/>
              </a:ext>
            </a:extLst>
          </p:cNvPr>
          <p:cNvSpPr/>
          <p:nvPr/>
        </p:nvSpPr>
        <p:spPr>
          <a:xfrm>
            <a:off x="3005665" y="3760792"/>
            <a:ext cx="2862568" cy="14589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1757"/>
                </a:moveTo>
                <a:lnTo>
                  <a:pt x="21600" y="0"/>
                </a:lnTo>
                <a:lnTo>
                  <a:pt x="21600" y="9889"/>
                </a:lnTo>
                <a:lnTo>
                  <a:pt x="0" y="21600"/>
                </a:ln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F24521E8-7056-BE8A-32FF-4D74C520BF13}"/>
              </a:ext>
            </a:extLst>
          </p:cNvPr>
          <p:cNvSpPr/>
          <p:nvPr/>
        </p:nvSpPr>
        <p:spPr>
          <a:xfrm>
            <a:off x="2390063" y="2167653"/>
            <a:ext cx="3478168" cy="6679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0"/>
                </a:moveTo>
                <a:lnTo>
                  <a:pt x="1491" y="8461"/>
                </a:lnTo>
                <a:cubicBezTo>
                  <a:pt x="1739" y="9854"/>
                  <a:pt x="1739" y="11945"/>
                  <a:pt x="1491" y="13239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Rectangle">
            <a:extLst>
              <a:ext uri="{FF2B5EF4-FFF2-40B4-BE49-F238E27FC236}">
                <a16:creationId xmlns:a16="http://schemas.microsoft.com/office/drawing/2014/main" id="{96390B3A-211F-0498-E963-AAC4700B32B9}"/>
              </a:ext>
            </a:extLst>
          </p:cNvPr>
          <p:cNvSpPr/>
          <p:nvPr/>
        </p:nvSpPr>
        <p:spPr>
          <a:xfrm>
            <a:off x="3005668" y="2964205"/>
            <a:ext cx="2862563" cy="667931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Rectangle">
            <a:extLst>
              <a:ext uri="{FF2B5EF4-FFF2-40B4-BE49-F238E27FC236}">
                <a16:creationId xmlns:a16="http://schemas.microsoft.com/office/drawing/2014/main" id="{517D47C2-9B5B-7876-832E-8DB097F9B91D}"/>
              </a:ext>
            </a:extLst>
          </p:cNvPr>
          <p:cNvSpPr/>
          <p:nvPr/>
        </p:nvSpPr>
        <p:spPr>
          <a:xfrm>
            <a:off x="3005668" y="3759141"/>
            <a:ext cx="2862563" cy="667931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B386BED1-CFA9-609A-E4E9-12A902CBAFB4}"/>
              </a:ext>
            </a:extLst>
          </p:cNvPr>
          <p:cNvSpPr/>
          <p:nvPr/>
        </p:nvSpPr>
        <p:spPr>
          <a:xfrm>
            <a:off x="3005665" y="4556607"/>
            <a:ext cx="3748274" cy="6679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3" h="21600" extrusionOk="0">
                <a:moveTo>
                  <a:pt x="21370" y="8361"/>
                </a:moveTo>
                <a:lnTo>
                  <a:pt x="19990" y="0"/>
                </a:lnTo>
                <a:lnTo>
                  <a:pt x="0" y="0"/>
                </a:lnTo>
                <a:lnTo>
                  <a:pt x="0" y="21600"/>
                </a:lnTo>
                <a:lnTo>
                  <a:pt x="19990" y="21600"/>
                </a:lnTo>
                <a:lnTo>
                  <a:pt x="21370" y="13239"/>
                </a:lnTo>
                <a:cubicBezTo>
                  <a:pt x="21600" y="11746"/>
                  <a:pt x="21600" y="9655"/>
                  <a:pt x="21370" y="8361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10" name="Graphic 9" descr="Briefcase with solid fill">
            <a:extLst>
              <a:ext uri="{FF2B5EF4-FFF2-40B4-BE49-F238E27FC236}">
                <a16:creationId xmlns:a16="http://schemas.microsoft.com/office/drawing/2014/main" id="{E431EB27-2974-4D55-2305-DDDF6BC758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297472" y="2296923"/>
            <a:ext cx="409394" cy="40939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Graphic 10" descr="Customer review with solid fill">
            <a:extLst>
              <a:ext uri="{FF2B5EF4-FFF2-40B4-BE49-F238E27FC236}">
                <a16:creationId xmlns:a16="http://schemas.microsoft.com/office/drawing/2014/main" id="{A7191068-FC41-0E14-7A16-D863A454E8B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297472" y="3888409"/>
            <a:ext cx="409394" cy="40939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" name="Graphic 11" descr="Open folder with solid fill">
            <a:extLst>
              <a:ext uri="{FF2B5EF4-FFF2-40B4-BE49-F238E27FC236}">
                <a16:creationId xmlns:a16="http://schemas.microsoft.com/office/drawing/2014/main" id="{3C5A3855-C5F6-D858-FE44-239E0BEE382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167030" y="3093473"/>
            <a:ext cx="409394" cy="40939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" name="Graphic 12" descr="Target Audience with solid fill">
            <a:extLst>
              <a:ext uri="{FF2B5EF4-FFF2-40B4-BE49-F238E27FC236}">
                <a16:creationId xmlns:a16="http://schemas.microsoft.com/office/drawing/2014/main" id="{AC917903-23FB-688F-609E-9A13C4F18A1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167030" y="4685877"/>
            <a:ext cx="409394" cy="40939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3DEF9C13-764E-80D6-16ED-C9C8F07A1176}"/>
              </a:ext>
            </a:extLst>
          </p:cNvPr>
          <p:cNvSpPr txBox="1"/>
          <p:nvPr/>
        </p:nvSpPr>
        <p:spPr>
          <a:xfrm>
            <a:off x="3617430" y="2293871"/>
            <a:ext cx="1639039" cy="4154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100" b="1" dirty="0"/>
              <a:t>Lorem Ipsum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783F1EA-081C-3738-6BDE-04FB908A6407}"/>
              </a:ext>
            </a:extLst>
          </p:cNvPr>
          <p:cNvSpPr txBox="1"/>
          <p:nvPr/>
        </p:nvSpPr>
        <p:spPr>
          <a:xfrm>
            <a:off x="3617431" y="3090421"/>
            <a:ext cx="1639038" cy="4154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100" b="1" dirty="0"/>
              <a:t>Lorem Ipsum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4EDCE62-E22E-4889-696F-B270240AEFD4}"/>
              </a:ext>
            </a:extLst>
          </p:cNvPr>
          <p:cNvSpPr txBox="1"/>
          <p:nvPr/>
        </p:nvSpPr>
        <p:spPr>
          <a:xfrm>
            <a:off x="3617430" y="3885357"/>
            <a:ext cx="1639039" cy="4154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100" b="1" dirty="0"/>
              <a:t>Lorem Ipsum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A881C87-C8DB-283C-2F1C-2B509DB66564}"/>
              </a:ext>
            </a:extLst>
          </p:cNvPr>
          <p:cNvSpPr txBox="1"/>
          <p:nvPr/>
        </p:nvSpPr>
        <p:spPr>
          <a:xfrm>
            <a:off x="3617431" y="4682825"/>
            <a:ext cx="1639038" cy="4154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100" b="1" dirty="0">
                <a:solidFill>
                  <a:schemeClr val="bg1"/>
                </a:solidFill>
              </a:rPr>
              <a:t>Lorem Ipsum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20658DBF-B323-EF6C-C4D8-0FD676075B27}"/>
              </a:ext>
            </a:extLst>
          </p:cNvPr>
          <p:cNvGrpSpPr/>
          <p:nvPr/>
        </p:nvGrpSpPr>
        <p:grpSpPr>
          <a:xfrm>
            <a:off x="6940907" y="4305847"/>
            <a:ext cx="1917870" cy="1413892"/>
            <a:chOff x="8921977" y="4001571"/>
            <a:chExt cx="2926080" cy="1885188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B2F36DC9-FE12-A5B5-68A7-B95534E61C9E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59BD4347-0C02-943F-A559-EBAD586B4F0E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8E230A6C-C184-6CFF-3437-9ADAE4AE3543}"/>
              </a:ext>
            </a:extLst>
          </p:cNvPr>
          <p:cNvGrpSpPr/>
          <p:nvPr/>
        </p:nvGrpSpPr>
        <p:grpSpPr>
          <a:xfrm>
            <a:off x="221542" y="1894702"/>
            <a:ext cx="1917870" cy="1413892"/>
            <a:chOff x="332936" y="2555951"/>
            <a:chExt cx="2926080" cy="1885188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83940FD-B22E-19D4-A950-85E51731B65A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3753C1C0-B53F-13FB-F2E7-BF5A92F9E112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97439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10429</TotalTime>
  <Words>231</Words>
  <Application>Microsoft Office PowerPoint</Application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4-Level Vertical Origami Process – Slide Template</vt:lpstr>
      <vt:lpstr>4-Level Vertical Origami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6-Level Vertical Origami Process</dc:title>
  <dc:creator>PresentationGO.com</dc:creator>
  <dc:description>© Copyright PresentationGO.com - Do not distribute or sale without written permission.</dc:description>
  <cp:lastModifiedBy>Christophe Barroche</cp:lastModifiedBy>
  <cp:revision>18</cp:revision>
  <dcterms:created xsi:type="dcterms:W3CDTF">2014-11-26T05:14:11Z</dcterms:created>
  <dcterms:modified xsi:type="dcterms:W3CDTF">2022-12-20T22:31:06Z</dcterms:modified>
  <cp:category>Charts &amp; Diagrams</cp:category>
</cp:coreProperties>
</file>