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4-Level Vertical Origami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F5445F4-D073-ED40-4173-7E3B321E25BC}"/>
              </a:ext>
            </a:extLst>
          </p:cNvPr>
          <p:cNvSpPr/>
          <p:nvPr/>
        </p:nvSpPr>
        <p:spPr>
          <a:xfrm>
            <a:off x="4007553" y="1617894"/>
            <a:ext cx="3816757" cy="1945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6E1D77-C315-3509-F048-E387C7AA4C78}"/>
              </a:ext>
            </a:extLst>
          </p:cNvPr>
          <p:cNvSpPr/>
          <p:nvPr/>
        </p:nvSpPr>
        <p:spPr>
          <a:xfrm>
            <a:off x="4007553" y="2678981"/>
            <a:ext cx="3816757" cy="1945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FBE5D1-00A2-6666-E9D1-BC9A98EDC71B}"/>
              </a:ext>
            </a:extLst>
          </p:cNvPr>
          <p:cNvSpPr/>
          <p:nvPr/>
        </p:nvSpPr>
        <p:spPr>
          <a:xfrm>
            <a:off x="4007553" y="3735922"/>
            <a:ext cx="3816757" cy="1945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57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4521E8-7056-BE8A-32FF-4D74C520BF13}"/>
              </a:ext>
            </a:extLst>
          </p:cNvPr>
          <p:cNvSpPr/>
          <p:nvPr/>
        </p:nvSpPr>
        <p:spPr>
          <a:xfrm>
            <a:off x="3186750" y="1611738"/>
            <a:ext cx="4637557" cy="89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0"/>
                </a:moveTo>
                <a:lnTo>
                  <a:pt x="1491" y="8461"/>
                </a:lnTo>
                <a:cubicBezTo>
                  <a:pt x="1739" y="9854"/>
                  <a:pt x="1739" y="11945"/>
                  <a:pt x="1491" y="13239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6390B3A-211F-0498-E963-AAC4700B32B9}"/>
              </a:ext>
            </a:extLst>
          </p:cNvPr>
          <p:cNvSpPr/>
          <p:nvPr/>
        </p:nvSpPr>
        <p:spPr>
          <a:xfrm>
            <a:off x="4007557" y="2673806"/>
            <a:ext cx="3816751" cy="890575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517D47C2-9B5B-7876-832E-8DB097F9B91D}"/>
              </a:ext>
            </a:extLst>
          </p:cNvPr>
          <p:cNvSpPr/>
          <p:nvPr/>
        </p:nvSpPr>
        <p:spPr>
          <a:xfrm>
            <a:off x="4007557" y="3733721"/>
            <a:ext cx="3816751" cy="890575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86BED1-CFA9-609A-E4E9-12A902CBAFB4}"/>
              </a:ext>
            </a:extLst>
          </p:cNvPr>
          <p:cNvSpPr/>
          <p:nvPr/>
        </p:nvSpPr>
        <p:spPr>
          <a:xfrm>
            <a:off x="4007553" y="4797009"/>
            <a:ext cx="4997698" cy="89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370" y="8361"/>
                </a:moveTo>
                <a:lnTo>
                  <a:pt x="19990" y="0"/>
                </a:lnTo>
                <a:lnTo>
                  <a:pt x="0" y="0"/>
                </a:lnTo>
                <a:lnTo>
                  <a:pt x="0" y="21600"/>
                </a:lnTo>
                <a:lnTo>
                  <a:pt x="19990" y="21600"/>
                </a:lnTo>
                <a:lnTo>
                  <a:pt x="21370" y="13239"/>
                </a:lnTo>
                <a:cubicBezTo>
                  <a:pt x="21600" y="11746"/>
                  <a:pt x="21600" y="9655"/>
                  <a:pt x="21370" y="83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Graphic 9" descr="Briefcase with solid fill">
            <a:extLst>
              <a:ext uri="{FF2B5EF4-FFF2-40B4-BE49-F238E27FC236}">
                <a16:creationId xmlns:a16="http://schemas.microsoft.com/office/drawing/2014/main" id="{E431EB27-2974-4D55-2305-DDDF6BC75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63296" y="178409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Customer review with solid fill">
            <a:extLst>
              <a:ext uri="{FF2B5EF4-FFF2-40B4-BE49-F238E27FC236}">
                <a16:creationId xmlns:a16="http://schemas.microsoft.com/office/drawing/2014/main" id="{A7191068-FC41-0E14-7A16-D863A454E8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63296" y="3906079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Open folder with solid fill">
            <a:extLst>
              <a:ext uri="{FF2B5EF4-FFF2-40B4-BE49-F238E27FC236}">
                <a16:creationId xmlns:a16="http://schemas.microsoft.com/office/drawing/2014/main" id="{3C5A3855-C5F6-D858-FE44-239E0BEE38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2707" y="2846164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Target Audience with solid fill">
            <a:extLst>
              <a:ext uri="{FF2B5EF4-FFF2-40B4-BE49-F238E27FC236}">
                <a16:creationId xmlns:a16="http://schemas.microsoft.com/office/drawing/2014/main" id="{AC917903-23FB-688F-609E-9A13C4F18A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2707" y="4969369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DEF9C13-764E-80D6-16ED-C9C8F07A1176}"/>
              </a:ext>
            </a:extLst>
          </p:cNvPr>
          <p:cNvSpPr txBox="1"/>
          <p:nvPr/>
        </p:nvSpPr>
        <p:spPr>
          <a:xfrm>
            <a:off x="4855065" y="1795417"/>
            <a:ext cx="21217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83F1EA-081C-3738-6BDE-04FB908A6407}"/>
              </a:ext>
            </a:extLst>
          </p:cNvPr>
          <p:cNvSpPr txBox="1"/>
          <p:nvPr/>
        </p:nvSpPr>
        <p:spPr>
          <a:xfrm>
            <a:off x="4855065" y="2857483"/>
            <a:ext cx="21217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EDCE62-E22E-4889-696F-B270240AEFD4}"/>
              </a:ext>
            </a:extLst>
          </p:cNvPr>
          <p:cNvSpPr txBox="1"/>
          <p:nvPr/>
        </p:nvSpPr>
        <p:spPr>
          <a:xfrm>
            <a:off x="4855065" y="3917398"/>
            <a:ext cx="21217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881C87-C8DB-283C-2F1C-2B509DB66564}"/>
              </a:ext>
            </a:extLst>
          </p:cNvPr>
          <p:cNvSpPr txBox="1"/>
          <p:nvPr/>
        </p:nvSpPr>
        <p:spPr>
          <a:xfrm>
            <a:off x="4855065" y="4980688"/>
            <a:ext cx="21217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658DBF-B323-EF6C-C4D8-0FD676075B27}"/>
              </a:ext>
            </a:extLst>
          </p:cNvPr>
          <p:cNvGrpSpPr/>
          <p:nvPr/>
        </p:nvGrpSpPr>
        <p:grpSpPr>
          <a:xfrm>
            <a:off x="9254543" y="4534477"/>
            <a:ext cx="2557160" cy="1474819"/>
            <a:chOff x="8921977" y="4073386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F36DC9-FE12-A5B5-68A7-B95534E61C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BD4347-0C02-943F-A559-EBAD586B4F0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230A6C-C184-6CFF-3437-9ADAE4AE3543}"/>
              </a:ext>
            </a:extLst>
          </p:cNvPr>
          <p:cNvGrpSpPr/>
          <p:nvPr/>
        </p:nvGrpSpPr>
        <p:grpSpPr>
          <a:xfrm>
            <a:off x="295389" y="1319617"/>
            <a:ext cx="2557160" cy="1474819"/>
            <a:chOff x="332936" y="2627766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3940FD-B22E-19D4-A950-85E51731B6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53C1C0-B53F-13FB-F2E7-BF5A92F9E1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4-Level Vertical Origami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F5445F4-D073-ED40-4173-7E3B321E25BC}"/>
              </a:ext>
            </a:extLst>
          </p:cNvPr>
          <p:cNvSpPr/>
          <p:nvPr/>
        </p:nvSpPr>
        <p:spPr>
          <a:xfrm>
            <a:off x="4007553" y="1617894"/>
            <a:ext cx="3816757" cy="1945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6E1D77-C315-3509-F048-E387C7AA4C78}"/>
              </a:ext>
            </a:extLst>
          </p:cNvPr>
          <p:cNvSpPr/>
          <p:nvPr/>
        </p:nvSpPr>
        <p:spPr>
          <a:xfrm>
            <a:off x="4007553" y="2678981"/>
            <a:ext cx="3816757" cy="1945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FBE5D1-00A2-6666-E9D1-BC9A98EDC71B}"/>
              </a:ext>
            </a:extLst>
          </p:cNvPr>
          <p:cNvSpPr/>
          <p:nvPr/>
        </p:nvSpPr>
        <p:spPr>
          <a:xfrm>
            <a:off x="4007553" y="3735922"/>
            <a:ext cx="3816757" cy="1945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57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4521E8-7056-BE8A-32FF-4D74C520BF13}"/>
              </a:ext>
            </a:extLst>
          </p:cNvPr>
          <p:cNvSpPr/>
          <p:nvPr/>
        </p:nvSpPr>
        <p:spPr>
          <a:xfrm>
            <a:off x="3186750" y="1611738"/>
            <a:ext cx="4637557" cy="89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0"/>
                </a:moveTo>
                <a:lnTo>
                  <a:pt x="1491" y="8461"/>
                </a:lnTo>
                <a:cubicBezTo>
                  <a:pt x="1739" y="9854"/>
                  <a:pt x="1739" y="11945"/>
                  <a:pt x="1491" y="13239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6390B3A-211F-0498-E963-AAC4700B32B9}"/>
              </a:ext>
            </a:extLst>
          </p:cNvPr>
          <p:cNvSpPr/>
          <p:nvPr/>
        </p:nvSpPr>
        <p:spPr>
          <a:xfrm>
            <a:off x="4007557" y="2673806"/>
            <a:ext cx="3816751" cy="890575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517D47C2-9B5B-7876-832E-8DB097F9B91D}"/>
              </a:ext>
            </a:extLst>
          </p:cNvPr>
          <p:cNvSpPr/>
          <p:nvPr/>
        </p:nvSpPr>
        <p:spPr>
          <a:xfrm>
            <a:off x="4007557" y="3733721"/>
            <a:ext cx="3816751" cy="890575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86BED1-CFA9-609A-E4E9-12A902CBAFB4}"/>
              </a:ext>
            </a:extLst>
          </p:cNvPr>
          <p:cNvSpPr/>
          <p:nvPr/>
        </p:nvSpPr>
        <p:spPr>
          <a:xfrm>
            <a:off x="4007553" y="4797009"/>
            <a:ext cx="4997698" cy="89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370" y="8361"/>
                </a:moveTo>
                <a:lnTo>
                  <a:pt x="19990" y="0"/>
                </a:lnTo>
                <a:lnTo>
                  <a:pt x="0" y="0"/>
                </a:lnTo>
                <a:lnTo>
                  <a:pt x="0" y="21600"/>
                </a:lnTo>
                <a:lnTo>
                  <a:pt x="19990" y="21600"/>
                </a:lnTo>
                <a:lnTo>
                  <a:pt x="21370" y="13239"/>
                </a:lnTo>
                <a:cubicBezTo>
                  <a:pt x="21600" y="11746"/>
                  <a:pt x="21600" y="9655"/>
                  <a:pt x="21370" y="83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Graphic 9" descr="Briefcase with solid fill">
            <a:extLst>
              <a:ext uri="{FF2B5EF4-FFF2-40B4-BE49-F238E27FC236}">
                <a16:creationId xmlns:a16="http://schemas.microsoft.com/office/drawing/2014/main" id="{E431EB27-2974-4D55-2305-DDDF6BC75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63296" y="1784098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Customer review with solid fill">
            <a:extLst>
              <a:ext uri="{FF2B5EF4-FFF2-40B4-BE49-F238E27FC236}">
                <a16:creationId xmlns:a16="http://schemas.microsoft.com/office/drawing/2014/main" id="{A7191068-FC41-0E14-7A16-D863A454E8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63296" y="3906079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Open folder with solid fill">
            <a:extLst>
              <a:ext uri="{FF2B5EF4-FFF2-40B4-BE49-F238E27FC236}">
                <a16:creationId xmlns:a16="http://schemas.microsoft.com/office/drawing/2014/main" id="{3C5A3855-C5F6-D858-FE44-239E0BEE38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2707" y="2846164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Target Audience with solid fill">
            <a:extLst>
              <a:ext uri="{FF2B5EF4-FFF2-40B4-BE49-F238E27FC236}">
                <a16:creationId xmlns:a16="http://schemas.microsoft.com/office/drawing/2014/main" id="{AC917903-23FB-688F-609E-9A13C4F18A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2707" y="4969369"/>
            <a:ext cx="545858" cy="5458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0658DBF-B323-EF6C-C4D8-0FD676075B27}"/>
              </a:ext>
            </a:extLst>
          </p:cNvPr>
          <p:cNvGrpSpPr/>
          <p:nvPr/>
        </p:nvGrpSpPr>
        <p:grpSpPr>
          <a:xfrm>
            <a:off x="9254543" y="4534477"/>
            <a:ext cx="2557160" cy="1474819"/>
            <a:chOff x="8921977" y="4073386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F36DC9-FE12-A5B5-68A7-B95534E61C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BD4347-0C02-943F-A559-EBAD586B4F0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230A6C-C184-6CFF-3437-9ADAE4AE3543}"/>
              </a:ext>
            </a:extLst>
          </p:cNvPr>
          <p:cNvGrpSpPr/>
          <p:nvPr/>
        </p:nvGrpSpPr>
        <p:grpSpPr>
          <a:xfrm>
            <a:off x="295389" y="1319617"/>
            <a:ext cx="2557160" cy="1474819"/>
            <a:chOff x="332936" y="2627766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3940FD-B22E-19D4-A950-85E51731B6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53C1C0-B53F-13FB-F2E7-BF5A92F9E1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D434861-E1B6-9709-A176-6EAFE6EFD246}"/>
              </a:ext>
            </a:extLst>
          </p:cNvPr>
          <p:cNvSpPr txBox="1"/>
          <p:nvPr/>
        </p:nvSpPr>
        <p:spPr>
          <a:xfrm>
            <a:off x="4855065" y="1795417"/>
            <a:ext cx="21217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E7C7BC-7A01-E258-DC5C-9F4435E6B4AE}"/>
              </a:ext>
            </a:extLst>
          </p:cNvPr>
          <p:cNvSpPr txBox="1"/>
          <p:nvPr/>
        </p:nvSpPr>
        <p:spPr>
          <a:xfrm>
            <a:off x="4855065" y="2857483"/>
            <a:ext cx="21217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E4F8D5-7172-9FA1-9BA9-E018498927A8}"/>
              </a:ext>
            </a:extLst>
          </p:cNvPr>
          <p:cNvSpPr txBox="1"/>
          <p:nvPr/>
        </p:nvSpPr>
        <p:spPr>
          <a:xfrm>
            <a:off x="4855065" y="3917398"/>
            <a:ext cx="21217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0D46DF-1C30-6142-E016-E2F8B9073720}"/>
              </a:ext>
            </a:extLst>
          </p:cNvPr>
          <p:cNvSpPr txBox="1"/>
          <p:nvPr/>
        </p:nvSpPr>
        <p:spPr>
          <a:xfrm>
            <a:off x="4855065" y="4980688"/>
            <a:ext cx="21217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36543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8668</TotalTime>
  <Words>231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4-Level Vertical Origami Process – Slide Template</vt:lpstr>
      <vt:lpstr>4-Level Vertical Origami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6-Level Vertical Origami Process</dc:title>
  <dc:creator>PresentationGO.com</dc:creator>
  <dc:description>© Copyright PresentationGO.com - Do not distribute or sale without written permission.</dc:description>
  <cp:lastModifiedBy>Christophe Barroche</cp:lastModifiedBy>
  <cp:revision>23</cp:revision>
  <dcterms:created xsi:type="dcterms:W3CDTF">2014-11-26T05:14:11Z</dcterms:created>
  <dcterms:modified xsi:type="dcterms:W3CDTF">2022-12-20T22:30:55Z</dcterms:modified>
  <cp:category>Charts &amp; Diagrams</cp:category>
</cp:coreProperties>
</file>