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5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3028062" y="3880251"/>
            <a:ext cx="1397198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377211" y="3880252"/>
            <a:ext cx="1397198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6329764" y="3880251"/>
            <a:ext cx="1397198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E7FEC77C-4E50-49A0-AF61-B5713D8A3ABD}"/>
              </a:ext>
            </a:extLst>
          </p:cNvPr>
          <p:cNvSpPr/>
          <p:nvPr/>
        </p:nvSpPr>
        <p:spPr>
          <a:xfrm>
            <a:off x="0" y="2297031"/>
            <a:ext cx="1668414" cy="1427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2" y="10800"/>
                </a:moveTo>
                <a:cubicBezTo>
                  <a:pt x="18442" y="9230"/>
                  <a:pt x="17988" y="7702"/>
                  <a:pt x="17153" y="6472"/>
                </a:cubicBezTo>
                <a:lnTo>
                  <a:pt x="17171" y="6450"/>
                </a:lnTo>
                <a:lnTo>
                  <a:pt x="16917" y="6111"/>
                </a:lnTo>
                <a:cubicBezTo>
                  <a:pt x="16663" y="5771"/>
                  <a:pt x="16391" y="5474"/>
                  <a:pt x="16082" y="5198"/>
                </a:cubicBezTo>
                <a:cubicBezTo>
                  <a:pt x="15193" y="4392"/>
                  <a:pt x="14122" y="3883"/>
                  <a:pt x="12996" y="3734"/>
                </a:cubicBezTo>
                <a:lnTo>
                  <a:pt x="12742" y="3713"/>
                </a:lnTo>
                <a:lnTo>
                  <a:pt x="12742" y="3713"/>
                </a:lnTo>
                <a:cubicBezTo>
                  <a:pt x="12615" y="3713"/>
                  <a:pt x="12488" y="3692"/>
                  <a:pt x="12361" y="3692"/>
                </a:cubicBezTo>
                <a:lnTo>
                  <a:pt x="0" y="3692"/>
                </a:lnTo>
                <a:lnTo>
                  <a:pt x="0" y="0"/>
                </a:lnTo>
                <a:lnTo>
                  <a:pt x="12361" y="0"/>
                </a:lnTo>
                <a:cubicBezTo>
                  <a:pt x="13777" y="0"/>
                  <a:pt x="15138" y="361"/>
                  <a:pt x="16409" y="1082"/>
                </a:cubicBezTo>
                <a:cubicBezTo>
                  <a:pt x="16572" y="1188"/>
                  <a:pt x="16754" y="1294"/>
                  <a:pt x="16917" y="1400"/>
                </a:cubicBezTo>
                <a:cubicBezTo>
                  <a:pt x="18079" y="2185"/>
                  <a:pt x="19095" y="3246"/>
                  <a:pt x="19876" y="4541"/>
                </a:cubicBezTo>
                <a:cubicBezTo>
                  <a:pt x="21001" y="6387"/>
                  <a:pt x="21600" y="8551"/>
                  <a:pt x="21600" y="10800"/>
                </a:cubicBezTo>
                <a:cubicBezTo>
                  <a:pt x="21600" y="12964"/>
                  <a:pt x="21055" y="15022"/>
                  <a:pt x="20021" y="16826"/>
                </a:cubicBezTo>
                <a:cubicBezTo>
                  <a:pt x="19985" y="16826"/>
                  <a:pt x="19930" y="16805"/>
                  <a:pt x="19894" y="16805"/>
                </a:cubicBezTo>
                <a:cubicBezTo>
                  <a:pt x="19839" y="16783"/>
                  <a:pt x="19785" y="16783"/>
                  <a:pt x="19730" y="16762"/>
                </a:cubicBezTo>
                <a:cubicBezTo>
                  <a:pt x="19640" y="16741"/>
                  <a:pt x="19531" y="16699"/>
                  <a:pt x="19440" y="16677"/>
                </a:cubicBezTo>
                <a:cubicBezTo>
                  <a:pt x="19386" y="16656"/>
                  <a:pt x="19349" y="16656"/>
                  <a:pt x="19295" y="16635"/>
                </a:cubicBezTo>
                <a:cubicBezTo>
                  <a:pt x="19168" y="16593"/>
                  <a:pt x="19059" y="16550"/>
                  <a:pt x="18932" y="16486"/>
                </a:cubicBezTo>
                <a:cubicBezTo>
                  <a:pt x="18914" y="16486"/>
                  <a:pt x="18895" y="16465"/>
                  <a:pt x="18859" y="16465"/>
                </a:cubicBezTo>
                <a:cubicBezTo>
                  <a:pt x="18714" y="16402"/>
                  <a:pt x="18587" y="16317"/>
                  <a:pt x="18460" y="16253"/>
                </a:cubicBezTo>
                <a:cubicBezTo>
                  <a:pt x="18424" y="16232"/>
                  <a:pt x="18387" y="16211"/>
                  <a:pt x="18351" y="16189"/>
                </a:cubicBezTo>
                <a:cubicBezTo>
                  <a:pt x="18260" y="16126"/>
                  <a:pt x="18151" y="16062"/>
                  <a:pt x="18061" y="15998"/>
                </a:cubicBezTo>
                <a:cubicBezTo>
                  <a:pt x="18024" y="15956"/>
                  <a:pt x="17970" y="15935"/>
                  <a:pt x="17933" y="15892"/>
                </a:cubicBezTo>
                <a:cubicBezTo>
                  <a:pt x="17861" y="15829"/>
                  <a:pt x="17770" y="15765"/>
                  <a:pt x="17697" y="15701"/>
                </a:cubicBezTo>
                <a:cubicBezTo>
                  <a:pt x="17661" y="15659"/>
                  <a:pt x="17607" y="15617"/>
                  <a:pt x="17570" y="15574"/>
                </a:cubicBezTo>
                <a:cubicBezTo>
                  <a:pt x="17498" y="15510"/>
                  <a:pt x="17425" y="15426"/>
                  <a:pt x="17353" y="15341"/>
                </a:cubicBezTo>
                <a:cubicBezTo>
                  <a:pt x="17316" y="15298"/>
                  <a:pt x="17280" y="15256"/>
                  <a:pt x="17226" y="15213"/>
                </a:cubicBezTo>
                <a:cubicBezTo>
                  <a:pt x="17207" y="15192"/>
                  <a:pt x="17189" y="15171"/>
                  <a:pt x="17171" y="15150"/>
                </a:cubicBezTo>
                <a:cubicBezTo>
                  <a:pt x="17988" y="13898"/>
                  <a:pt x="18442" y="12370"/>
                  <a:pt x="18442" y="10800"/>
                </a:cubicBezTo>
                <a:close/>
                <a:moveTo>
                  <a:pt x="12361" y="17908"/>
                </a:moveTo>
                <a:lnTo>
                  <a:pt x="0" y="17908"/>
                </a:lnTo>
                <a:lnTo>
                  <a:pt x="0" y="21600"/>
                </a:lnTo>
                <a:lnTo>
                  <a:pt x="12361" y="21600"/>
                </a:lnTo>
                <a:cubicBezTo>
                  <a:pt x="13486" y="21600"/>
                  <a:pt x="14575" y="21367"/>
                  <a:pt x="15610" y="20900"/>
                </a:cubicBezTo>
                <a:cubicBezTo>
                  <a:pt x="15537" y="20857"/>
                  <a:pt x="15483" y="20794"/>
                  <a:pt x="15410" y="20751"/>
                </a:cubicBezTo>
                <a:cubicBezTo>
                  <a:pt x="15356" y="20709"/>
                  <a:pt x="15301" y="20688"/>
                  <a:pt x="15265" y="20645"/>
                </a:cubicBezTo>
                <a:cubicBezTo>
                  <a:pt x="15102" y="20518"/>
                  <a:pt x="14957" y="20391"/>
                  <a:pt x="14811" y="20263"/>
                </a:cubicBezTo>
                <a:cubicBezTo>
                  <a:pt x="14793" y="20242"/>
                  <a:pt x="14793" y="20242"/>
                  <a:pt x="14775" y="20221"/>
                </a:cubicBezTo>
                <a:cubicBezTo>
                  <a:pt x="14630" y="20093"/>
                  <a:pt x="14503" y="19966"/>
                  <a:pt x="14358" y="19839"/>
                </a:cubicBezTo>
                <a:cubicBezTo>
                  <a:pt x="14321" y="19796"/>
                  <a:pt x="14267" y="19754"/>
                  <a:pt x="14231" y="19712"/>
                </a:cubicBezTo>
                <a:cubicBezTo>
                  <a:pt x="14122" y="19605"/>
                  <a:pt x="14031" y="19499"/>
                  <a:pt x="13922" y="19393"/>
                </a:cubicBezTo>
                <a:cubicBezTo>
                  <a:pt x="13886" y="19351"/>
                  <a:pt x="13831" y="19308"/>
                  <a:pt x="13795" y="19245"/>
                </a:cubicBezTo>
                <a:cubicBezTo>
                  <a:pt x="13686" y="19117"/>
                  <a:pt x="13559" y="18969"/>
                  <a:pt x="13450" y="18842"/>
                </a:cubicBezTo>
                <a:cubicBezTo>
                  <a:pt x="13432" y="18820"/>
                  <a:pt x="13414" y="18799"/>
                  <a:pt x="13396" y="18757"/>
                </a:cubicBezTo>
                <a:cubicBezTo>
                  <a:pt x="13269" y="18587"/>
                  <a:pt x="13142" y="18417"/>
                  <a:pt x="13014" y="18248"/>
                </a:cubicBezTo>
                <a:cubicBezTo>
                  <a:pt x="12978" y="18205"/>
                  <a:pt x="12960" y="18163"/>
                  <a:pt x="12924" y="18120"/>
                </a:cubicBezTo>
                <a:cubicBezTo>
                  <a:pt x="12869" y="18035"/>
                  <a:pt x="12815" y="17951"/>
                  <a:pt x="12742" y="17866"/>
                </a:cubicBezTo>
                <a:cubicBezTo>
                  <a:pt x="12633" y="17908"/>
                  <a:pt x="12488" y="17908"/>
                  <a:pt x="12361" y="1790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6CDCA0E-4D3F-4FF8-8CC3-7676545D90BB}"/>
              </a:ext>
            </a:extLst>
          </p:cNvPr>
          <p:cNvSpPr/>
          <p:nvPr/>
        </p:nvSpPr>
        <p:spPr>
          <a:xfrm>
            <a:off x="7472796" y="2295630"/>
            <a:ext cx="1671205" cy="1430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43" y="3748"/>
                </a:moveTo>
                <a:cubicBezTo>
                  <a:pt x="8789" y="3663"/>
                  <a:pt x="8734" y="3579"/>
                  <a:pt x="8680" y="3494"/>
                </a:cubicBezTo>
                <a:cubicBezTo>
                  <a:pt x="8644" y="3452"/>
                  <a:pt x="8626" y="3409"/>
                  <a:pt x="8589" y="3346"/>
                </a:cubicBezTo>
                <a:cubicBezTo>
                  <a:pt x="8462" y="3176"/>
                  <a:pt x="8354" y="3007"/>
                  <a:pt x="8209" y="2838"/>
                </a:cubicBezTo>
                <a:cubicBezTo>
                  <a:pt x="8191" y="2816"/>
                  <a:pt x="8172" y="2774"/>
                  <a:pt x="8136" y="2753"/>
                </a:cubicBezTo>
                <a:cubicBezTo>
                  <a:pt x="8028" y="2626"/>
                  <a:pt x="7919" y="2478"/>
                  <a:pt x="7810" y="2351"/>
                </a:cubicBezTo>
                <a:cubicBezTo>
                  <a:pt x="7774" y="2308"/>
                  <a:pt x="7720" y="2245"/>
                  <a:pt x="7683" y="2202"/>
                </a:cubicBezTo>
                <a:cubicBezTo>
                  <a:pt x="7593" y="2097"/>
                  <a:pt x="7484" y="1991"/>
                  <a:pt x="7375" y="1885"/>
                </a:cubicBezTo>
                <a:cubicBezTo>
                  <a:pt x="7339" y="1842"/>
                  <a:pt x="7285" y="1800"/>
                  <a:pt x="7248" y="1758"/>
                </a:cubicBezTo>
                <a:cubicBezTo>
                  <a:pt x="7121" y="1631"/>
                  <a:pt x="6976" y="1504"/>
                  <a:pt x="6850" y="1376"/>
                </a:cubicBezTo>
                <a:cubicBezTo>
                  <a:pt x="6831" y="1355"/>
                  <a:pt x="6813" y="1355"/>
                  <a:pt x="6813" y="1334"/>
                </a:cubicBezTo>
                <a:cubicBezTo>
                  <a:pt x="6668" y="1207"/>
                  <a:pt x="6505" y="1080"/>
                  <a:pt x="6360" y="953"/>
                </a:cubicBezTo>
                <a:cubicBezTo>
                  <a:pt x="6306" y="911"/>
                  <a:pt x="6252" y="868"/>
                  <a:pt x="6215" y="847"/>
                </a:cubicBezTo>
                <a:cubicBezTo>
                  <a:pt x="6143" y="805"/>
                  <a:pt x="6088" y="741"/>
                  <a:pt x="6016" y="699"/>
                </a:cubicBezTo>
                <a:cubicBezTo>
                  <a:pt x="7049" y="233"/>
                  <a:pt x="8136" y="0"/>
                  <a:pt x="9260" y="0"/>
                </a:cubicBezTo>
                <a:lnTo>
                  <a:pt x="21600" y="0"/>
                </a:lnTo>
                <a:lnTo>
                  <a:pt x="21600" y="3685"/>
                </a:lnTo>
                <a:lnTo>
                  <a:pt x="9260" y="3685"/>
                </a:lnTo>
                <a:cubicBezTo>
                  <a:pt x="9115" y="3727"/>
                  <a:pt x="8988" y="3727"/>
                  <a:pt x="8843" y="3748"/>
                </a:cubicBezTo>
                <a:close/>
                <a:moveTo>
                  <a:pt x="4440" y="6501"/>
                </a:moveTo>
                <a:cubicBezTo>
                  <a:pt x="4421" y="6480"/>
                  <a:pt x="4403" y="6459"/>
                  <a:pt x="4385" y="6438"/>
                </a:cubicBezTo>
                <a:cubicBezTo>
                  <a:pt x="4349" y="6395"/>
                  <a:pt x="4295" y="6353"/>
                  <a:pt x="4258" y="6311"/>
                </a:cubicBezTo>
                <a:cubicBezTo>
                  <a:pt x="4186" y="6226"/>
                  <a:pt x="4113" y="6162"/>
                  <a:pt x="4041" y="6099"/>
                </a:cubicBezTo>
                <a:cubicBezTo>
                  <a:pt x="3987" y="6056"/>
                  <a:pt x="3950" y="6014"/>
                  <a:pt x="3896" y="5972"/>
                </a:cubicBezTo>
                <a:cubicBezTo>
                  <a:pt x="3824" y="5908"/>
                  <a:pt x="3733" y="5845"/>
                  <a:pt x="3660" y="5781"/>
                </a:cubicBezTo>
                <a:cubicBezTo>
                  <a:pt x="3606" y="5739"/>
                  <a:pt x="3570" y="5718"/>
                  <a:pt x="3516" y="5675"/>
                </a:cubicBezTo>
                <a:cubicBezTo>
                  <a:pt x="3425" y="5612"/>
                  <a:pt x="3334" y="5548"/>
                  <a:pt x="3244" y="5485"/>
                </a:cubicBezTo>
                <a:cubicBezTo>
                  <a:pt x="3207" y="5463"/>
                  <a:pt x="3171" y="5442"/>
                  <a:pt x="3135" y="5421"/>
                </a:cubicBezTo>
                <a:cubicBezTo>
                  <a:pt x="3008" y="5336"/>
                  <a:pt x="2863" y="5273"/>
                  <a:pt x="2736" y="5209"/>
                </a:cubicBezTo>
                <a:cubicBezTo>
                  <a:pt x="2718" y="5188"/>
                  <a:pt x="2682" y="5188"/>
                  <a:pt x="2664" y="5167"/>
                </a:cubicBezTo>
                <a:cubicBezTo>
                  <a:pt x="2555" y="5125"/>
                  <a:pt x="2428" y="5061"/>
                  <a:pt x="2320" y="5019"/>
                </a:cubicBezTo>
                <a:cubicBezTo>
                  <a:pt x="2265" y="4998"/>
                  <a:pt x="2211" y="4976"/>
                  <a:pt x="2175" y="4976"/>
                </a:cubicBezTo>
                <a:cubicBezTo>
                  <a:pt x="2084" y="4955"/>
                  <a:pt x="1993" y="4913"/>
                  <a:pt x="1885" y="4892"/>
                </a:cubicBezTo>
                <a:cubicBezTo>
                  <a:pt x="1830" y="4871"/>
                  <a:pt x="1776" y="4871"/>
                  <a:pt x="1703" y="4849"/>
                </a:cubicBezTo>
                <a:cubicBezTo>
                  <a:pt x="1667" y="4849"/>
                  <a:pt x="1613" y="4828"/>
                  <a:pt x="1577" y="4828"/>
                </a:cubicBezTo>
                <a:cubicBezTo>
                  <a:pt x="544" y="6607"/>
                  <a:pt x="0" y="8682"/>
                  <a:pt x="0" y="10842"/>
                </a:cubicBezTo>
                <a:cubicBezTo>
                  <a:pt x="0" y="13108"/>
                  <a:pt x="598" y="15268"/>
                  <a:pt x="1721" y="17089"/>
                </a:cubicBezTo>
                <a:cubicBezTo>
                  <a:pt x="2609" y="18551"/>
                  <a:pt x="3824" y="19736"/>
                  <a:pt x="5183" y="20520"/>
                </a:cubicBezTo>
                <a:cubicBezTo>
                  <a:pt x="6451" y="21240"/>
                  <a:pt x="7810" y="21600"/>
                  <a:pt x="9224" y="21600"/>
                </a:cubicBezTo>
                <a:lnTo>
                  <a:pt x="21564" y="21600"/>
                </a:lnTo>
                <a:lnTo>
                  <a:pt x="21564" y="17915"/>
                </a:lnTo>
                <a:lnTo>
                  <a:pt x="9224" y="17915"/>
                </a:lnTo>
                <a:cubicBezTo>
                  <a:pt x="9097" y="17915"/>
                  <a:pt x="8970" y="17915"/>
                  <a:pt x="8843" y="17894"/>
                </a:cubicBezTo>
                <a:lnTo>
                  <a:pt x="8843" y="17894"/>
                </a:lnTo>
                <a:lnTo>
                  <a:pt x="8589" y="17873"/>
                </a:lnTo>
                <a:cubicBezTo>
                  <a:pt x="7085" y="17682"/>
                  <a:pt x="5690" y="16835"/>
                  <a:pt x="4675" y="15501"/>
                </a:cubicBezTo>
                <a:lnTo>
                  <a:pt x="4421" y="15162"/>
                </a:lnTo>
                <a:lnTo>
                  <a:pt x="4440" y="15141"/>
                </a:lnTo>
                <a:cubicBezTo>
                  <a:pt x="3624" y="13892"/>
                  <a:pt x="3153" y="12388"/>
                  <a:pt x="3153" y="10821"/>
                </a:cubicBezTo>
                <a:cubicBezTo>
                  <a:pt x="3171" y="9254"/>
                  <a:pt x="3624" y="7751"/>
                  <a:pt x="4440" y="650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F1EBE58-D4D3-4DC4-AB67-A11F79B3BAC7}"/>
              </a:ext>
            </a:extLst>
          </p:cNvPr>
          <p:cNvSpPr/>
          <p:nvPr/>
        </p:nvSpPr>
        <p:spPr>
          <a:xfrm>
            <a:off x="5818406" y="2295630"/>
            <a:ext cx="2419913" cy="1430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80" y="17852"/>
                </a:moveTo>
                <a:cubicBezTo>
                  <a:pt x="15518" y="17937"/>
                  <a:pt x="15555" y="18021"/>
                  <a:pt x="15593" y="18106"/>
                </a:cubicBezTo>
                <a:cubicBezTo>
                  <a:pt x="15618" y="18148"/>
                  <a:pt x="15630" y="18191"/>
                  <a:pt x="15655" y="18254"/>
                </a:cubicBezTo>
                <a:cubicBezTo>
                  <a:pt x="15743" y="18424"/>
                  <a:pt x="15818" y="18593"/>
                  <a:pt x="15918" y="18762"/>
                </a:cubicBezTo>
                <a:cubicBezTo>
                  <a:pt x="15931" y="18784"/>
                  <a:pt x="15943" y="18826"/>
                  <a:pt x="15968" y="18847"/>
                </a:cubicBezTo>
                <a:cubicBezTo>
                  <a:pt x="16043" y="18974"/>
                  <a:pt x="16119" y="19122"/>
                  <a:pt x="16194" y="19249"/>
                </a:cubicBezTo>
                <a:cubicBezTo>
                  <a:pt x="16219" y="19292"/>
                  <a:pt x="16256" y="19355"/>
                  <a:pt x="16281" y="19398"/>
                </a:cubicBezTo>
                <a:cubicBezTo>
                  <a:pt x="16344" y="19503"/>
                  <a:pt x="16419" y="19609"/>
                  <a:pt x="16494" y="19715"/>
                </a:cubicBezTo>
                <a:cubicBezTo>
                  <a:pt x="16519" y="19758"/>
                  <a:pt x="16557" y="19800"/>
                  <a:pt x="16582" y="19842"/>
                </a:cubicBezTo>
                <a:cubicBezTo>
                  <a:pt x="16669" y="19969"/>
                  <a:pt x="16769" y="20096"/>
                  <a:pt x="16869" y="20224"/>
                </a:cubicBezTo>
                <a:cubicBezTo>
                  <a:pt x="16882" y="20245"/>
                  <a:pt x="16882" y="20245"/>
                  <a:pt x="16894" y="20266"/>
                </a:cubicBezTo>
                <a:cubicBezTo>
                  <a:pt x="16995" y="20393"/>
                  <a:pt x="17107" y="20520"/>
                  <a:pt x="17207" y="20647"/>
                </a:cubicBezTo>
                <a:cubicBezTo>
                  <a:pt x="17245" y="20689"/>
                  <a:pt x="17270" y="20711"/>
                  <a:pt x="17307" y="20753"/>
                </a:cubicBezTo>
                <a:cubicBezTo>
                  <a:pt x="17357" y="20795"/>
                  <a:pt x="17395" y="20859"/>
                  <a:pt x="17445" y="20901"/>
                </a:cubicBezTo>
                <a:cubicBezTo>
                  <a:pt x="16732" y="21367"/>
                  <a:pt x="15981" y="21600"/>
                  <a:pt x="15205" y="21600"/>
                </a:cubicBezTo>
                <a:lnTo>
                  <a:pt x="6382" y="21600"/>
                </a:lnTo>
                <a:cubicBezTo>
                  <a:pt x="5406" y="21600"/>
                  <a:pt x="4468" y="21240"/>
                  <a:pt x="3592" y="20520"/>
                </a:cubicBezTo>
                <a:cubicBezTo>
                  <a:pt x="3354" y="20329"/>
                  <a:pt x="3129" y="20096"/>
                  <a:pt x="2903" y="19863"/>
                </a:cubicBezTo>
                <a:cubicBezTo>
                  <a:pt x="2240" y="19122"/>
                  <a:pt x="1664" y="18191"/>
                  <a:pt x="1189" y="17089"/>
                </a:cubicBezTo>
                <a:cubicBezTo>
                  <a:pt x="413" y="15247"/>
                  <a:pt x="0" y="13087"/>
                  <a:pt x="0" y="10842"/>
                </a:cubicBezTo>
                <a:cubicBezTo>
                  <a:pt x="0" y="8682"/>
                  <a:pt x="375" y="6628"/>
                  <a:pt x="1089" y="4828"/>
                </a:cubicBezTo>
                <a:cubicBezTo>
                  <a:pt x="1114" y="4828"/>
                  <a:pt x="1151" y="4849"/>
                  <a:pt x="1176" y="4849"/>
                </a:cubicBezTo>
                <a:cubicBezTo>
                  <a:pt x="1214" y="4871"/>
                  <a:pt x="1252" y="4871"/>
                  <a:pt x="1302" y="4892"/>
                </a:cubicBezTo>
                <a:cubicBezTo>
                  <a:pt x="1364" y="4913"/>
                  <a:pt x="1427" y="4934"/>
                  <a:pt x="1502" y="4976"/>
                </a:cubicBezTo>
                <a:cubicBezTo>
                  <a:pt x="1539" y="4998"/>
                  <a:pt x="1577" y="4998"/>
                  <a:pt x="1602" y="5019"/>
                </a:cubicBezTo>
                <a:cubicBezTo>
                  <a:pt x="1677" y="5061"/>
                  <a:pt x="1765" y="5103"/>
                  <a:pt x="1840" y="5167"/>
                </a:cubicBezTo>
                <a:cubicBezTo>
                  <a:pt x="1852" y="5188"/>
                  <a:pt x="1877" y="5188"/>
                  <a:pt x="1890" y="5209"/>
                </a:cubicBezTo>
                <a:cubicBezTo>
                  <a:pt x="1990" y="5273"/>
                  <a:pt x="2077" y="5358"/>
                  <a:pt x="2165" y="5421"/>
                </a:cubicBezTo>
                <a:cubicBezTo>
                  <a:pt x="2190" y="5442"/>
                  <a:pt x="2215" y="5463"/>
                  <a:pt x="2240" y="5485"/>
                </a:cubicBezTo>
                <a:cubicBezTo>
                  <a:pt x="2303" y="5548"/>
                  <a:pt x="2365" y="5612"/>
                  <a:pt x="2428" y="5675"/>
                </a:cubicBezTo>
                <a:cubicBezTo>
                  <a:pt x="2465" y="5718"/>
                  <a:pt x="2490" y="5739"/>
                  <a:pt x="2528" y="5781"/>
                </a:cubicBezTo>
                <a:cubicBezTo>
                  <a:pt x="2578" y="5845"/>
                  <a:pt x="2641" y="5908"/>
                  <a:pt x="2691" y="5972"/>
                </a:cubicBezTo>
                <a:cubicBezTo>
                  <a:pt x="2728" y="6014"/>
                  <a:pt x="2753" y="6056"/>
                  <a:pt x="2791" y="6099"/>
                </a:cubicBezTo>
                <a:cubicBezTo>
                  <a:pt x="2841" y="6162"/>
                  <a:pt x="2891" y="6247"/>
                  <a:pt x="2941" y="6310"/>
                </a:cubicBezTo>
                <a:cubicBezTo>
                  <a:pt x="2966" y="6353"/>
                  <a:pt x="3003" y="6395"/>
                  <a:pt x="3029" y="6438"/>
                </a:cubicBezTo>
                <a:cubicBezTo>
                  <a:pt x="3041" y="6459"/>
                  <a:pt x="3054" y="6480"/>
                  <a:pt x="3066" y="6501"/>
                </a:cubicBezTo>
                <a:cubicBezTo>
                  <a:pt x="2503" y="7750"/>
                  <a:pt x="2190" y="9254"/>
                  <a:pt x="2190" y="10821"/>
                </a:cubicBezTo>
                <a:cubicBezTo>
                  <a:pt x="2190" y="12388"/>
                  <a:pt x="2503" y="13913"/>
                  <a:pt x="3079" y="15141"/>
                </a:cubicBezTo>
                <a:lnTo>
                  <a:pt x="3066" y="15162"/>
                </a:lnTo>
                <a:lnTo>
                  <a:pt x="3241" y="15501"/>
                </a:lnTo>
                <a:cubicBezTo>
                  <a:pt x="3416" y="15840"/>
                  <a:pt x="3604" y="16136"/>
                  <a:pt x="3817" y="16412"/>
                </a:cubicBezTo>
                <a:cubicBezTo>
                  <a:pt x="4430" y="17216"/>
                  <a:pt x="5168" y="17725"/>
                  <a:pt x="5944" y="17873"/>
                </a:cubicBezTo>
                <a:lnTo>
                  <a:pt x="6120" y="17894"/>
                </a:lnTo>
                <a:lnTo>
                  <a:pt x="6120" y="17894"/>
                </a:lnTo>
                <a:cubicBezTo>
                  <a:pt x="6207" y="17894"/>
                  <a:pt x="6295" y="17915"/>
                  <a:pt x="6382" y="17915"/>
                </a:cubicBezTo>
                <a:lnTo>
                  <a:pt x="15205" y="17915"/>
                </a:lnTo>
                <a:cubicBezTo>
                  <a:pt x="15305" y="17873"/>
                  <a:pt x="15393" y="17873"/>
                  <a:pt x="15480" y="17852"/>
                </a:cubicBezTo>
                <a:close/>
                <a:moveTo>
                  <a:pt x="6395" y="0"/>
                </a:moveTo>
                <a:cubicBezTo>
                  <a:pt x="5619" y="0"/>
                  <a:pt x="4868" y="233"/>
                  <a:pt x="4155" y="699"/>
                </a:cubicBezTo>
                <a:cubicBezTo>
                  <a:pt x="4205" y="741"/>
                  <a:pt x="4255" y="805"/>
                  <a:pt x="4292" y="847"/>
                </a:cubicBezTo>
                <a:cubicBezTo>
                  <a:pt x="4330" y="889"/>
                  <a:pt x="4355" y="911"/>
                  <a:pt x="4393" y="953"/>
                </a:cubicBezTo>
                <a:cubicBezTo>
                  <a:pt x="4505" y="1080"/>
                  <a:pt x="4605" y="1207"/>
                  <a:pt x="4718" y="1334"/>
                </a:cubicBezTo>
                <a:cubicBezTo>
                  <a:pt x="4730" y="1334"/>
                  <a:pt x="4730" y="1355"/>
                  <a:pt x="4743" y="1355"/>
                </a:cubicBezTo>
                <a:cubicBezTo>
                  <a:pt x="4843" y="1482"/>
                  <a:pt x="4931" y="1609"/>
                  <a:pt x="5031" y="1737"/>
                </a:cubicBezTo>
                <a:cubicBezTo>
                  <a:pt x="5056" y="1779"/>
                  <a:pt x="5093" y="1821"/>
                  <a:pt x="5118" y="1864"/>
                </a:cubicBezTo>
                <a:cubicBezTo>
                  <a:pt x="5193" y="1969"/>
                  <a:pt x="5256" y="2075"/>
                  <a:pt x="5331" y="2181"/>
                </a:cubicBezTo>
                <a:cubicBezTo>
                  <a:pt x="5356" y="2224"/>
                  <a:pt x="5394" y="2287"/>
                  <a:pt x="5419" y="2329"/>
                </a:cubicBezTo>
                <a:cubicBezTo>
                  <a:pt x="5494" y="2457"/>
                  <a:pt x="5569" y="2584"/>
                  <a:pt x="5644" y="2732"/>
                </a:cubicBezTo>
                <a:cubicBezTo>
                  <a:pt x="5657" y="2753"/>
                  <a:pt x="5669" y="2795"/>
                  <a:pt x="5694" y="2816"/>
                </a:cubicBezTo>
                <a:cubicBezTo>
                  <a:pt x="5782" y="2986"/>
                  <a:pt x="5869" y="3155"/>
                  <a:pt x="5957" y="3325"/>
                </a:cubicBezTo>
                <a:cubicBezTo>
                  <a:pt x="5982" y="3367"/>
                  <a:pt x="5994" y="3409"/>
                  <a:pt x="6019" y="3452"/>
                </a:cubicBezTo>
                <a:cubicBezTo>
                  <a:pt x="6057" y="3536"/>
                  <a:pt x="6095" y="3621"/>
                  <a:pt x="6132" y="3706"/>
                </a:cubicBezTo>
                <a:cubicBezTo>
                  <a:pt x="6220" y="3706"/>
                  <a:pt x="6320" y="3685"/>
                  <a:pt x="6407" y="3685"/>
                </a:cubicBezTo>
                <a:lnTo>
                  <a:pt x="15230" y="3685"/>
                </a:lnTo>
                <a:cubicBezTo>
                  <a:pt x="15318" y="3685"/>
                  <a:pt x="15405" y="3685"/>
                  <a:pt x="15493" y="3706"/>
                </a:cubicBezTo>
                <a:lnTo>
                  <a:pt x="15493" y="3706"/>
                </a:lnTo>
                <a:lnTo>
                  <a:pt x="15668" y="3727"/>
                </a:lnTo>
                <a:cubicBezTo>
                  <a:pt x="16444" y="3875"/>
                  <a:pt x="17182" y="4384"/>
                  <a:pt x="17796" y="5188"/>
                </a:cubicBezTo>
                <a:cubicBezTo>
                  <a:pt x="17996" y="5464"/>
                  <a:pt x="18196" y="5760"/>
                  <a:pt x="18371" y="6099"/>
                </a:cubicBezTo>
                <a:lnTo>
                  <a:pt x="18546" y="6438"/>
                </a:lnTo>
                <a:lnTo>
                  <a:pt x="18534" y="6459"/>
                </a:lnTo>
                <a:cubicBezTo>
                  <a:pt x="19097" y="7708"/>
                  <a:pt x="19422" y="9212"/>
                  <a:pt x="19422" y="10779"/>
                </a:cubicBezTo>
                <a:cubicBezTo>
                  <a:pt x="19422" y="12346"/>
                  <a:pt x="19110" y="13849"/>
                  <a:pt x="18546" y="15099"/>
                </a:cubicBezTo>
                <a:cubicBezTo>
                  <a:pt x="18559" y="15120"/>
                  <a:pt x="18571" y="15141"/>
                  <a:pt x="18584" y="15162"/>
                </a:cubicBezTo>
                <a:cubicBezTo>
                  <a:pt x="18609" y="15205"/>
                  <a:pt x="18634" y="15247"/>
                  <a:pt x="18672" y="15289"/>
                </a:cubicBezTo>
                <a:cubicBezTo>
                  <a:pt x="18722" y="15374"/>
                  <a:pt x="18772" y="15438"/>
                  <a:pt x="18822" y="15522"/>
                </a:cubicBezTo>
                <a:cubicBezTo>
                  <a:pt x="18847" y="15565"/>
                  <a:pt x="18884" y="15607"/>
                  <a:pt x="18909" y="15650"/>
                </a:cubicBezTo>
                <a:cubicBezTo>
                  <a:pt x="18959" y="15713"/>
                  <a:pt x="19022" y="15777"/>
                  <a:pt x="19072" y="15840"/>
                </a:cubicBezTo>
                <a:cubicBezTo>
                  <a:pt x="19097" y="15882"/>
                  <a:pt x="19135" y="15904"/>
                  <a:pt x="19160" y="15946"/>
                </a:cubicBezTo>
                <a:cubicBezTo>
                  <a:pt x="19222" y="16010"/>
                  <a:pt x="19285" y="16073"/>
                  <a:pt x="19360" y="16137"/>
                </a:cubicBezTo>
                <a:cubicBezTo>
                  <a:pt x="19385" y="16158"/>
                  <a:pt x="19410" y="16179"/>
                  <a:pt x="19435" y="16200"/>
                </a:cubicBezTo>
                <a:cubicBezTo>
                  <a:pt x="19523" y="16285"/>
                  <a:pt x="19623" y="16348"/>
                  <a:pt x="19710" y="16412"/>
                </a:cubicBezTo>
                <a:cubicBezTo>
                  <a:pt x="19723" y="16433"/>
                  <a:pt x="19748" y="16433"/>
                  <a:pt x="19760" y="16433"/>
                </a:cubicBezTo>
                <a:cubicBezTo>
                  <a:pt x="19835" y="16475"/>
                  <a:pt x="19923" y="16539"/>
                  <a:pt x="19998" y="16581"/>
                </a:cubicBezTo>
                <a:cubicBezTo>
                  <a:pt x="20036" y="16602"/>
                  <a:pt x="20073" y="16624"/>
                  <a:pt x="20098" y="16624"/>
                </a:cubicBezTo>
                <a:cubicBezTo>
                  <a:pt x="20161" y="16645"/>
                  <a:pt x="20223" y="16687"/>
                  <a:pt x="20298" y="16708"/>
                </a:cubicBezTo>
                <a:cubicBezTo>
                  <a:pt x="20336" y="16730"/>
                  <a:pt x="20374" y="16730"/>
                  <a:pt x="20424" y="16751"/>
                </a:cubicBezTo>
                <a:cubicBezTo>
                  <a:pt x="20449" y="16751"/>
                  <a:pt x="20486" y="16772"/>
                  <a:pt x="20511" y="16772"/>
                </a:cubicBezTo>
                <a:cubicBezTo>
                  <a:pt x="21225" y="14993"/>
                  <a:pt x="21600" y="12918"/>
                  <a:pt x="21600" y="10758"/>
                </a:cubicBezTo>
                <a:cubicBezTo>
                  <a:pt x="21600" y="8492"/>
                  <a:pt x="21187" y="6332"/>
                  <a:pt x="20411" y="4511"/>
                </a:cubicBezTo>
                <a:cubicBezTo>
                  <a:pt x="19798" y="3050"/>
                  <a:pt x="18959" y="1864"/>
                  <a:pt x="18021" y="1080"/>
                </a:cubicBezTo>
                <a:cubicBezTo>
                  <a:pt x="17145" y="360"/>
                  <a:pt x="16206" y="0"/>
                  <a:pt x="15230" y="0"/>
                </a:cubicBezTo>
                <a:lnTo>
                  <a:pt x="639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61E2A71-AAD2-4347-AA92-18797131F4BA}"/>
              </a:ext>
            </a:extLst>
          </p:cNvPr>
          <p:cNvSpPr/>
          <p:nvPr/>
        </p:nvSpPr>
        <p:spPr>
          <a:xfrm>
            <a:off x="897297" y="2294930"/>
            <a:ext cx="2417089" cy="1431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8" y="17855"/>
                </a:moveTo>
                <a:cubicBezTo>
                  <a:pt x="15536" y="17940"/>
                  <a:pt x="15574" y="18025"/>
                  <a:pt x="15611" y="18109"/>
                </a:cubicBezTo>
                <a:cubicBezTo>
                  <a:pt x="15636" y="18152"/>
                  <a:pt x="15649" y="18194"/>
                  <a:pt x="15674" y="18257"/>
                </a:cubicBezTo>
                <a:cubicBezTo>
                  <a:pt x="15761" y="18427"/>
                  <a:pt x="15837" y="18596"/>
                  <a:pt x="15937" y="18765"/>
                </a:cubicBezTo>
                <a:cubicBezTo>
                  <a:pt x="15949" y="18786"/>
                  <a:pt x="15962" y="18829"/>
                  <a:pt x="15987" y="18850"/>
                </a:cubicBezTo>
                <a:cubicBezTo>
                  <a:pt x="16062" y="18977"/>
                  <a:pt x="16137" y="19125"/>
                  <a:pt x="16213" y="19252"/>
                </a:cubicBezTo>
                <a:cubicBezTo>
                  <a:pt x="16238" y="19294"/>
                  <a:pt x="16275" y="19357"/>
                  <a:pt x="16300" y="19400"/>
                </a:cubicBezTo>
                <a:cubicBezTo>
                  <a:pt x="16363" y="19506"/>
                  <a:pt x="16438" y="19611"/>
                  <a:pt x="16513" y="19717"/>
                </a:cubicBezTo>
                <a:cubicBezTo>
                  <a:pt x="16538" y="19759"/>
                  <a:pt x="16576" y="19802"/>
                  <a:pt x="16601" y="19844"/>
                </a:cubicBezTo>
                <a:cubicBezTo>
                  <a:pt x="16689" y="19971"/>
                  <a:pt x="16789" y="20098"/>
                  <a:pt x="16889" y="20225"/>
                </a:cubicBezTo>
                <a:cubicBezTo>
                  <a:pt x="16902" y="20246"/>
                  <a:pt x="16902" y="20246"/>
                  <a:pt x="16914" y="20267"/>
                </a:cubicBezTo>
                <a:cubicBezTo>
                  <a:pt x="17014" y="20394"/>
                  <a:pt x="17127" y="20521"/>
                  <a:pt x="17227" y="20648"/>
                </a:cubicBezTo>
                <a:cubicBezTo>
                  <a:pt x="17265" y="20690"/>
                  <a:pt x="17290" y="20711"/>
                  <a:pt x="17328" y="20754"/>
                </a:cubicBezTo>
                <a:cubicBezTo>
                  <a:pt x="17378" y="20796"/>
                  <a:pt x="17415" y="20860"/>
                  <a:pt x="17465" y="20902"/>
                </a:cubicBezTo>
                <a:cubicBezTo>
                  <a:pt x="16751" y="21367"/>
                  <a:pt x="16000" y="21600"/>
                  <a:pt x="15223" y="21600"/>
                </a:cubicBezTo>
                <a:lnTo>
                  <a:pt x="6390" y="21600"/>
                </a:lnTo>
                <a:cubicBezTo>
                  <a:pt x="5413" y="21600"/>
                  <a:pt x="4473" y="21240"/>
                  <a:pt x="3596" y="20521"/>
                </a:cubicBezTo>
                <a:cubicBezTo>
                  <a:pt x="3358" y="20331"/>
                  <a:pt x="3132" y="20098"/>
                  <a:pt x="2907" y="19865"/>
                </a:cubicBezTo>
                <a:cubicBezTo>
                  <a:pt x="2243" y="19125"/>
                  <a:pt x="1666" y="18194"/>
                  <a:pt x="1190" y="17094"/>
                </a:cubicBezTo>
                <a:cubicBezTo>
                  <a:pt x="413" y="15253"/>
                  <a:pt x="0" y="13095"/>
                  <a:pt x="0" y="10853"/>
                </a:cubicBezTo>
                <a:cubicBezTo>
                  <a:pt x="0" y="8695"/>
                  <a:pt x="376" y="6643"/>
                  <a:pt x="1090" y="4845"/>
                </a:cubicBezTo>
                <a:cubicBezTo>
                  <a:pt x="1115" y="4845"/>
                  <a:pt x="1153" y="4866"/>
                  <a:pt x="1178" y="4866"/>
                </a:cubicBezTo>
                <a:cubicBezTo>
                  <a:pt x="1215" y="4887"/>
                  <a:pt x="1253" y="4887"/>
                  <a:pt x="1303" y="4908"/>
                </a:cubicBezTo>
                <a:cubicBezTo>
                  <a:pt x="1366" y="4929"/>
                  <a:pt x="1428" y="4950"/>
                  <a:pt x="1503" y="4993"/>
                </a:cubicBezTo>
                <a:cubicBezTo>
                  <a:pt x="1541" y="5014"/>
                  <a:pt x="1579" y="5014"/>
                  <a:pt x="1604" y="5035"/>
                </a:cubicBezTo>
                <a:cubicBezTo>
                  <a:pt x="1679" y="5077"/>
                  <a:pt x="1767" y="5120"/>
                  <a:pt x="1842" y="5183"/>
                </a:cubicBezTo>
                <a:cubicBezTo>
                  <a:pt x="1854" y="5204"/>
                  <a:pt x="1879" y="5204"/>
                  <a:pt x="1892" y="5225"/>
                </a:cubicBezTo>
                <a:cubicBezTo>
                  <a:pt x="1992" y="5289"/>
                  <a:pt x="2080" y="5373"/>
                  <a:pt x="2167" y="5437"/>
                </a:cubicBezTo>
                <a:cubicBezTo>
                  <a:pt x="2193" y="5458"/>
                  <a:pt x="2218" y="5479"/>
                  <a:pt x="2243" y="5500"/>
                </a:cubicBezTo>
                <a:cubicBezTo>
                  <a:pt x="2305" y="5564"/>
                  <a:pt x="2368" y="5627"/>
                  <a:pt x="2431" y="5691"/>
                </a:cubicBezTo>
                <a:cubicBezTo>
                  <a:pt x="2468" y="5733"/>
                  <a:pt x="2493" y="5754"/>
                  <a:pt x="2531" y="5797"/>
                </a:cubicBezTo>
                <a:cubicBezTo>
                  <a:pt x="2581" y="5860"/>
                  <a:pt x="2644" y="5923"/>
                  <a:pt x="2694" y="5987"/>
                </a:cubicBezTo>
                <a:cubicBezTo>
                  <a:pt x="2731" y="6029"/>
                  <a:pt x="2756" y="6072"/>
                  <a:pt x="2794" y="6114"/>
                </a:cubicBezTo>
                <a:cubicBezTo>
                  <a:pt x="2844" y="6177"/>
                  <a:pt x="2894" y="6262"/>
                  <a:pt x="2944" y="6325"/>
                </a:cubicBezTo>
                <a:cubicBezTo>
                  <a:pt x="2969" y="6368"/>
                  <a:pt x="3007" y="6410"/>
                  <a:pt x="3032" y="6452"/>
                </a:cubicBezTo>
                <a:cubicBezTo>
                  <a:pt x="3045" y="6474"/>
                  <a:pt x="3057" y="6495"/>
                  <a:pt x="3070" y="6516"/>
                </a:cubicBezTo>
                <a:cubicBezTo>
                  <a:pt x="2506" y="7764"/>
                  <a:pt x="2193" y="9266"/>
                  <a:pt x="2193" y="10832"/>
                </a:cubicBezTo>
                <a:cubicBezTo>
                  <a:pt x="2193" y="12397"/>
                  <a:pt x="2506" y="13920"/>
                  <a:pt x="3082" y="15147"/>
                </a:cubicBezTo>
                <a:lnTo>
                  <a:pt x="3070" y="15169"/>
                </a:lnTo>
                <a:lnTo>
                  <a:pt x="3245" y="15507"/>
                </a:lnTo>
                <a:cubicBezTo>
                  <a:pt x="3420" y="15846"/>
                  <a:pt x="3608" y="16142"/>
                  <a:pt x="3821" y="16417"/>
                </a:cubicBezTo>
                <a:cubicBezTo>
                  <a:pt x="4435" y="17221"/>
                  <a:pt x="5174" y="17728"/>
                  <a:pt x="5951" y="17877"/>
                </a:cubicBezTo>
                <a:lnTo>
                  <a:pt x="6127" y="17898"/>
                </a:lnTo>
                <a:lnTo>
                  <a:pt x="6127" y="17898"/>
                </a:lnTo>
                <a:cubicBezTo>
                  <a:pt x="6214" y="17898"/>
                  <a:pt x="6302" y="17919"/>
                  <a:pt x="6390" y="17919"/>
                </a:cubicBezTo>
                <a:lnTo>
                  <a:pt x="15223" y="17919"/>
                </a:lnTo>
                <a:cubicBezTo>
                  <a:pt x="15323" y="17877"/>
                  <a:pt x="15411" y="17877"/>
                  <a:pt x="15498" y="17855"/>
                </a:cubicBezTo>
                <a:close/>
                <a:moveTo>
                  <a:pt x="6402" y="3702"/>
                </a:moveTo>
                <a:lnTo>
                  <a:pt x="15235" y="3702"/>
                </a:lnTo>
                <a:cubicBezTo>
                  <a:pt x="15323" y="3702"/>
                  <a:pt x="15411" y="3702"/>
                  <a:pt x="15498" y="3723"/>
                </a:cubicBezTo>
                <a:lnTo>
                  <a:pt x="15498" y="3723"/>
                </a:lnTo>
                <a:lnTo>
                  <a:pt x="15674" y="3745"/>
                </a:lnTo>
                <a:cubicBezTo>
                  <a:pt x="16451" y="3893"/>
                  <a:pt x="17190" y="4400"/>
                  <a:pt x="17804" y="5204"/>
                </a:cubicBezTo>
                <a:cubicBezTo>
                  <a:pt x="18004" y="5479"/>
                  <a:pt x="18205" y="5775"/>
                  <a:pt x="18380" y="6114"/>
                </a:cubicBezTo>
                <a:lnTo>
                  <a:pt x="18555" y="6453"/>
                </a:lnTo>
                <a:lnTo>
                  <a:pt x="18543" y="6474"/>
                </a:lnTo>
                <a:cubicBezTo>
                  <a:pt x="19107" y="7722"/>
                  <a:pt x="19433" y="9224"/>
                  <a:pt x="19433" y="10789"/>
                </a:cubicBezTo>
                <a:cubicBezTo>
                  <a:pt x="19433" y="12355"/>
                  <a:pt x="19119" y="13857"/>
                  <a:pt x="18555" y="15105"/>
                </a:cubicBezTo>
                <a:cubicBezTo>
                  <a:pt x="18568" y="15126"/>
                  <a:pt x="18581" y="15148"/>
                  <a:pt x="18593" y="15169"/>
                </a:cubicBezTo>
                <a:cubicBezTo>
                  <a:pt x="18618" y="15211"/>
                  <a:pt x="18643" y="15253"/>
                  <a:pt x="18681" y="15296"/>
                </a:cubicBezTo>
                <a:cubicBezTo>
                  <a:pt x="18731" y="15380"/>
                  <a:pt x="18781" y="15444"/>
                  <a:pt x="18831" y="15507"/>
                </a:cubicBezTo>
                <a:cubicBezTo>
                  <a:pt x="18856" y="15550"/>
                  <a:pt x="18894" y="15592"/>
                  <a:pt x="18919" y="15634"/>
                </a:cubicBezTo>
                <a:cubicBezTo>
                  <a:pt x="18969" y="15698"/>
                  <a:pt x="19032" y="15761"/>
                  <a:pt x="19082" y="15825"/>
                </a:cubicBezTo>
                <a:cubicBezTo>
                  <a:pt x="19107" y="15867"/>
                  <a:pt x="19144" y="15888"/>
                  <a:pt x="19169" y="15930"/>
                </a:cubicBezTo>
                <a:cubicBezTo>
                  <a:pt x="19232" y="15994"/>
                  <a:pt x="19295" y="16057"/>
                  <a:pt x="19357" y="16121"/>
                </a:cubicBezTo>
                <a:cubicBezTo>
                  <a:pt x="19382" y="16142"/>
                  <a:pt x="19407" y="16163"/>
                  <a:pt x="19433" y="16184"/>
                </a:cubicBezTo>
                <a:cubicBezTo>
                  <a:pt x="19520" y="16269"/>
                  <a:pt x="19620" y="16332"/>
                  <a:pt x="19708" y="16396"/>
                </a:cubicBezTo>
                <a:cubicBezTo>
                  <a:pt x="19721" y="16417"/>
                  <a:pt x="19746" y="16417"/>
                  <a:pt x="19758" y="16417"/>
                </a:cubicBezTo>
                <a:cubicBezTo>
                  <a:pt x="19833" y="16459"/>
                  <a:pt x="19921" y="16523"/>
                  <a:pt x="19996" y="16565"/>
                </a:cubicBezTo>
                <a:cubicBezTo>
                  <a:pt x="20034" y="16586"/>
                  <a:pt x="20071" y="16607"/>
                  <a:pt x="20097" y="16607"/>
                </a:cubicBezTo>
                <a:cubicBezTo>
                  <a:pt x="20159" y="16628"/>
                  <a:pt x="20222" y="16671"/>
                  <a:pt x="20297" y="16692"/>
                </a:cubicBezTo>
                <a:cubicBezTo>
                  <a:pt x="20335" y="16713"/>
                  <a:pt x="20372" y="16713"/>
                  <a:pt x="20422" y="16734"/>
                </a:cubicBezTo>
                <a:cubicBezTo>
                  <a:pt x="20447" y="16734"/>
                  <a:pt x="20485" y="16755"/>
                  <a:pt x="20510" y="16755"/>
                </a:cubicBezTo>
                <a:cubicBezTo>
                  <a:pt x="21224" y="14978"/>
                  <a:pt x="21600" y="12905"/>
                  <a:pt x="21600" y="10747"/>
                </a:cubicBezTo>
                <a:cubicBezTo>
                  <a:pt x="21600" y="8484"/>
                  <a:pt x="21187" y="6326"/>
                  <a:pt x="20410" y="4506"/>
                </a:cubicBezTo>
                <a:cubicBezTo>
                  <a:pt x="19796" y="3046"/>
                  <a:pt x="18956" y="1862"/>
                  <a:pt x="18017" y="1079"/>
                </a:cubicBezTo>
                <a:cubicBezTo>
                  <a:pt x="17140" y="360"/>
                  <a:pt x="16200" y="0"/>
                  <a:pt x="15223" y="0"/>
                </a:cubicBezTo>
                <a:lnTo>
                  <a:pt x="6390" y="0"/>
                </a:lnTo>
                <a:cubicBezTo>
                  <a:pt x="5613" y="0"/>
                  <a:pt x="4861" y="233"/>
                  <a:pt x="4147" y="698"/>
                </a:cubicBezTo>
                <a:cubicBezTo>
                  <a:pt x="4197" y="740"/>
                  <a:pt x="4235" y="804"/>
                  <a:pt x="4285" y="846"/>
                </a:cubicBezTo>
                <a:cubicBezTo>
                  <a:pt x="4322" y="889"/>
                  <a:pt x="4348" y="910"/>
                  <a:pt x="4385" y="952"/>
                </a:cubicBezTo>
                <a:cubicBezTo>
                  <a:pt x="4498" y="1079"/>
                  <a:pt x="4598" y="1206"/>
                  <a:pt x="4711" y="1333"/>
                </a:cubicBezTo>
                <a:cubicBezTo>
                  <a:pt x="4711" y="1333"/>
                  <a:pt x="4723" y="1354"/>
                  <a:pt x="4723" y="1354"/>
                </a:cubicBezTo>
                <a:cubicBezTo>
                  <a:pt x="4824" y="1481"/>
                  <a:pt x="4924" y="1608"/>
                  <a:pt x="5012" y="1735"/>
                </a:cubicBezTo>
                <a:cubicBezTo>
                  <a:pt x="5037" y="1777"/>
                  <a:pt x="5074" y="1819"/>
                  <a:pt x="5099" y="1862"/>
                </a:cubicBezTo>
                <a:cubicBezTo>
                  <a:pt x="5174" y="1968"/>
                  <a:pt x="5237" y="2073"/>
                  <a:pt x="5312" y="2179"/>
                </a:cubicBezTo>
                <a:cubicBezTo>
                  <a:pt x="5337" y="2221"/>
                  <a:pt x="5375" y="2264"/>
                  <a:pt x="5400" y="2327"/>
                </a:cubicBezTo>
                <a:cubicBezTo>
                  <a:pt x="5475" y="2454"/>
                  <a:pt x="5563" y="2602"/>
                  <a:pt x="5638" y="2729"/>
                </a:cubicBezTo>
                <a:cubicBezTo>
                  <a:pt x="5651" y="2750"/>
                  <a:pt x="5663" y="2771"/>
                  <a:pt x="5676" y="2793"/>
                </a:cubicBezTo>
                <a:cubicBezTo>
                  <a:pt x="5763" y="2962"/>
                  <a:pt x="5851" y="3131"/>
                  <a:pt x="5939" y="3300"/>
                </a:cubicBezTo>
                <a:cubicBezTo>
                  <a:pt x="5964" y="3343"/>
                  <a:pt x="5976" y="3385"/>
                  <a:pt x="6001" y="3427"/>
                </a:cubicBezTo>
                <a:cubicBezTo>
                  <a:pt x="6039" y="3512"/>
                  <a:pt x="6077" y="3597"/>
                  <a:pt x="6127" y="3681"/>
                </a:cubicBezTo>
                <a:cubicBezTo>
                  <a:pt x="6227" y="3702"/>
                  <a:pt x="6315" y="3702"/>
                  <a:pt x="6402" y="37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6B8E0069-F932-4EEC-8403-FAD2BA144D05}"/>
              </a:ext>
            </a:extLst>
          </p:cNvPr>
          <p:cNvSpPr/>
          <p:nvPr/>
        </p:nvSpPr>
        <p:spPr>
          <a:xfrm>
            <a:off x="4178036" y="2296332"/>
            <a:ext cx="2417086" cy="1428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7" y="3731"/>
                </a:moveTo>
                <a:cubicBezTo>
                  <a:pt x="6089" y="3646"/>
                  <a:pt x="6052" y="3561"/>
                  <a:pt x="6014" y="3476"/>
                </a:cubicBezTo>
                <a:cubicBezTo>
                  <a:pt x="5989" y="3434"/>
                  <a:pt x="5964" y="3370"/>
                  <a:pt x="5951" y="3328"/>
                </a:cubicBezTo>
                <a:cubicBezTo>
                  <a:pt x="5864" y="3158"/>
                  <a:pt x="5788" y="2989"/>
                  <a:pt x="5688" y="2819"/>
                </a:cubicBezTo>
                <a:cubicBezTo>
                  <a:pt x="5676" y="2798"/>
                  <a:pt x="5663" y="2756"/>
                  <a:pt x="5638" y="2734"/>
                </a:cubicBezTo>
                <a:cubicBezTo>
                  <a:pt x="5563" y="2607"/>
                  <a:pt x="5488" y="2459"/>
                  <a:pt x="5413" y="2332"/>
                </a:cubicBezTo>
                <a:cubicBezTo>
                  <a:pt x="5388" y="2289"/>
                  <a:pt x="5350" y="2226"/>
                  <a:pt x="5325" y="2183"/>
                </a:cubicBezTo>
                <a:cubicBezTo>
                  <a:pt x="5262" y="2077"/>
                  <a:pt x="5187" y="1971"/>
                  <a:pt x="5112" y="1865"/>
                </a:cubicBezTo>
                <a:cubicBezTo>
                  <a:pt x="5087" y="1823"/>
                  <a:pt x="5049" y="1781"/>
                  <a:pt x="5024" y="1738"/>
                </a:cubicBezTo>
                <a:cubicBezTo>
                  <a:pt x="4936" y="1611"/>
                  <a:pt x="4836" y="1484"/>
                  <a:pt x="4736" y="1357"/>
                </a:cubicBezTo>
                <a:cubicBezTo>
                  <a:pt x="4723" y="1357"/>
                  <a:pt x="4723" y="1335"/>
                  <a:pt x="4711" y="1335"/>
                </a:cubicBezTo>
                <a:cubicBezTo>
                  <a:pt x="4611" y="1208"/>
                  <a:pt x="4498" y="1081"/>
                  <a:pt x="4385" y="954"/>
                </a:cubicBezTo>
                <a:cubicBezTo>
                  <a:pt x="4348" y="911"/>
                  <a:pt x="4323" y="890"/>
                  <a:pt x="4285" y="848"/>
                </a:cubicBezTo>
                <a:cubicBezTo>
                  <a:pt x="4235" y="806"/>
                  <a:pt x="4197" y="742"/>
                  <a:pt x="4147" y="700"/>
                </a:cubicBezTo>
                <a:cubicBezTo>
                  <a:pt x="4861" y="233"/>
                  <a:pt x="5613" y="0"/>
                  <a:pt x="6390" y="0"/>
                </a:cubicBezTo>
                <a:lnTo>
                  <a:pt x="15223" y="0"/>
                </a:lnTo>
                <a:cubicBezTo>
                  <a:pt x="16200" y="0"/>
                  <a:pt x="17140" y="360"/>
                  <a:pt x="18017" y="1081"/>
                </a:cubicBezTo>
                <a:cubicBezTo>
                  <a:pt x="18129" y="1187"/>
                  <a:pt x="18255" y="1293"/>
                  <a:pt x="18368" y="1399"/>
                </a:cubicBezTo>
                <a:cubicBezTo>
                  <a:pt x="19169" y="2183"/>
                  <a:pt x="19871" y="3243"/>
                  <a:pt x="20410" y="4536"/>
                </a:cubicBezTo>
                <a:cubicBezTo>
                  <a:pt x="21187" y="6380"/>
                  <a:pt x="21600" y="8543"/>
                  <a:pt x="21600" y="10789"/>
                </a:cubicBezTo>
                <a:cubicBezTo>
                  <a:pt x="21600" y="12952"/>
                  <a:pt x="21224" y="15008"/>
                  <a:pt x="20510" y="16809"/>
                </a:cubicBezTo>
                <a:cubicBezTo>
                  <a:pt x="20485" y="16809"/>
                  <a:pt x="20447" y="16788"/>
                  <a:pt x="20422" y="16788"/>
                </a:cubicBezTo>
                <a:cubicBezTo>
                  <a:pt x="20385" y="16767"/>
                  <a:pt x="20347" y="16767"/>
                  <a:pt x="20297" y="16746"/>
                </a:cubicBezTo>
                <a:cubicBezTo>
                  <a:pt x="20234" y="16725"/>
                  <a:pt x="20172" y="16704"/>
                  <a:pt x="20096" y="16661"/>
                </a:cubicBezTo>
                <a:cubicBezTo>
                  <a:pt x="20059" y="16640"/>
                  <a:pt x="20021" y="16640"/>
                  <a:pt x="19996" y="16619"/>
                </a:cubicBezTo>
                <a:cubicBezTo>
                  <a:pt x="19921" y="16576"/>
                  <a:pt x="19833" y="16534"/>
                  <a:pt x="19758" y="16470"/>
                </a:cubicBezTo>
                <a:cubicBezTo>
                  <a:pt x="19746" y="16449"/>
                  <a:pt x="19721" y="16449"/>
                  <a:pt x="19708" y="16449"/>
                </a:cubicBezTo>
                <a:cubicBezTo>
                  <a:pt x="19608" y="16386"/>
                  <a:pt x="19520" y="16301"/>
                  <a:pt x="19432" y="16237"/>
                </a:cubicBezTo>
                <a:cubicBezTo>
                  <a:pt x="19407" y="16216"/>
                  <a:pt x="19382" y="16195"/>
                  <a:pt x="19357" y="16174"/>
                </a:cubicBezTo>
                <a:cubicBezTo>
                  <a:pt x="19295" y="16110"/>
                  <a:pt x="19232" y="16046"/>
                  <a:pt x="19169" y="15983"/>
                </a:cubicBezTo>
                <a:cubicBezTo>
                  <a:pt x="19132" y="15940"/>
                  <a:pt x="19107" y="15919"/>
                  <a:pt x="19069" y="15877"/>
                </a:cubicBezTo>
                <a:cubicBezTo>
                  <a:pt x="19019" y="15813"/>
                  <a:pt x="18956" y="15750"/>
                  <a:pt x="18906" y="15686"/>
                </a:cubicBezTo>
                <a:cubicBezTo>
                  <a:pt x="18869" y="15644"/>
                  <a:pt x="18844" y="15601"/>
                  <a:pt x="18806" y="15559"/>
                </a:cubicBezTo>
                <a:cubicBezTo>
                  <a:pt x="18756" y="15495"/>
                  <a:pt x="18706" y="15410"/>
                  <a:pt x="18656" y="15347"/>
                </a:cubicBezTo>
                <a:cubicBezTo>
                  <a:pt x="18631" y="15305"/>
                  <a:pt x="18593" y="15262"/>
                  <a:pt x="18568" y="15220"/>
                </a:cubicBezTo>
                <a:cubicBezTo>
                  <a:pt x="18555" y="15198"/>
                  <a:pt x="18543" y="15177"/>
                  <a:pt x="18530" y="15156"/>
                </a:cubicBezTo>
                <a:cubicBezTo>
                  <a:pt x="19094" y="13905"/>
                  <a:pt x="19407" y="12400"/>
                  <a:pt x="19407" y="10832"/>
                </a:cubicBezTo>
                <a:cubicBezTo>
                  <a:pt x="19407" y="9263"/>
                  <a:pt x="19094" y="7737"/>
                  <a:pt x="18518" y="6508"/>
                </a:cubicBezTo>
                <a:lnTo>
                  <a:pt x="18530" y="6486"/>
                </a:lnTo>
                <a:lnTo>
                  <a:pt x="18355" y="6147"/>
                </a:lnTo>
                <a:cubicBezTo>
                  <a:pt x="18180" y="5808"/>
                  <a:pt x="17992" y="5511"/>
                  <a:pt x="17779" y="5236"/>
                </a:cubicBezTo>
                <a:cubicBezTo>
                  <a:pt x="17165" y="4430"/>
                  <a:pt x="16426" y="3922"/>
                  <a:pt x="15649" y="3773"/>
                </a:cubicBezTo>
                <a:lnTo>
                  <a:pt x="15473" y="3752"/>
                </a:lnTo>
                <a:lnTo>
                  <a:pt x="15473" y="3752"/>
                </a:lnTo>
                <a:cubicBezTo>
                  <a:pt x="15386" y="3752"/>
                  <a:pt x="15298" y="3731"/>
                  <a:pt x="15210" y="3731"/>
                </a:cubicBezTo>
                <a:lnTo>
                  <a:pt x="6377" y="3731"/>
                </a:lnTo>
                <a:cubicBezTo>
                  <a:pt x="6302" y="3709"/>
                  <a:pt x="6214" y="3709"/>
                  <a:pt x="6127" y="3731"/>
                </a:cubicBezTo>
                <a:close/>
                <a:moveTo>
                  <a:pt x="15223" y="17912"/>
                </a:moveTo>
                <a:lnTo>
                  <a:pt x="6390" y="17912"/>
                </a:lnTo>
                <a:cubicBezTo>
                  <a:pt x="6302" y="17912"/>
                  <a:pt x="6214" y="17912"/>
                  <a:pt x="6127" y="17890"/>
                </a:cubicBezTo>
                <a:lnTo>
                  <a:pt x="6127" y="17890"/>
                </a:lnTo>
                <a:lnTo>
                  <a:pt x="5951" y="17869"/>
                </a:lnTo>
                <a:cubicBezTo>
                  <a:pt x="5175" y="17721"/>
                  <a:pt x="4435" y="17212"/>
                  <a:pt x="3821" y="16407"/>
                </a:cubicBezTo>
                <a:cubicBezTo>
                  <a:pt x="3621" y="16131"/>
                  <a:pt x="3420" y="15834"/>
                  <a:pt x="3245" y="15495"/>
                </a:cubicBezTo>
                <a:lnTo>
                  <a:pt x="3070" y="15156"/>
                </a:lnTo>
                <a:lnTo>
                  <a:pt x="3082" y="15135"/>
                </a:lnTo>
                <a:cubicBezTo>
                  <a:pt x="2518" y="13884"/>
                  <a:pt x="2193" y="12379"/>
                  <a:pt x="2193" y="10811"/>
                </a:cubicBezTo>
                <a:cubicBezTo>
                  <a:pt x="2193" y="9242"/>
                  <a:pt x="2506" y="7737"/>
                  <a:pt x="3070" y="6486"/>
                </a:cubicBezTo>
                <a:cubicBezTo>
                  <a:pt x="3057" y="6465"/>
                  <a:pt x="3045" y="6444"/>
                  <a:pt x="3032" y="6423"/>
                </a:cubicBezTo>
                <a:cubicBezTo>
                  <a:pt x="3007" y="6380"/>
                  <a:pt x="2982" y="6338"/>
                  <a:pt x="2944" y="6295"/>
                </a:cubicBezTo>
                <a:cubicBezTo>
                  <a:pt x="2894" y="6211"/>
                  <a:pt x="2844" y="6147"/>
                  <a:pt x="2794" y="6084"/>
                </a:cubicBezTo>
                <a:cubicBezTo>
                  <a:pt x="2769" y="6041"/>
                  <a:pt x="2731" y="5999"/>
                  <a:pt x="2694" y="5956"/>
                </a:cubicBezTo>
                <a:cubicBezTo>
                  <a:pt x="2644" y="5893"/>
                  <a:pt x="2581" y="5829"/>
                  <a:pt x="2531" y="5766"/>
                </a:cubicBezTo>
                <a:cubicBezTo>
                  <a:pt x="2493" y="5723"/>
                  <a:pt x="2468" y="5702"/>
                  <a:pt x="2431" y="5660"/>
                </a:cubicBezTo>
                <a:cubicBezTo>
                  <a:pt x="2368" y="5596"/>
                  <a:pt x="2305" y="5532"/>
                  <a:pt x="2243" y="5469"/>
                </a:cubicBezTo>
                <a:cubicBezTo>
                  <a:pt x="2218" y="5448"/>
                  <a:pt x="2193" y="5426"/>
                  <a:pt x="2168" y="5405"/>
                </a:cubicBezTo>
                <a:cubicBezTo>
                  <a:pt x="2080" y="5320"/>
                  <a:pt x="1980" y="5257"/>
                  <a:pt x="1892" y="5193"/>
                </a:cubicBezTo>
                <a:cubicBezTo>
                  <a:pt x="1879" y="5172"/>
                  <a:pt x="1854" y="5172"/>
                  <a:pt x="1842" y="5151"/>
                </a:cubicBezTo>
                <a:cubicBezTo>
                  <a:pt x="1767" y="5108"/>
                  <a:pt x="1679" y="5045"/>
                  <a:pt x="1604" y="5002"/>
                </a:cubicBezTo>
                <a:cubicBezTo>
                  <a:pt x="1566" y="4981"/>
                  <a:pt x="1529" y="4960"/>
                  <a:pt x="1503" y="4960"/>
                </a:cubicBezTo>
                <a:cubicBezTo>
                  <a:pt x="1441" y="4939"/>
                  <a:pt x="1378" y="4896"/>
                  <a:pt x="1303" y="4875"/>
                </a:cubicBezTo>
                <a:cubicBezTo>
                  <a:pt x="1265" y="4854"/>
                  <a:pt x="1228" y="4854"/>
                  <a:pt x="1178" y="4833"/>
                </a:cubicBezTo>
                <a:cubicBezTo>
                  <a:pt x="1153" y="4833"/>
                  <a:pt x="1115" y="4812"/>
                  <a:pt x="1090" y="4812"/>
                </a:cubicBezTo>
                <a:cubicBezTo>
                  <a:pt x="376" y="6592"/>
                  <a:pt x="0" y="8670"/>
                  <a:pt x="0" y="10832"/>
                </a:cubicBezTo>
                <a:cubicBezTo>
                  <a:pt x="0" y="13100"/>
                  <a:pt x="413" y="15262"/>
                  <a:pt x="1190" y="17085"/>
                </a:cubicBezTo>
                <a:cubicBezTo>
                  <a:pt x="1804" y="18548"/>
                  <a:pt x="2644" y="19735"/>
                  <a:pt x="3583" y="20519"/>
                </a:cubicBezTo>
                <a:cubicBezTo>
                  <a:pt x="4460" y="21240"/>
                  <a:pt x="5400" y="21600"/>
                  <a:pt x="6377" y="21600"/>
                </a:cubicBezTo>
                <a:lnTo>
                  <a:pt x="15210" y="21600"/>
                </a:lnTo>
                <a:cubicBezTo>
                  <a:pt x="15987" y="21600"/>
                  <a:pt x="16739" y="21367"/>
                  <a:pt x="17453" y="20900"/>
                </a:cubicBezTo>
                <a:cubicBezTo>
                  <a:pt x="17403" y="20858"/>
                  <a:pt x="17365" y="20794"/>
                  <a:pt x="17315" y="20752"/>
                </a:cubicBezTo>
                <a:cubicBezTo>
                  <a:pt x="17278" y="20710"/>
                  <a:pt x="17240" y="20689"/>
                  <a:pt x="17215" y="20646"/>
                </a:cubicBezTo>
                <a:cubicBezTo>
                  <a:pt x="17102" y="20519"/>
                  <a:pt x="17002" y="20392"/>
                  <a:pt x="16902" y="20265"/>
                </a:cubicBezTo>
                <a:cubicBezTo>
                  <a:pt x="16889" y="20243"/>
                  <a:pt x="16889" y="20243"/>
                  <a:pt x="16877" y="20222"/>
                </a:cubicBezTo>
                <a:cubicBezTo>
                  <a:pt x="16776" y="20095"/>
                  <a:pt x="16689" y="19968"/>
                  <a:pt x="16588" y="19841"/>
                </a:cubicBezTo>
                <a:cubicBezTo>
                  <a:pt x="16563" y="19798"/>
                  <a:pt x="16526" y="19756"/>
                  <a:pt x="16501" y="19713"/>
                </a:cubicBezTo>
                <a:cubicBezTo>
                  <a:pt x="16426" y="19607"/>
                  <a:pt x="16363" y="19501"/>
                  <a:pt x="16288" y="19395"/>
                </a:cubicBezTo>
                <a:cubicBezTo>
                  <a:pt x="16263" y="19353"/>
                  <a:pt x="16225" y="19311"/>
                  <a:pt x="16200" y="19247"/>
                </a:cubicBezTo>
                <a:cubicBezTo>
                  <a:pt x="16125" y="19120"/>
                  <a:pt x="16037" y="18972"/>
                  <a:pt x="15962" y="18844"/>
                </a:cubicBezTo>
                <a:cubicBezTo>
                  <a:pt x="15949" y="18823"/>
                  <a:pt x="15937" y="18802"/>
                  <a:pt x="15924" y="18760"/>
                </a:cubicBezTo>
                <a:cubicBezTo>
                  <a:pt x="15837" y="18590"/>
                  <a:pt x="15749" y="18420"/>
                  <a:pt x="15661" y="18251"/>
                </a:cubicBezTo>
                <a:cubicBezTo>
                  <a:pt x="15636" y="18208"/>
                  <a:pt x="15624" y="18166"/>
                  <a:pt x="15599" y="18124"/>
                </a:cubicBezTo>
                <a:cubicBezTo>
                  <a:pt x="15561" y="18039"/>
                  <a:pt x="15523" y="17954"/>
                  <a:pt x="15473" y="17869"/>
                </a:cubicBezTo>
                <a:cubicBezTo>
                  <a:pt x="15411" y="17912"/>
                  <a:pt x="15311" y="17912"/>
                  <a:pt x="15223" y="17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8CA95CA5-2A68-4172-84B0-BB32E53737DE}"/>
              </a:ext>
            </a:extLst>
          </p:cNvPr>
          <p:cNvSpPr/>
          <p:nvPr/>
        </p:nvSpPr>
        <p:spPr>
          <a:xfrm>
            <a:off x="2537666" y="2295633"/>
            <a:ext cx="2415694" cy="1430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5" y="17852"/>
                </a:moveTo>
                <a:cubicBezTo>
                  <a:pt x="15532" y="17936"/>
                  <a:pt x="15570" y="18021"/>
                  <a:pt x="15608" y="18106"/>
                </a:cubicBezTo>
                <a:cubicBezTo>
                  <a:pt x="15633" y="18148"/>
                  <a:pt x="15645" y="18191"/>
                  <a:pt x="15670" y="18254"/>
                </a:cubicBezTo>
                <a:cubicBezTo>
                  <a:pt x="15758" y="18424"/>
                  <a:pt x="15846" y="18593"/>
                  <a:pt x="15934" y="18762"/>
                </a:cubicBezTo>
                <a:cubicBezTo>
                  <a:pt x="15946" y="18784"/>
                  <a:pt x="15959" y="18805"/>
                  <a:pt x="15984" y="18847"/>
                </a:cubicBezTo>
                <a:cubicBezTo>
                  <a:pt x="16059" y="18974"/>
                  <a:pt x="16134" y="19122"/>
                  <a:pt x="16222" y="19249"/>
                </a:cubicBezTo>
                <a:cubicBezTo>
                  <a:pt x="16247" y="19292"/>
                  <a:pt x="16285" y="19334"/>
                  <a:pt x="16310" y="19398"/>
                </a:cubicBezTo>
                <a:cubicBezTo>
                  <a:pt x="16385" y="19503"/>
                  <a:pt x="16448" y="19609"/>
                  <a:pt x="16523" y="19715"/>
                </a:cubicBezTo>
                <a:cubicBezTo>
                  <a:pt x="16548" y="19758"/>
                  <a:pt x="16585" y="19800"/>
                  <a:pt x="16611" y="19842"/>
                </a:cubicBezTo>
                <a:cubicBezTo>
                  <a:pt x="16711" y="19969"/>
                  <a:pt x="16799" y="20118"/>
                  <a:pt x="16899" y="20245"/>
                </a:cubicBezTo>
                <a:cubicBezTo>
                  <a:pt x="16899" y="20245"/>
                  <a:pt x="16911" y="20266"/>
                  <a:pt x="16911" y="20266"/>
                </a:cubicBezTo>
                <a:cubicBezTo>
                  <a:pt x="17012" y="20393"/>
                  <a:pt x="17125" y="20520"/>
                  <a:pt x="17237" y="20647"/>
                </a:cubicBezTo>
                <a:cubicBezTo>
                  <a:pt x="17262" y="20689"/>
                  <a:pt x="17300" y="20711"/>
                  <a:pt x="17325" y="20753"/>
                </a:cubicBezTo>
                <a:cubicBezTo>
                  <a:pt x="17375" y="20795"/>
                  <a:pt x="17413" y="20859"/>
                  <a:pt x="17463" y="20901"/>
                </a:cubicBezTo>
                <a:cubicBezTo>
                  <a:pt x="16748" y="21367"/>
                  <a:pt x="15996" y="21600"/>
                  <a:pt x="15219" y="21600"/>
                </a:cubicBezTo>
                <a:lnTo>
                  <a:pt x="6381" y="21600"/>
                </a:lnTo>
                <a:cubicBezTo>
                  <a:pt x="5403" y="21600"/>
                  <a:pt x="4463" y="21240"/>
                  <a:pt x="3585" y="20520"/>
                </a:cubicBezTo>
                <a:cubicBezTo>
                  <a:pt x="2633" y="19736"/>
                  <a:pt x="1805" y="18551"/>
                  <a:pt x="1191" y="17089"/>
                </a:cubicBezTo>
                <a:cubicBezTo>
                  <a:pt x="414" y="15247"/>
                  <a:pt x="0" y="13087"/>
                  <a:pt x="0" y="10842"/>
                </a:cubicBezTo>
                <a:cubicBezTo>
                  <a:pt x="0" y="8682"/>
                  <a:pt x="376" y="6628"/>
                  <a:pt x="1091" y="4828"/>
                </a:cubicBezTo>
                <a:cubicBezTo>
                  <a:pt x="1116" y="4828"/>
                  <a:pt x="1153" y="4849"/>
                  <a:pt x="1178" y="4849"/>
                </a:cubicBezTo>
                <a:cubicBezTo>
                  <a:pt x="1216" y="4871"/>
                  <a:pt x="1254" y="4871"/>
                  <a:pt x="1304" y="4892"/>
                </a:cubicBezTo>
                <a:cubicBezTo>
                  <a:pt x="1366" y="4913"/>
                  <a:pt x="1429" y="4934"/>
                  <a:pt x="1504" y="4976"/>
                </a:cubicBezTo>
                <a:cubicBezTo>
                  <a:pt x="1542" y="4998"/>
                  <a:pt x="1580" y="4998"/>
                  <a:pt x="1605" y="5019"/>
                </a:cubicBezTo>
                <a:cubicBezTo>
                  <a:pt x="1680" y="5061"/>
                  <a:pt x="1768" y="5103"/>
                  <a:pt x="1843" y="5167"/>
                </a:cubicBezTo>
                <a:cubicBezTo>
                  <a:pt x="1855" y="5188"/>
                  <a:pt x="1880" y="5188"/>
                  <a:pt x="1893" y="5209"/>
                </a:cubicBezTo>
                <a:cubicBezTo>
                  <a:pt x="1993" y="5273"/>
                  <a:pt x="2081" y="5358"/>
                  <a:pt x="2169" y="5421"/>
                </a:cubicBezTo>
                <a:cubicBezTo>
                  <a:pt x="2194" y="5442"/>
                  <a:pt x="2219" y="5463"/>
                  <a:pt x="2244" y="5506"/>
                </a:cubicBezTo>
                <a:cubicBezTo>
                  <a:pt x="2307" y="5569"/>
                  <a:pt x="2369" y="5633"/>
                  <a:pt x="2432" y="5696"/>
                </a:cubicBezTo>
                <a:cubicBezTo>
                  <a:pt x="2470" y="5739"/>
                  <a:pt x="2495" y="5760"/>
                  <a:pt x="2532" y="5802"/>
                </a:cubicBezTo>
                <a:cubicBezTo>
                  <a:pt x="2582" y="5866"/>
                  <a:pt x="2645" y="5929"/>
                  <a:pt x="2695" y="5993"/>
                </a:cubicBezTo>
                <a:cubicBezTo>
                  <a:pt x="2733" y="6035"/>
                  <a:pt x="2758" y="6077"/>
                  <a:pt x="2796" y="6120"/>
                </a:cubicBezTo>
                <a:cubicBezTo>
                  <a:pt x="2846" y="6183"/>
                  <a:pt x="2896" y="6268"/>
                  <a:pt x="2946" y="6332"/>
                </a:cubicBezTo>
                <a:cubicBezTo>
                  <a:pt x="2971" y="6374"/>
                  <a:pt x="3009" y="6416"/>
                  <a:pt x="3034" y="6459"/>
                </a:cubicBezTo>
                <a:cubicBezTo>
                  <a:pt x="3046" y="6480"/>
                  <a:pt x="3059" y="6501"/>
                  <a:pt x="3071" y="6522"/>
                </a:cubicBezTo>
                <a:cubicBezTo>
                  <a:pt x="2507" y="7772"/>
                  <a:pt x="2194" y="9275"/>
                  <a:pt x="2194" y="10842"/>
                </a:cubicBezTo>
                <a:cubicBezTo>
                  <a:pt x="2194" y="12409"/>
                  <a:pt x="2507" y="13934"/>
                  <a:pt x="3084" y="15162"/>
                </a:cubicBezTo>
                <a:lnTo>
                  <a:pt x="3071" y="15183"/>
                </a:lnTo>
                <a:lnTo>
                  <a:pt x="3247" y="15522"/>
                </a:lnTo>
                <a:cubicBezTo>
                  <a:pt x="3422" y="15861"/>
                  <a:pt x="3610" y="16158"/>
                  <a:pt x="3824" y="16433"/>
                </a:cubicBezTo>
                <a:cubicBezTo>
                  <a:pt x="4438" y="17238"/>
                  <a:pt x="5177" y="17746"/>
                  <a:pt x="5955" y="17894"/>
                </a:cubicBezTo>
                <a:lnTo>
                  <a:pt x="6130" y="17915"/>
                </a:lnTo>
                <a:lnTo>
                  <a:pt x="6130" y="17915"/>
                </a:lnTo>
                <a:cubicBezTo>
                  <a:pt x="6218" y="17915"/>
                  <a:pt x="6306" y="17936"/>
                  <a:pt x="6393" y="17936"/>
                </a:cubicBezTo>
                <a:lnTo>
                  <a:pt x="15232" y="17936"/>
                </a:lnTo>
                <a:cubicBezTo>
                  <a:pt x="15307" y="17873"/>
                  <a:pt x="15395" y="17873"/>
                  <a:pt x="15495" y="17852"/>
                </a:cubicBezTo>
                <a:close/>
                <a:moveTo>
                  <a:pt x="6381" y="3685"/>
                </a:moveTo>
                <a:lnTo>
                  <a:pt x="15219" y="3685"/>
                </a:lnTo>
                <a:cubicBezTo>
                  <a:pt x="15307" y="3685"/>
                  <a:pt x="15395" y="3685"/>
                  <a:pt x="15482" y="3706"/>
                </a:cubicBezTo>
                <a:lnTo>
                  <a:pt x="15482" y="3706"/>
                </a:lnTo>
                <a:lnTo>
                  <a:pt x="15658" y="3727"/>
                </a:lnTo>
                <a:cubicBezTo>
                  <a:pt x="16435" y="3875"/>
                  <a:pt x="17175" y="4384"/>
                  <a:pt x="17789" y="5188"/>
                </a:cubicBezTo>
                <a:cubicBezTo>
                  <a:pt x="17990" y="5464"/>
                  <a:pt x="18190" y="5760"/>
                  <a:pt x="18366" y="6099"/>
                </a:cubicBezTo>
                <a:lnTo>
                  <a:pt x="18541" y="6438"/>
                </a:lnTo>
                <a:lnTo>
                  <a:pt x="18529" y="6459"/>
                </a:lnTo>
                <a:cubicBezTo>
                  <a:pt x="19093" y="7708"/>
                  <a:pt x="19419" y="9212"/>
                  <a:pt x="19419" y="10779"/>
                </a:cubicBezTo>
                <a:cubicBezTo>
                  <a:pt x="19419" y="12346"/>
                  <a:pt x="19105" y="13849"/>
                  <a:pt x="18541" y="15099"/>
                </a:cubicBezTo>
                <a:cubicBezTo>
                  <a:pt x="18554" y="15120"/>
                  <a:pt x="18566" y="15141"/>
                  <a:pt x="18579" y="15162"/>
                </a:cubicBezTo>
                <a:cubicBezTo>
                  <a:pt x="18604" y="15205"/>
                  <a:pt x="18629" y="15247"/>
                  <a:pt x="18667" y="15289"/>
                </a:cubicBezTo>
                <a:cubicBezTo>
                  <a:pt x="18717" y="15374"/>
                  <a:pt x="18767" y="15438"/>
                  <a:pt x="18817" y="15522"/>
                </a:cubicBezTo>
                <a:cubicBezTo>
                  <a:pt x="18842" y="15565"/>
                  <a:pt x="18880" y="15607"/>
                  <a:pt x="18905" y="15650"/>
                </a:cubicBezTo>
                <a:cubicBezTo>
                  <a:pt x="18955" y="15713"/>
                  <a:pt x="19018" y="15777"/>
                  <a:pt x="19068" y="15840"/>
                </a:cubicBezTo>
                <a:cubicBezTo>
                  <a:pt x="19093" y="15882"/>
                  <a:pt x="19130" y="15904"/>
                  <a:pt x="19155" y="15946"/>
                </a:cubicBezTo>
                <a:cubicBezTo>
                  <a:pt x="19218" y="16010"/>
                  <a:pt x="19281" y="16073"/>
                  <a:pt x="19356" y="16137"/>
                </a:cubicBezTo>
                <a:cubicBezTo>
                  <a:pt x="19381" y="16158"/>
                  <a:pt x="19406" y="16179"/>
                  <a:pt x="19431" y="16200"/>
                </a:cubicBezTo>
                <a:cubicBezTo>
                  <a:pt x="19519" y="16285"/>
                  <a:pt x="19619" y="16348"/>
                  <a:pt x="19707" y="16412"/>
                </a:cubicBezTo>
                <a:cubicBezTo>
                  <a:pt x="19720" y="16412"/>
                  <a:pt x="19732" y="16433"/>
                  <a:pt x="19757" y="16433"/>
                </a:cubicBezTo>
                <a:cubicBezTo>
                  <a:pt x="19832" y="16497"/>
                  <a:pt x="19920" y="16539"/>
                  <a:pt x="19995" y="16581"/>
                </a:cubicBezTo>
                <a:cubicBezTo>
                  <a:pt x="20033" y="16602"/>
                  <a:pt x="20058" y="16624"/>
                  <a:pt x="20096" y="16624"/>
                </a:cubicBezTo>
                <a:cubicBezTo>
                  <a:pt x="20158" y="16645"/>
                  <a:pt x="20221" y="16687"/>
                  <a:pt x="20296" y="16708"/>
                </a:cubicBezTo>
                <a:cubicBezTo>
                  <a:pt x="20334" y="16729"/>
                  <a:pt x="20371" y="16729"/>
                  <a:pt x="20422" y="16751"/>
                </a:cubicBezTo>
                <a:cubicBezTo>
                  <a:pt x="20447" y="16751"/>
                  <a:pt x="20484" y="16772"/>
                  <a:pt x="20509" y="16772"/>
                </a:cubicBezTo>
                <a:cubicBezTo>
                  <a:pt x="21224" y="14993"/>
                  <a:pt x="21600" y="12918"/>
                  <a:pt x="21600" y="10758"/>
                </a:cubicBezTo>
                <a:cubicBezTo>
                  <a:pt x="21600" y="8513"/>
                  <a:pt x="21186" y="6332"/>
                  <a:pt x="20409" y="4511"/>
                </a:cubicBezTo>
                <a:cubicBezTo>
                  <a:pt x="19795" y="3049"/>
                  <a:pt x="18955" y="1864"/>
                  <a:pt x="18015" y="1080"/>
                </a:cubicBezTo>
                <a:cubicBezTo>
                  <a:pt x="17137" y="360"/>
                  <a:pt x="16197" y="0"/>
                  <a:pt x="15219" y="0"/>
                </a:cubicBezTo>
                <a:lnTo>
                  <a:pt x="6381" y="0"/>
                </a:lnTo>
                <a:cubicBezTo>
                  <a:pt x="5604" y="0"/>
                  <a:pt x="4852" y="233"/>
                  <a:pt x="4137" y="699"/>
                </a:cubicBezTo>
                <a:cubicBezTo>
                  <a:pt x="4187" y="741"/>
                  <a:pt x="4237" y="805"/>
                  <a:pt x="4275" y="847"/>
                </a:cubicBezTo>
                <a:cubicBezTo>
                  <a:pt x="4300" y="889"/>
                  <a:pt x="4338" y="911"/>
                  <a:pt x="4363" y="953"/>
                </a:cubicBezTo>
                <a:cubicBezTo>
                  <a:pt x="4475" y="1080"/>
                  <a:pt x="4576" y="1207"/>
                  <a:pt x="4689" y="1334"/>
                </a:cubicBezTo>
                <a:cubicBezTo>
                  <a:pt x="4689" y="1334"/>
                  <a:pt x="4701" y="1334"/>
                  <a:pt x="4701" y="1355"/>
                </a:cubicBezTo>
                <a:cubicBezTo>
                  <a:pt x="4801" y="1482"/>
                  <a:pt x="4902" y="1609"/>
                  <a:pt x="5002" y="1758"/>
                </a:cubicBezTo>
                <a:cubicBezTo>
                  <a:pt x="5027" y="1800"/>
                  <a:pt x="5065" y="1842"/>
                  <a:pt x="5090" y="1885"/>
                </a:cubicBezTo>
                <a:cubicBezTo>
                  <a:pt x="5165" y="1991"/>
                  <a:pt x="5228" y="2097"/>
                  <a:pt x="5303" y="2202"/>
                </a:cubicBezTo>
                <a:cubicBezTo>
                  <a:pt x="5328" y="2245"/>
                  <a:pt x="5366" y="2287"/>
                  <a:pt x="5391" y="2351"/>
                </a:cubicBezTo>
                <a:cubicBezTo>
                  <a:pt x="5466" y="2478"/>
                  <a:pt x="5554" y="2605"/>
                  <a:pt x="5629" y="2753"/>
                </a:cubicBezTo>
                <a:cubicBezTo>
                  <a:pt x="5641" y="2774"/>
                  <a:pt x="5654" y="2795"/>
                  <a:pt x="5679" y="2838"/>
                </a:cubicBezTo>
                <a:cubicBezTo>
                  <a:pt x="5767" y="3007"/>
                  <a:pt x="5854" y="3176"/>
                  <a:pt x="5942" y="3346"/>
                </a:cubicBezTo>
                <a:cubicBezTo>
                  <a:pt x="5967" y="3388"/>
                  <a:pt x="5980" y="3431"/>
                  <a:pt x="6005" y="3494"/>
                </a:cubicBezTo>
                <a:cubicBezTo>
                  <a:pt x="6042" y="3579"/>
                  <a:pt x="6080" y="3664"/>
                  <a:pt x="6118" y="3748"/>
                </a:cubicBezTo>
                <a:cubicBezTo>
                  <a:pt x="6205" y="3685"/>
                  <a:pt x="6293" y="3685"/>
                  <a:pt x="6381" y="36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0" name="Graphic 49" descr="Bar graph with upward trend outline">
            <a:extLst>
              <a:ext uri="{FF2B5EF4-FFF2-40B4-BE49-F238E27FC236}">
                <a16:creationId xmlns:a16="http://schemas.microsoft.com/office/drawing/2014/main" id="{C8D01413-D2E2-4574-944F-720DD609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92529" y="2683099"/>
            <a:ext cx="655127" cy="655127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BA292877-191F-4242-9809-AD4E6B620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5578" y="2710358"/>
            <a:ext cx="600609" cy="600609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2A8BE550-5A59-48B4-96B9-4E4F6D8F5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15699" y="2680849"/>
            <a:ext cx="659627" cy="659627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F0ACE1B1-C047-4C1E-8E52-504FA1D988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94863" y="2730713"/>
            <a:ext cx="559898" cy="55989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7687614F-E243-4E42-8058-EB61438EC2B1}"/>
              </a:ext>
            </a:extLst>
          </p:cNvPr>
          <p:cNvGrpSpPr/>
          <p:nvPr/>
        </p:nvGrpSpPr>
        <p:grpSpPr>
          <a:xfrm>
            <a:off x="4678913" y="3880251"/>
            <a:ext cx="1397198" cy="1260003"/>
            <a:chOff x="8921977" y="1394910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BCB40C9-3851-4A58-86E7-D82AAEFC534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689B85-96E9-463A-9BEA-F7D170E4EFF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0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3028062" y="3880251"/>
            <a:ext cx="1397198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377211" y="3880252"/>
            <a:ext cx="1397198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6329764" y="3880251"/>
            <a:ext cx="1397198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E7FEC77C-4E50-49A0-AF61-B5713D8A3ABD}"/>
              </a:ext>
            </a:extLst>
          </p:cNvPr>
          <p:cNvSpPr/>
          <p:nvPr/>
        </p:nvSpPr>
        <p:spPr>
          <a:xfrm>
            <a:off x="0" y="2297031"/>
            <a:ext cx="1668414" cy="1427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2" y="10800"/>
                </a:moveTo>
                <a:cubicBezTo>
                  <a:pt x="18442" y="9230"/>
                  <a:pt x="17988" y="7702"/>
                  <a:pt x="17153" y="6472"/>
                </a:cubicBezTo>
                <a:lnTo>
                  <a:pt x="17171" y="6450"/>
                </a:lnTo>
                <a:lnTo>
                  <a:pt x="16917" y="6111"/>
                </a:lnTo>
                <a:cubicBezTo>
                  <a:pt x="16663" y="5771"/>
                  <a:pt x="16391" y="5474"/>
                  <a:pt x="16082" y="5198"/>
                </a:cubicBezTo>
                <a:cubicBezTo>
                  <a:pt x="15193" y="4392"/>
                  <a:pt x="14122" y="3883"/>
                  <a:pt x="12996" y="3734"/>
                </a:cubicBezTo>
                <a:lnTo>
                  <a:pt x="12742" y="3713"/>
                </a:lnTo>
                <a:lnTo>
                  <a:pt x="12742" y="3713"/>
                </a:lnTo>
                <a:cubicBezTo>
                  <a:pt x="12615" y="3713"/>
                  <a:pt x="12488" y="3692"/>
                  <a:pt x="12361" y="3692"/>
                </a:cubicBezTo>
                <a:lnTo>
                  <a:pt x="0" y="3692"/>
                </a:lnTo>
                <a:lnTo>
                  <a:pt x="0" y="0"/>
                </a:lnTo>
                <a:lnTo>
                  <a:pt x="12361" y="0"/>
                </a:lnTo>
                <a:cubicBezTo>
                  <a:pt x="13777" y="0"/>
                  <a:pt x="15138" y="361"/>
                  <a:pt x="16409" y="1082"/>
                </a:cubicBezTo>
                <a:cubicBezTo>
                  <a:pt x="16572" y="1188"/>
                  <a:pt x="16754" y="1294"/>
                  <a:pt x="16917" y="1400"/>
                </a:cubicBezTo>
                <a:cubicBezTo>
                  <a:pt x="18079" y="2185"/>
                  <a:pt x="19095" y="3246"/>
                  <a:pt x="19876" y="4541"/>
                </a:cubicBezTo>
                <a:cubicBezTo>
                  <a:pt x="21001" y="6387"/>
                  <a:pt x="21600" y="8551"/>
                  <a:pt x="21600" y="10800"/>
                </a:cubicBezTo>
                <a:cubicBezTo>
                  <a:pt x="21600" y="12964"/>
                  <a:pt x="21055" y="15022"/>
                  <a:pt x="20021" y="16826"/>
                </a:cubicBezTo>
                <a:cubicBezTo>
                  <a:pt x="19985" y="16826"/>
                  <a:pt x="19930" y="16805"/>
                  <a:pt x="19894" y="16805"/>
                </a:cubicBezTo>
                <a:cubicBezTo>
                  <a:pt x="19839" y="16783"/>
                  <a:pt x="19785" y="16783"/>
                  <a:pt x="19730" y="16762"/>
                </a:cubicBezTo>
                <a:cubicBezTo>
                  <a:pt x="19640" y="16741"/>
                  <a:pt x="19531" y="16699"/>
                  <a:pt x="19440" y="16677"/>
                </a:cubicBezTo>
                <a:cubicBezTo>
                  <a:pt x="19386" y="16656"/>
                  <a:pt x="19349" y="16656"/>
                  <a:pt x="19295" y="16635"/>
                </a:cubicBezTo>
                <a:cubicBezTo>
                  <a:pt x="19168" y="16593"/>
                  <a:pt x="19059" y="16550"/>
                  <a:pt x="18932" y="16486"/>
                </a:cubicBezTo>
                <a:cubicBezTo>
                  <a:pt x="18914" y="16486"/>
                  <a:pt x="18895" y="16465"/>
                  <a:pt x="18859" y="16465"/>
                </a:cubicBezTo>
                <a:cubicBezTo>
                  <a:pt x="18714" y="16402"/>
                  <a:pt x="18587" y="16317"/>
                  <a:pt x="18460" y="16253"/>
                </a:cubicBezTo>
                <a:cubicBezTo>
                  <a:pt x="18424" y="16232"/>
                  <a:pt x="18387" y="16211"/>
                  <a:pt x="18351" y="16189"/>
                </a:cubicBezTo>
                <a:cubicBezTo>
                  <a:pt x="18260" y="16126"/>
                  <a:pt x="18151" y="16062"/>
                  <a:pt x="18061" y="15998"/>
                </a:cubicBezTo>
                <a:cubicBezTo>
                  <a:pt x="18024" y="15956"/>
                  <a:pt x="17970" y="15935"/>
                  <a:pt x="17933" y="15892"/>
                </a:cubicBezTo>
                <a:cubicBezTo>
                  <a:pt x="17861" y="15829"/>
                  <a:pt x="17770" y="15765"/>
                  <a:pt x="17697" y="15701"/>
                </a:cubicBezTo>
                <a:cubicBezTo>
                  <a:pt x="17661" y="15659"/>
                  <a:pt x="17607" y="15617"/>
                  <a:pt x="17570" y="15574"/>
                </a:cubicBezTo>
                <a:cubicBezTo>
                  <a:pt x="17498" y="15510"/>
                  <a:pt x="17425" y="15426"/>
                  <a:pt x="17353" y="15341"/>
                </a:cubicBezTo>
                <a:cubicBezTo>
                  <a:pt x="17316" y="15298"/>
                  <a:pt x="17280" y="15256"/>
                  <a:pt x="17226" y="15213"/>
                </a:cubicBezTo>
                <a:cubicBezTo>
                  <a:pt x="17207" y="15192"/>
                  <a:pt x="17189" y="15171"/>
                  <a:pt x="17171" y="15150"/>
                </a:cubicBezTo>
                <a:cubicBezTo>
                  <a:pt x="17988" y="13898"/>
                  <a:pt x="18442" y="12370"/>
                  <a:pt x="18442" y="10800"/>
                </a:cubicBezTo>
                <a:close/>
                <a:moveTo>
                  <a:pt x="12361" y="17908"/>
                </a:moveTo>
                <a:lnTo>
                  <a:pt x="0" y="17908"/>
                </a:lnTo>
                <a:lnTo>
                  <a:pt x="0" y="21600"/>
                </a:lnTo>
                <a:lnTo>
                  <a:pt x="12361" y="21600"/>
                </a:lnTo>
                <a:cubicBezTo>
                  <a:pt x="13486" y="21600"/>
                  <a:pt x="14575" y="21367"/>
                  <a:pt x="15610" y="20900"/>
                </a:cubicBezTo>
                <a:cubicBezTo>
                  <a:pt x="15537" y="20857"/>
                  <a:pt x="15483" y="20794"/>
                  <a:pt x="15410" y="20751"/>
                </a:cubicBezTo>
                <a:cubicBezTo>
                  <a:pt x="15356" y="20709"/>
                  <a:pt x="15301" y="20688"/>
                  <a:pt x="15265" y="20645"/>
                </a:cubicBezTo>
                <a:cubicBezTo>
                  <a:pt x="15102" y="20518"/>
                  <a:pt x="14957" y="20391"/>
                  <a:pt x="14811" y="20263"/>
                </a:cubicBezTo>
                <a:cubicBezTo>
                  <a:pt x="14793" y="20242"/>
                  <a:pt x="14793" y="20242"/>
                  <a:pt x="14775" y="20221"/>
                </a:cubicBezTo>
                <a:cubicBezTo>
                  <a:pt x="14630" y="20093"/>
                  <a:pt x="14503" y="19966"/>
                  <a:pt x="14358" y="19839"/>
                </a:cubicBezTo>
                <a:cubicBezTo>
                  <a:pt x="14321" y="19796"/>
                  <a:pt x="14267" y="19754"/>
                  <a:pt x="14231" y="19712"/>
                </a:cubicBezTo>
                <a:cubicBezTo>
                  <a:pt x="14122" y="19605"/>
                  <a:pt x="14031" y="19499"/>
                  <a:pt x="13922" y="19393"/>
                </a:cubicBezTo>
                <a:cubicBezTo>
                  <a:pt x="13886" y="19351"/>
                  <a:pt x="13831" y="19308"/>
                  <a:pt x="13795" y="19245"/>
                </a:cubicBezTo>
                <a:cubicBezTo>
                  <a:pt x="13686" y="19117"/>
                  <a:pt x="13559" y="18969"/>
                  <a:pt x="13450" y="18842"/>
                </a:cubicBezTo>
                <a:cubicBezTo>
                  <a:pt x="13432" y="18820"/>
                  <a:pt x="13414" y="18799"/>
                  <a:pt x="13396" y="18757"/>
                </a:cubicBezTo>
                <a:cubicBezTo>
                  <a:pt x="13269" y="18587"/>
                  <a:pt x="13142" y="18417"/>
                  <a:pt x="13014" y="18248"/>
                </a:cubicBezTo>
                <a:cubicBezTo>
                  <a:pt x="12978" y="18205"/>
                  <a:pt x="12960" y="18163"/>
                  <a:pt x="12924" y="18120"/>
                </a:cubicBezTo>
                <a:cubicBezTo>
                  <a:pt x="12869" y="18035"/>
                  <a:pt x="12815" y="17951"/>
                  <a:pt x="12742" y="17866"/>
                </a:cubicBezTo>
                <a:cubicBezTo>
                  <a:pt x="12633" y="17908"/>
                  <a:pt x="12488" y="17908"/>
                  <a:pt x="12361" y="17908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6CDCA0E-4D3F-4FF8-8CC3-7676545D90BB}"/>
              </a:ext>
            </a:extLst>
          </p:cNvPr>
          <p:cNvSpPr/>
          <p:nvPr/>
        </p:nvSpPr>
        <p:spPr>
          <a:xfrm>
            <a:off x="7472796" y="2295630"/>
            <a:ext cx="1671205" cy="1430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43" y="3748"/>
                </a:moveTo>
                <a:cubicBezTo>
                  <a:pt x="8789" y="3663"/>
                  <a:pt x="8734" y="3579"/>
                  <a:pt x="8680" y="3494"/>
                </a:cubicBezTo>
                <a:cubicBezTo>
                  <a:pt x="8644" y="3452"/>
                  <a:pt x="8626" y="3409"/>
                  <a:pt x="8589" y="3346"/>
                </a:cubicBezTo>
                <a:cubicBezTo>
                  <a:pt x="8462" y="3176"/>
                  <a:pt x="8354" y="3007"/>
                  <a:pt x="8209" y="2838"/>
                </a:cubicBezTo>
                <a:cubicBezTo>
                  <a:pt x="8191" y="2816"/>
                  <a:pt x="8172" y="2774"/>
                  <a:pt x="8136" y="2753"/>
                </a:cubicBezTo>
                <a:cubicBezTo>
                  <a:pt x="8028" y="2626"/>
                  <a:pt x="7919" y="2478"/>
                  <a:pt x="7810" y="2351"/>
                </a:cubicBezTo>
                <a:cubicBezTo>
                  <a:pt x="7774" y="2308"/>
                  <a:pt x="7720" y="2245"/>
                  <a:pt x="7683" y="2202"/>
                </a:cubicBezTo>
                <a:cubicBezTo>
                  <a:pt x="7593" y="2097"/>
                  <a:pt x="7484" y="1991"/>
                  <a:pt x="7375" y="1885"/>
                </a:cubicBezTo>
                <a:cubicBezTo>
                  <a:pt x="7339" y="1842"/>
                  <a:pt x="7285" y="1800"/>
                  <a:pt x="7248" y="1758"/>
                </a:cubicBezTo>
                <a:cubicBezTo>
                  <a:pt x="7121" y="1631"/>
                  <a:pt x="6976" y="1504"/>
                  <a:pt x="6850" y="1376"/>
                </a:cubicBezTo>
                <a:cubicBezTo>
                  <a:pt x="6831" y="1355"/>
                  <a:pt x="6813" y="1355"/>
                  <a:pt x="6813" y="1334"/>
                </a:cubicBezTo>
                <a:cubicBezTo>
                  <a:pt x="6668" y="1207"/>
                  <a:pt x="6505" y="1080"/>
                  <a:pt x="6360" y="953"/>
                </a:cubicBezTo>
                <a:cubicBezTo>
                  <a:pt x="6306" y="911"/>
                  <a:pt x="6252" y="868"/>
                  <a:pt x="6215" y="847"/>
                </a:cubicBezTo>
                <a:cubicBezTo>
                  <a:pt x="6143" y="805"/>
                  <a:pt x="6088" y="741"/>
                  <a:pt x="6016" y="699"/>
                </a:cubicBezTo>
                <a:cubicBezTo>
                  <a:pt x="7049" y="233"/>
                  <a:pt x="8136" y="0"/>
                  <a:pt x="9260" y="0"/>
                </a:cubicBezTo>
                <a:lnTo>
                  <a:pt x="21600" y="0"/>
                </a:lnTo>
                <a:lnTo>
                  <a:pt x="21600" y="3685"/>
                </a:lnTo>
                <a:lnTo>
                  <a:pt x="9260" y="3685"/>
                </a:lnTo>
                <a:cubicBezTo>
                  <a:pt x="9115" y="3727"/>
                  <a:pt x="8988" y="3727"/>
                  <a:pt x="8843" y="3748"/>
                </a:cubicBezTo>
                <a:close/>
                <a:moveTo>
                  <a:pt x="4440" y="6501"/>
                </a:moveTo>
                <a:cubicBezTo>
                  <a:pt x="4421" y="6480"/>
                  <a:pt x="4403" y="6459"/>
                  <a:pt x="4385" y="6438"/>
                </a:cubicBezTo>
                <a:cubicBezTo>
                  <a:pt x="4349" y="6395"/>
                  <a:pt x="4295" y="6353"/>
                  <a:pt x="4258" y="6311"/>
                </a:cubicBezTo>
                <a:cubicBezTo>
                  <a:pt x="4186" y="6226"/>
                  <a:pt x="4113" y="6162"/>
                  <a:pt x="4041" y="6099"/>
                </a:cubicBezTo>
                <a:cubicBezTo>
                  <a:pt x="3987" y="6056"/>
                  <a:pt x="3950" y="6014"/>
                  <a:pt x="3896" y="5972"/>
                </a:cubicBezTo>
                <a:cubicBezTo>
                  <a:pt x="3824" y="5908"/>
                  <a:pt x="3733" y="5845"/>
                  <a:pt x="3660" y="5781"/>
                </a:cubicBezTo>
                <a:cubicBezTo>
                  <a:pt x="3606" y="5739"/>
                  <a:pt x="3570" y="5718"/>
                  <a:pt x="3516" y="5675"/>
                </a:cubicBezTo>
                <a:cubicBezTo>
                  <a:pt x="3425" y="5612"/>
                  <a:pt x="3334" y="5548"/>
                  <a:pt x="3244" y="5485"/>
                </a:cubicBezTo>
                <a:cubicBezTo>
                  <a:pt x="3207" y="5463"/>
                  <a:pt x="3171" y="5442"/>
                  <a:pt x="3135" y="5421"/>
                </a:cubicBezTo>
                <a:cubicBezTo>
                  <a:pt x="3008" y="5336"/>
                  <a:pt x="2863" y="5273"/>
                  <a:pt x="2736" y="5209"/>
                </a:cubicBezTo>
                <a:cubicBezTo>
                  <a:pt x="2718" y="5188"/>
                  <a:pt x="2682" y="5188"/>
                  <a:pt x="2664" y="5167"/>
                </a:cubicBezTo>
                <a:cubicBezTo>
                  <a:pt x="2555" y="5125"/>
                  <a:pt x="2428" y="5061"/>
                  <a:pt x="2320" y="5019"/>
                </a:cubicBezTo>
                <a:cubicBezTo>
                  <a:pt x="2265" y="4998"/>
                  <a:pt x="2211" y="4976"/>
                  <a:pt x="2175" y="4976"/>
                </a:cubicBezTo>
                <a:cubicBezTo>
                  <a:pt x="2084" y="4955"/>
                  <a:pt x="1993" y="4913"/>
                  <a:pt x="1885" y="4892"/>
                </a:cubicBezTo>
                <a:cubicBezTo>
                  <a:pt x="1830" y="4871"/>
                  <a:pt x="1776" y="4871"/>
                  <a:pt x="1703" y="4849"/>
                </a:cubicBezTo>
                <a:cubicBezTo>
                  <a:pt x="1667" y="4849"/>
                  <a:pt x="1613" y="4828"/>
                  <a:pt x="1577" y="4828"/>
                </a:cubicBezTo>
                <a:cubicBezTo>
                  <a:pt x="544" y="6607"/>
                  <a:pt x="0" y="8682"/>
                  <a:pt x="0" y="10842"/>
                </a:cubicBezTo>
                <a:cubicBezTo>
                  <a:pt x="0" y="13108"/>
                  <a:pt x="598" y="15268"/>
                  <a:pt x="1721" y="17089"/>
                </a:cubicBezTo>
                <a:cubicBezTo>
                  <a:pt x="2609" y="18551"/>
                  <a:pt x="3824" y="19736"/>
                  <a:pt x="5183" y="20520"/>
                </a:cubicBezTo>
                <a:cubicBezTo>
                  <a:pt x="6451" y="21240"/>
                  <a:pt x="7810" y="21600"/>
                  <a:pt x="9224" y="21600"/>
                </a:cubicBezTo>
                <a:lnTo>
                  <a:pt x="21564" y="21600"/>
                </a:lnTo>
                <a:lnTo>
                  <a:pt x="21564" y="17915"/>
                </a:lnTo>
                <a:lnTo>
                  <a:pt x="9224" y="17915"/>
                </a:lnTo>
                <a:cubicBezTo>
                  <a:pt x="9097" y="17915"/>
                  <a:pt x="8970" y="17915"/>
                  <a:pt x="8843" y="17894"/>
                </a:cubicBezTo>
                <a:lnTo>
                  <a:pt x="8843" y="17894"/>
                </a:lnTo>
                <a:lnTo>
                  <a:pt x="8589" y="17873"/>
                </a:lnTo>
                <a:cubicBezTo>
                  <a:pt x="7085" y="17682"/>
                  <a:pt x="5690" y="16835"/>
                  <a:pt x="4675" y="15501"/>
                </a:cubicBezTo>
                <a:lnTo>
                  <a:pt x="4421" y="15162"/>
                </a:lnTo>
                <a:lnTo>
                  <a:pt x="4440" y="15141"/>
                </a:lnTo>
                <a:cubicBezTo>
                  <a:pt x="3624" y="13892"/>
                  <a:pt x="3153" y="12388"/>
                  <a:pt x="3153" y="10821"/>
                </a:cubicBezTo>
                <a:cubicBezTo>
                  <a:pt x="3171" y="9254"/>
                  <a:pt x="3624" y="7751"/>
                  <a:pt x="4440" y="650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F1EBE58-D4D3-4DC4-AB67-A11F79B3BAC7}"/>
              </a:ext>
            </a:extLst>
          </p:cNvPr>
          <p:cNvSpPr/>
          <p:nvPr/>
        </p:nvSpPr>
        <p:spPr>
          <a:xfrm>
            <a:off x="5818406" y="2295630"/>
            <a:ext cx="2419913" cy="1430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80" y="17852"/>
                </a:moveTo>
                <a:cubicBezTo>
                  <a:pt x="15518" y="17937"/>
                  <a:pt x="15555" y="18021"/>
                  <a:pt x="15593" y="18106"/>
                </a:cubicBezTo>
                <a:cubicBezTo>
                  <a:pt x="15618" y="18148"/>
                  <a:pt x="15630" y="18191"/>
                  <a:pt x="15655" y="18254"/>
                </a:cubicBezTo>
                <a:cubicBezTo>
                  <a:pt x="15743" y="18424"/>
                  <a:pt x="15818" y="18593"/>
                  <a:pt x="15918" y="18762"/>
                </a:cubicBezTo>
                <a:cubicBezTo>
                  <a:pt x="15931" y="18784"/>
                  <a:pt x="15943" y="18826"/>
                  <a:pt x="15968" y="18847"/>
                </a:cubicBezTo>
                <a:cubicBezTo>
                  <a:pt x="16043" y="18974"/>
                  <a:pt x="16119" y="19122"/>
                  <a:pt x="16194" y="19249"/>
                </a:cubicBezTo>
                <a:cubicBezTo>
                  <a:pt x="16219" y="19292"/>
                  <a:pt x="16256" y="19355"/>
                  <a:pt x="16281" y="19398"/>
                </a:cubicBezTo>
                <a:cubicBezTo>
                  <a:pt x="16344" y="19503"/>
                  <a:pt x="16419" y="19609"/>
                  <a:pt x="16494" y="19715"/>
                </a:cubicBezTo>
                <a:cubicBezTo>
                  <a:pt x="16519" y="19758"/>
                  <a:pt x="16557" y="19800"/>
                  <a:pt x="16582" y="19842"/>
                </a:cubicBezTo>
                <a:cubicBezTo>
                  <a:pt x="16669" y="19969"/>
                  <a:pt x="16769" y="20096"/>
                  <a:pt x="16869" y="20224"/>
                </a:cubicBezTo>
                <a:cubicBezTo>
                  <a:pt x="16882" y="20245"/>
                  <a:pt x="16882" y="20245"/>
                  <a:pt x="16894" y="20266"/>
                </a:cubicBezTo>
                <a:cubicBezTo>
                  <a:pt x="16995" y="20393"/>
                  <a:pt x="17107" y="20520"/>
                  <a:pt x="17207" y="20647"/>
                </a:cubicBezTo>
                <a:cubicBezTo>
                  <a:pt x="17245" y="20689"/>
                  <a:pt x="17270" y="20711"/>
                  <a:pt x="17307" y="20753"/>
                </a:cubicBezTo>
                <a:cubicBezTo>
                  <a:pt x="17357" y="20795"/>
                  <a:pt x="17395" y="20859"/>
                  <a:pt x="17445" y="20901"/>
                </a:cubicBezTo>
                <a:cubicBezTo>
                  <a:pt x="16732" y="21367"/>
                  <a:pt x="15981" y="21600"/>
                  <a:pt x="15205" y="21600"/>
                </a:cubicBezTo>
                <a:lnTo>
                  <a:pt x="6382" y="21600"/>
                </a:lnTo>
                <a:cubicBezTo>
                  <a:pt x="5406" y="21600"/>
                  <a:pt x="4468" y="21240"/>
                  <a:pt x="3592" y="20520"/>
                </a:cubicBezTo>
                <a:cubicBezTo>
                  <a:pt x="3354" y="20329"/>
                  <a:pt x="3129" y="20096"/>
                  <a:pt x="2903" y="19863"/>
                </a:cubicBezTo>
                <a:cubicBezTo>
                  <a:pt x="2240" y="19122"/>
                  <a:pt x="1664" y="18191"/>
                  <a:pt x="1189" y="17089"/>
                </a:cubicBezTo>
                <a:cubicBezTo>
                  <a:pt x="413" y="15247"/>
                  <a:pt x="0" y="13087"/>
                  <a:pt x="0" y="10842"/>
                </a:cubicBezTo>
                <a:cubicBezTo>
                  <a:pt x="0" y="8682"/>
                  <a:pt x="375" y="6628"/>
                  <a:pt x="1089" y="4828"/>
                </a:cubicBezTo>
                <a:cubicBezTo>
                  <a:pt x="1114" y="4828"/>
                  <a:pt x="1151" y="4849"/>
                  <a:pt x="1176" y="4849"/>
                </a:cubicBezTo>
                <a:cubicBezTo>
                  <a:pt x="1214" y="4871"/>
                  <a:pt x="1252" y="4871"/>
                  <a:pt x="1302" y="4892"/>
                </a:cubicBezTo>
                <a:cubicBezTo>
                  <a:pt x="1364" y="4913"/>
                  <a:pt x="1427" y="4934"/>
                  <a:pt x="1502" y="4976"/>
                </a:cubicBezTo>
                <a:cubicBezTo>
                  <a:pt x="1539" y="4998"/>
                  <a:pt x="1577" y="4998"/>
                  <a:pt x="1602" y="5019"/>
                </a:cubicBezTo>
                <a:cubicBezTo>
                  <a:pt x="1677" y="5061"/>
                  <a:pt x="1765" y="5103"/>
                  <a:pt x="1840" y="5167"/>
                </a:cubicBezTo>
                <a:cubicBezTo>
                  <a:pt x="1852" y="5188"/>
                  <a:pt x="1877" y="5188"/>
                  <a:pt x="1890" y="5209"/>
                </a:cubicBezTo>
                <a:cubicBezTo>
                  <a:pt x="1990" y="5273"/>
                  <a:pt x="2077" y="5358"/>
                  <a:pt x="2165" y="5421"/>
                </a:cubicBezTo>
                <a:cubicBezTo>
                  <a:pt x="2190" y="5442"/>
                  <a:pt x="2215" y="5463"/>
                  <a:pt x="2240" y="5485"/>
                </a:cubicBezTo>
                <a:cubicBezTo>
                  <a:pt x="2303" y="5548"/>
                  <a:pt x="2365" y="5612"/>
                  <a:pt x="2428" y="5675"/>
                </a:cubicBezTo>
                <a:cubicBezTo>
                  <a:pt x="2465" y="5718"/>
                  <a:pt x="2490" y="5739"/>
                  <a:pt x="2528" y="5781"/>
                </a:cubicBezTo>
                <a:cubicBezTo>
                  <a:pt x="2578" y="5845"/>
                  <a:pt x="2641" y="5908"/>
                  <a:pt x="2691" y="5972"/>
                </a:cubicBezTo>
                <a:cubicBezTo>
                  <a:pt x="2728" y="6014"/>
                  <a:pt x="2753" y="6056"/>
                  <a:pt x="2791" y="6099"/>
                </a:cubicBezTo>
                <a:cubicBezTo>
                  <a:pt x="2841" y="6162"/>
                  <a:pt x="2891" y="6247"/>
                  <a:pt x="2941" y="6310"/>
                </a:cubicBezTo>
                <a:cubicBezTo>
                  <a:pt x="2966" y="6353"/>
                  <a:pt x="3003" y="6395"/>
                  <a:pt x="3029" y="6438"/>
                </a:cubicBezTo>
                <a:cubicBezTo>
                  <a:pt x="3041" y="6459"/>
                  <a:pt x="3054" y="6480"/>
                  <a:pt x="3066" y="6501"/>
                </a:cubicBezTo>
                <a:cubicBezTo>
                  <a:pt x="2503" y="7750"/>
                  <a:pt x="2190" y="9254"/>
                  <a:pt x="2190" y="10821"/>
                </a:cubicBezTo>
                <a:cubicBezTo>
                  <a:pt x="2190" y="12388"/>
                  <a:pt x="2503" y="13913"/>
                  <a:pt x="3079" y="15141"/>
                </a:cubicBezTo>
                <a:lnTo>
                  <a:pt x="3066" y="15162"/>
                </a:lnTo>
                <a:lnTo>
                  <a:pt x="3241" y="15501"/>
                </a:lnTo>
                <a:cubicBezTo>
                  <a:pt x="3416" y="15840"/>
                  <a:pt x="3604" y="16136"/>
                  <a:pt x="3817" y="16412"/>
                </a:cubicBezTo>
                <a:cubicBezTo>
                  <a:pt x="4430" y="17216"/>
                  <a:pt x="5168" y="17725"/>
                  <a:pt x="5944" y="17873"/>
                </a:cubicBezTo>
                <a:lnTo>
                  <a:pt x="6120" y="17894"/>
                </a:lnTo>
                <a:lnTo>
                  <a:pt x="6120" y="17894"/>
                </a:lnTo>
                <a:cubicBezTo>
                  <a:pt x="6207" y="17894"/>
                  <a:pt x="6295" y="17915"/>
                  <a:pt x="6382" y="17915"/>
                </a:cubicBezTo>
                <a:lnTo>
                  <a:pt x="15205" y="17915"/>
                </a:lnTo>
                <a:cubicBezTo>
                  <a:pt x="15305" y="17873"/>
                  <a:pt x="15393" y="17873"/>
                  <a:pt x="15480" y="17852"/>
                </a:cubicBezTo>
                <a:close/>
                <a:moveTo>
                  <a:pt x="6395" y="0"/>
                </a:moveTo>
                <a:cubicBezTo>
                  <a:pt x="5619" y="0"/>
                  <a:pt x="4868" y="233"/>
                  <a:pt x="4155" y="699"/>
                </a:cubicBezTo>
                <a:cubicBezTo>
                  <a:pt x="4205" y="741"/>
                  <a:pt x="4255" y="805"/>
                  <a:pt x="4292" y="847"/>
                </a:cubicBezTo>
                <a:cubicBezTo>
                  <a:pt x="4330" y="889"/>
                  <a:pt x="4355" y="911"/>
                  <a:pt x="4393" y="953"/>
                </a:cubicBezTo>
                <a:cubicBezTo>
                  <a:pt x="4505" y="1080"/>
                  <a:pt x="4605" y="1207"/>
                  <a:pt x="4718" y="1334"/>
                </a:cubicBezTo>
                <a:cubicBezTo>
                  <a:pt x="4730" y="1334"/>
                  <a:pt x="4730" y="1355"/>
                  <a:pt x="4743" y="1355"/>
                </a:cubicBezTo>
                <a:cubicBezTo>
                  <a:pt x="4843" y="1482"/>
                  <a:pt x="4931" y="1609"/>
                  <a:pt x="5031" y="1737"/>
                </a:cubicBezTo>
                <a:cubicBezTo>
                  <a:pt x="5056" y="1779"/>
                  <a:pt x="5093" y="1821"/>
                  <a:pt x="5118" y="1864"/>
                </a:cubicBezTo>
                <a:cubicBezTo>
                  <a:pt x="5193" y="1969"/>
                  <a:pt x="5256" y="2075"/>
                  <a:pt x="5331" y="2181"/>
                </a:cubicBezTo>
                <a:cubicBezTo>
                  <a:pt x="5356" y="2224"/>
                  <a:pt x="5394" y="2287"/>
                  <a:pt x="5419" y="2329"/>
                </a:cubicBezTo>
                <a:cubicBezTo>
                  <a:pt x="5494" y="2457"/>
                  <a:pt x="5569" y="2584"/>
                  <a:pt x="5644" y="2732"/>
                </a:cubicBezTo>
                <a:cubicBezTo>
                  <a:pt x="5657" y="2753"/>
                  <a:pt x="5669" y="2795"/>
                  <a:pt x="5694" y="2816"/>
                </a:cubicBezTo>
                <a:cubicBezTo>
                  <a:pt x="5782" y="2986"/>
                  <a:pt x="5869" y="3155"/>
                  <a:pt x="5957" y="3325"/>
                </a:cubicBezTo>
                <a:cubicBezTo>
                  <a:pt x="5982" y="3367"/>
                  <a:pt x="5994" y="3409"/>
                  <a:pt x="6019" y="3452"/>
                </a:cubicBezTo>
                <a:cubicBezTo>
                  <a:pt x="6057" y="3536"/>
                  <a:pt x="6095" y="3621"/>
                  <a:pt x="6132" y="3706"/>
                </a:cubicBezTo>
                <a:cubicBezTo>
                  <a:pt x="6220" y="3706"/>
                  <a:pt x="6320" y="3685"/>
                  <a:pt x="6407" y="3685"/>
                </a:cubicBezTo>
                <a:lnTo>
                  <a:pt x="15230" y="3685"/>
                </a:lnTo>
                <a:cubicBezTo>
                  <a:pt x="15318" y="3685"/>
                  <a:pt x="15405" y="3685"/>
                  <a:pt x="15493" y="3706"/>
                </a:cubicBezTo>
                <a:lnTo>
                  <a:pt x="15493" y="3706"/>
                </a:lnTo>
                <a:lnTo>
                  <a:pt x="15668" y="3727"/>
                </a:lnTo>
                <a:cubicBezTo>
                  <a:pt x="16444" y="3875"/>
                  <a:pt x="17182" y="4384"/>
                  <a:pt x="17796" y="5188"/>
                </a:cubicBezTo>
                <a:cubicBezTo>
                  <a:pt x="17996" y="5464"/>
                  <a:pt x="18196" y="5760"/>
                  <a:pt x="18371" y="6099"/>
                </a:cubicBezTo>
                <a:lnTo>
                  <a:pt x="18546" y="6438"/>
                </a:lnTo>
                <a:lnTo>
                  <a:pt x="18534" y="6459"/>
                </a:lnTo>
                <a:cubicBezTo>
                  <a:pt x="19097" y="7708"/>
                  <a:pt x="19422" y="9212"/>
                  <a:pt x="19422" y="10779"/>
                </a:cubicBezTo>
                <a:cubicBezTo>
                  <a:pt x="19422" y="12346"/>
                  <a:pt x="19110" y="13849"/>
                  <a:pt x="18546" y="15099"/>
                </a:cubicBezTo>
                <a:cubicBezTo>
                  <a:pt x="18559" y="15120"/>
                  <a:pt x="18571" y="15141"/>
                  <a:pt x="18584" y="15162"/>
                </a:cubicBezTo>
                <a:cubicBezTo>
                  <a:pt x="18609" y="15205"/>
                  <a:pt x="18634" y="15247"/>
                  <a:pt x="18672" y="15289"/>
                </a:cubicBezTo>
                <a:cubicBezTo>
                  <a:pt x="18722" y="15374"/>
                  <a:pt x="18772" y="15438"/>
                  <a:pt x="18822" y="15522"/>
                </a:cubicBezTo>
                <a:cubicBezTo>
                  <a:pt x="18847" y="15565"/>
                  <a:pt x="18884" y="15607"/>
                  <a:pt x="18909" y="15650"/>
                </a:cubicBezTo>
                <a:cubicBezTo>
                  <a:pt x="18959" y="15713"/>
                  <a:pt x="19022" y="15777"/>
                  <a:pt x="19072" y="15840"/>
                </a:cubicBezTo>
                <a:cubicBezTo>
                  <a:pt x="19097" y="15882"/>
                  <a:pt x="19135" y="15904"/>
                  <a:pt x="19160" y="15946"/>
                </a:cubicBezTo>
                <a:cubicBezTo>
                  <a:pt x="19222" y="16010"/>
                  <a:pt x="19285" y="16073"/>
                  <a:pt x="19360" y="16137"/>
                </a:cubicBezTo>
                <a:cubicBezTo>
                  <a:pt x="19385" y="16158"/>
                  <a:pt x="19410" y="16179"/>
                  <a:pt x="19435" y="16200"/>
                </a:cubicBezTo>
                <a:cubicBezTo>
                  <a:pt x="19523" y="16285"/>
                  <a:pt x="19623" y="16348"/>
                  <a:pt x="19710" y="16412"/>
                </a:cubicBezTo>
                <a:cubicBezTo>
                  <a:pt x="19723" y="16433"/>
                  <a:pt x="19748" y="16433"/>
                  <a:pt x="19760" y="16433"/>
                </a:cubicBezTo>
                <a:cubicBezTo>
                  <a:pt x="19835" y="16475"/>
                  <a:pt x="19923" y="16539"/>
                  <a:pt x="19998" y="16581"/>
                </a:cubicBezTo>
                <a:cubicBezTo>
                  <a:pt x="20036" y="16602"/>
                  <a:pt x="20073" y="16624"/>
                  <a:pt x="20098" y="16624"/>
                </a:cubicBezTo>
                <a:cubicBezTo>
                  <a:pt x="20161" y="16645"/>
                  <a:pt x="20223" y="16687"/>
                  <a:pt x="20298" y="16708"/>
                </a:cubicBezTo>
                <a:cubicBezTo>
                  <a:pt x="20336" y="16730"/>
                  <a:pt x="20374" y="16730"/>
                  <a:pt x="20424" y="16751"/>
                </a:cubicBezTo>
                <a:cubicBezTo>
                  <a:pt x="20449" y="16751"/>
                  <a:pt x="20486" y="16772"/>
                  <a:pt x="20511" y="16772"/>
                </a:cubicBezTo>
                <a:cubicBezTo>
                  <a:pt x="21225" y="14993"/>
                  <a:pt x="21600" y="12918"/>
                  <a:pt x="21600" y="10758"/>
                </a:cubicBezTo>
                <a:cubicBezTo>
                  <a:pt x="21600" y="8492"/>
                  <a:pt x="21187" y="6332"/>
                  <a:pt x="20411" y="4511"/>
                </a:cubicBezTo>
                <a:cubicBezTo>
                  <a:pt x="19798" y="3050"/>
                  <a:pt x="18959" y="1864"/>
                  <a:pt x="18021" y="1080"/>
                </a:cubicBezTo>
                <a:cubicBezTo>
                  <a:pt x="17145" y="360"/>
                  <a:pt x="16206" y="0"/>
                  <a:pt x="15230" y="0"/>
                </a:cubicBezTo>
                <a:lnTo>
                  <a:pt x="639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61E2A71-AAD2-4347-AA92-18797131F4BA}"/>
              </a:ext>
            </a:extLst>
          </p:cNvPr>
          <p:cNvSpPr/>
          <p:nvPr/>
        </p:nvSpPr>
        <p:spPr>
          <a:xfrm>
            <a:off x="897297" y="2294930"/>
            <a:ext cx="2417089" cy="1431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8" y="17855"/>
                </a:moveTo>
                <a:cubicBezTo>
                  <a:pt x="15536" y="17940"/>
                  <a:pt x="15574" y="18025"/>
                  <a:pt x="15611" y="18109"/>
                </a:cubicBezTo>
                <a:cubicBezTo>
                  <a:pt x="15636" y="18152"/>
                  <a:pt x="15649" y="18194"/>
                  <a:pt x="15674" y="18257"/>
                </a:cubicBezTo>
                <a:cubicBezTo>
                  <a:pt x="15761" y="18427"/>
                  <a:pt x="15837" y="18596"/>
                  <a:pt x="15937" y="18765"/>
                </a:cubicBezTo>
                <a:cubicBezTo>
                  <a:pt x="15949" y="18786"/>
                  <a:pt x="15962" y="18829"/>
                  <a:pt x="15987" y="18850"/>
                </a:cubicBezTo>
                <a:cubicBezTo>
                  <a:pt x="16062" y="18977"/>
                  <a:pt x="16137" y="19125"/>
                  <a:pt x="16213" y="19252"/>
                </a:cubicBezTo>
                <a:cubicBezTo>
                  <a:pt x="16238" y="19294"/>
                  <a:pt x="16275" y="19357"/>
                  <a:pt x="16300" y="19400"/>
                </a:cubicBezTo>
                <a:cubicBezTo>
                  <a:pt x="16363" y="19506"/>
                  <a:pt x="16438" y="19611"/>
                  <a:pt x="16513" y="19717"/>
                </a:cubicBezTo>
                <a:cubicBezTo>
                  <a:pt x="16538" y="19759"/>
                  <a:pt x="16576" y="19802"/>
                  <a:pt x="16601" y="19844"/>
                </a:cubicBezTo>
                <a:cubicBezTo>
                  <a:pt x="16689" y="19971"/>
                  <a:pt x="16789" y="20098"/>
                  <a:pt x="16889" y="20225"/>
                </a:cubicBezTo>
                <a:cubicBezTo>
                  <a:pt x="16902" y="20246"/>
                  <a:pt x="16902" y="20246"/>
                  <a:pt x="16914" y="20267"/>
                </a:cubicBezTo>
                <a:cubicBezTo>
                  <a:pt x="17014" y="20394"/>
                  <a:pt x="17127" y="20521"/>
                  <a:pt x="17227" y="20648"/>
                </a:cubicBezTo>
                <a:cubicBezTo>
                  <a:pt x="17265" y="20690"/>
                  <a:pt x="17290" y="20711"/>
                  <a:pt x="17328" y="20754"/>
                </a:cubicBezTo>
                <a:cubicBezTo>
                  <a:pt x="17378" y="20796"/>
                  <a:pt x="17415" y="20860"/>
                  <a:pt x="17465" y="20902"/>
                </a:cubicBezTo>
                <a:cubicBezTo>
                  <a:pt x="16751" y="21367"/>
                  <a:pt x="16000" y="21600"/>
                  <a:pt x="15223" y="21600"/>
                </a:cubicBezTo>
                <a:lnTo>
                  <a:pt x="6390" y="21600"/>
                </a:lnTo>
                <a:cubicBezTo>
                  <a:pt x="5413" y="21600"/>
                  <a:pt x="4473" y="21240"/>
                  <a:pt x="3596" y="20521"/>
                </a:cubicBezTo>
                <a:cubicBezTo>
                  <a:pt x="3358" y="20331"/>
                  <a:pt x="3132" y="20098"/>
                  <a:pt x="2907" y="19865"/>
                </a:cubicBezTo>
                <a:cubicBezTo>
                  <a:pt x="2243" y="19125"/>
                  <a:pt x="1666" y="18194"/>
                  <a:pt x="1190" y="17094"/>
                </a:cubicBezTo>
                <a:cubicBezTo>
                  <a:pt x="413" y="15253"/>
                  <a:pt x="0" y="13095"/>
                  <a:pt x="0" y="10853"/>
                </a:cubicBezTo>
                <a:cubicBezTo>
                  <a:pt x="0" y="8695"/>
                  <a:pt x="376" y="6643"/>
                  <a:pt x="1090" y="4845"/>
                </a:cubicBezTo>
                <a:cubicBezTo>
                  <a:pt x="1115" y="4845"/>
                  <a:pt x="1153" y="4866"/>
                  <a:pt x="1178" y="4866"/>
                </a:cubicBezTo>
                <a:cubicBezTo>
                  <a:pt x="1215" y="4887"/>
                  <a:pt x="1253" y="4887"/>
                  <a:pt x="1303" y="4908"/>
                </a:cubicBezTo>
                <a:cubicBezTo>
                  <a:pt x="1366" y="4929"/>
                  <a:pt x="1428" y="4950"/>
                  <a:pt x="1503" y="4993"/>
                </a:cubicBezTo>
                <a:cubicBezTo>
                  <a:pt x="1541" y="5014"/>
                  <a:pt x="1579" y="5014"/>
                  <a:pt x="1604" y="5035"/>
                </a:cubicBezTo>
                <a:cubicBezTo>
                  <a:pt x="1679" y="5077"/>
                  <a:pt x="1767" y="5120"/>
                  <a:pt x="1842" y="5183"/>
                </a:cubicBezTo>
                <a:cubicBezTo>
                  <a:pt x="1854" y="5204"/>
                  <a:pt x="1879" y="5204"/>
                  <a:pt x="1892" y="5225"/>
                </a:cubicBezTo>
                <a:cubicBezTo>
                  <a:pt x="1992" y="5289"/>
                  <a:pt x="2080" y="5373"/>
                  <a:pt x="2167" y="5437"/>
                </a:cubicBezTo>
                <a:cubicBezTo>
                  <a:pt x="2193" y="5458"/>
                  <a:pt x="2218" y="5479"/>
                  <a:pt x="2243" y="5500"/>
                </a:cubicBezTo>
                <a:cubicBezTo>
                  <a:pt x="2305" y="5564"/>
                  <a:pt x="2368" y="5627"/>
                  <a:pt x="2431" y="5691"/>
                </a:cubicBezTo>
                <a:cubicBezTo>
                  <a:pt x="2468" y="5733"/>
                  <a:pt x="2493" y="5754"/>
                  <a:pt x="2531" y="5797"/>
                </a:cubicBezTo>
                <a:cubicBezTo>
                  <a:pt x="2581" y="5860"/>
                  <a:pt x="2644" y="5923"/>
                  <a:pt x="2694" y="5987"/>
                </a:cubicBezTo>
                <a:cubicBezTo>
                  <a:pt x="2731" y="6029"/>
                  <a:pt x="2756" y="6072"/>
                  <a:pt x="2794" y="6114"/>
                </a:cubicBezTo>
                <a:cubicBezTo>
                  <a:pt x="2844" y="6177"/>
                  <a:pt x="2894" y="6262"/>
                  <a:pt x="2944" y="6325"/>
                </a:cubicBezTo>
                <a:cubicBezTo>
                  <a:pt x="2969" y="6368"/>
                  <a:pt x="3007" y="6410"/>
                  <a:pt x="3032" y="6452"/>
                </a:cubicBezTo>
                <a:cubicBezTo>
                  <a:pt x="3045" y="6474"/>
                  <a:pt x="3057" y="6495"/>
                  <a:pt x="3070" y="6516"/>
                </a:cubicBezTo>
                <a:cubicBezTo>
                  <a:pt x="2506" y="7764"/>
                  <a:pt x="2193" y="9266"/>
                  <a:pt x="2193" y="10832"/>
                </a:cubicBezTo>
                <a:cubicBezTo>
                  <a:pt x="2193" y="12397"/>
                  <a:pt x="2506" y="13920"/>
                  <a:pt x="3082" y="15147"/>
                </a:cubicBezTo>
                <a:lnTo>
                  <a:pt x="3070" y="15169"/>
                </a:lnTo>
                <a:lnTo>
                  <a:pt x="3245" y="15507"/>
                </a:lnTo>
                <a:cubicBezTo>
                  <a:pt x="3420" y="15846"/>
                  <a:pt x="3608" y="16142"/>
                  <a:pt x="3821" y="16417"/>
                </a:cubicBezTo>
                <a:cubicBezTo>
                  <a:pt x="4435" y="17221"/>
                  <a:pt x="5174" y="17728"/>
                  <a:pt x="5951" y="17877"/>
                </a:cubicBezTo>
                <a:lnTo>
                  <a:pt x="6127" y="17898"/>
                </a:lnTo>
                <a:lnTo>
                  <a:pt x="6127" y="17898"/>
                </a:lnTo>
                <a:cubicBezTo>
                  <a:pt x="6214" y="17898"/>
                  <a:pt x="6302" y="17919"/>
                  <a:pt x="6390" y="17919"/>
                </a:cubicBezTo>
                <a:lnTo>
                  <a:pt x="15223" y="17919"/>
                </a:lnTo>
                <a:cubicBezTo>
                  <a:pt x="15323" y="17877"/>
                  <a:pt x="15411" y="17877"/>
                  <a:pt x="15498" y="17855"/>
                </a:cubicBezTo>
                <a:close/>
                <a:moveTo>
                  <a:pt x="6402" y="3702"/>
                </a:moveTo>
                <a:lnTo>
                  <a:pt x="15235" y="3702"/>
                </a:lnTo>
                <a:cubicBezTo>
                  <a:pt x="15323" y="3702"/>
                  <a:pt x="15411" y="3702"/>
                  <a:pt x="15498" y="3723"/>
                </a:cubicBezTo>
                <a:lnTo>
                  <a:pt x="15498" y="3723"/>
                </a:lnTo>
                <a:lnTo>
                  <a:pt x="15674" y="3745"/>
                </a:lnTo>
                <a:cubicBezTo>
                  <a:pt x="16451" y="3893"/>
                  <a:pt x="17190" y="4400"/>
                  <a:pt x="17804" y="5204"/>
                </a:cubicBezTo>
                <a:cubicBezTo>
                  <a:pt x="18004" y="5479"/>
                  <a:pt x="18205" y="5775"/>
                  <a:pt x="18380" y="6114"/>
                </a:cubicBezTo>
                <a:lnTo>
                  <a:pt x="18555" y="6453"/>
                </a:lnTo>
                <a:lnTo>
                  <a:pt x="18543" y="6474"/>
                </a:lnTo>
                <a:cubicBezTo>
                  <a:pt x="19107" y="7722"/>
                  <a:pt x="19433" y="9224"/>
                  <a:pt x="19433" y="10789"/>
                </a:cubicBezTo>
                <a:cubicBezTo>
                  <a:pt x="19433" y="12355"/>
                  <a:pt x="19119" y="13857"/>
                  <a:pt x="18555" y="15105"/>
                </a:cubicBezTo>
                <a:cubicBezTo>
                  <a:pt x="18568" y="15126"/>
                  <a:pt x="18581" y="15148"/>
                  <a:pt x="18593" y="15169"/>
                </a:cubicBezTo>
                <a:cubicBezTo>
                  <a:pt x="18618" y="15211"/>
                  <a:pt x="18643" y="15253"/>
                  <a:pt x="18681" y="15296"/>
                </a:cubicBezTo>
                <a:cubicBezTo>
                  <a:pt x="18731" y="15380"/>
                  <a:pt x="18781" y="15444"/>
                  <a:pt x="18831" y="15507"/>
                </a:cubicBezTo>
                <a:cubicBezTo>
                  <a:pt x="18856" y="15550"/>
                  <a:pt x="18894" y="15592"/>
                  <a:pt x="18919" y="15634"/>
                </a:cubicBezTo>
                <a:cubicBezTo>
                  <a:pt x="18969" y="15698"/>
                  <a:pt x="19032" y="15761"/>
                  <a:pt x="19082" y="15825"/>
                </a:cubicBezTo>
                <a:cubicBezTo>
                  <a:pt x="19107" y="15867"/>
                  <a:pt x="19144" y="15888"/>
                  <a:pt x="19169" y="15930"/>
                </a:cubicBezTo>
                <a:cubicBezTo>
                  <a:pt x="19232" y="15994"/>
                  <a:pt x="19295" y="16057"/>
                  <a:pt x="19357" y="16121"/>
                </a:cubicBezTo>
                <a:cubicBezTo>
                  <a:pt x="19382" y="16142"/>
                  <a:pt x="19407" y="16163"/>
                  <a:pt x="19433" y="16184"/>
                </a:cubicBezTo>
                <a:cubicBezTo>
                  <a:pt x="19520" y="16269"/>
                  <a:pt x="19620" y="16332"/>
                  <a:pt x="19708" y="16396"/>
                </a:cubicBezTo>
                <a:cubicBezTo>
                  <a:pt x="19721" y="16417"/>
                  <a:pt x="19746" y="16417"/>
                  <a:pt x="19758" y="16417"/>
                </a:cubicBezTo>
                <a:cubicBezTo>
                  <a:pt x="19833" y="16459"/>
                  <a:pt x="19921" y="16523"/>
                  <a:pt x="19996" y="16565"/>
                </a:cubicBezTo>
                <a:cubicBezTo>
                  <a:pt x="20034" y="16586"/>
                  <a:pt x="20071" y="16607"/>
                  <a:pt x="20097" y="16607"/>
                </a:cubicBezTo>
                <a:cubicBezTo>
                  <a:pt x="20159" y="16628"/>
                  <a:pt x="20222" y="16671"/>
                  <a:pt x="20297" y="16692"/>
                </a:cubicBezTo>
                <a:cubicBezTo>
                  <a:pt x="20335" y="16713"/>
                  <a:pt x="20372" y="16713"/>
                  <a:pt x="20422" y="16734"/>
                </a:cubicBezTo>
                <a:cubicBezTo>
                  <a:pt x="20447" y="16734"/>
                  <a:pt x="20485" y="16755"/>
                  <a:pt x="20510" y="16755"/>
                </a:cubicBezTo>
                <a:cubicBezTo>
                  <a:pt x="21224" y="14978"/>
                  <a:pt x="21600" y="12905"/>
                  <a:pt x="21600" y="10747"/>
                </a:cubicBezTo>
                <a:cubicBezTo>
                  <a:pt x="21600" y="8484"/>
                  <a:pt x="21187" y="6326"/>
                  <a:pt x="20410" y="4506"/>
                </a:cubicBezTo>
                <a:cubicBezTo>
                  <a:pt x="19796" y="3046"/>
                  <a:pt x="18956" y="1862"/>
                  <a:pt x="18017" y="1079"/>
                </a:cubicBezTo>
                <a:cubicBezTo>
                  <a:pt x="17140" y="360"/>
                  <a:pt x="16200" y="0"/>
                  <a:pt x="15223" y="0"/>
                </a:cubicBezTo>
                <a:lnTo>
                  <a:pt x="6390" y="0"/>
                </a:lnTo>
                <a:cubicBezTo>
                  <a:pt x="5613" y="0"/>
                  <a:pt x="4861" y="233"/>
                  <a:pt x="4147" y="698"/>
                </a:cubicBezTo>
                <a:cubicBezTo>
                  <a:pt x="4197" y="740"/>
                  <a:pt x="4235" y="804"/>
                  <a:pt x="4285" y="846"/>
                </a:cubicBezTo>
                <a:cubicBezTo>
                  <a:pt x="4322" y="889"/>
                  <a:pt x="4348" y="910"/>
                  <a:pt x="4385" y="952"/>
                </a:cubicBezTo>
                <a:cubicBezTo>
                  <a:pt x="4498" y="1079"/>
                  <a:pt x="4598" y="1206"/>
                  <a:pt x="4711" y="1333"/>
                </a:cubicBezTo>
                <a:cubicBezTo>
                  <a:pt x="4711" y="1333"/>
                  <a:pt x="4723" y="1354"/>
                  <a:pt x="4723" y="1354"/>
                </a:cubicBezTo>
                <a:cubicBezTo>
                  <a:pt x="4824" y="1481"/>
                  <a:pt x="4924" y="1608"/>
                  <a:pt x="5012" y="1735"/>
                </a:cubicBezTo>
                <a:cubicBezTo>
                  <a:pt x="5037" y="1777"/>
                  <a:pt x="5074" y="1819"/>
                  <a:pt x="5099" y="1862"/>
                </a:cubicBezTo>
                <a:cubicBezTo>
                  <a:pt x="5174" y="1968"/>
                  <a:pt x="5237" y="2073"/>
                  <a:pt x="5312" y="2179"/>
                </a:cubicBezTo>
                <a:cubicBezTo>
                  <a:pt x="5337" y="2221"/>
                  <a:pt x="5375" y="2264"/>
                  <a:pt x="5400" y="2327"/>
                </a:cubicBezTo>
                <a:cubicBezTo>
                  <a:pt x="5475" y="2454"/>
                  <a:pt x="5563" y="2602"/>
                  <a:pt x="5638" y="2729"/>
                </a:cubicBezTo>
                <a:cubicBezTo>
                  <a:pt x="5651" y="2750"/>
                  <a:pt x="5663" y="2771"/>
                  <a:pt x="5676" y="2793"/>
                </a:cubicBezTo>
                <a:cubicBezTo>
                  <a:pt x="5763" y="2962"/>
                  <a:pt x="5851" y="3131"/>
                  <a:pt x="5939" y="3300"/>
                </a:cubicBezTo>
                <a:cubicBezTo>
                  <a:pt x="5964" y="3343"/>
                  <a:pt x="5976" y="3385"/>
                  <a:pt x="6001" y="3427"/>
                </a:cubicBezTo>
                <a:cubicBezTo>
                  <a:pt x="6039" y="3512"/>
                  <a:pt x="6077" y="3597"/>
                  <a:pt x="6127" y="3681"/>
                </a:cubicBezTo>
                <a:cubicBezTo>
                  <a:pt x="6227" y="3702"/>
                  <a:pt x="6315" y="3702"/>
                  <a:pt x="6402" y="37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6B8E0069-F932-4EEC-8403-FAD2BA144D05}"/>
              </a:ext>
            </a:extLst>
          </p:cNvPr>
          <p:cNvSpPr/>
          <p:nvPr/>
        </p:nvSpPr>
        <p:spPr>
          <a:xfrm>
            <a:off x="4178036" y="2296332"/>
            <a:ext cx="2417086" cy="14286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7" y="3731"/>
                </a:moveTo>
                <a:cubicBezTo>
                  <a:pt x="6089" y="3646"/>
                  <a:pt x="6052" y="3561"/>
                  <a:pt x="6014" y="3476"/>
                </a:cubicBezTo>
                <a:cubicBezTo>
                  <a:pt x="5989" y="3434"/>
                  <a:pt x="5964" y="3370"/>
                  <a:pt x="5951" y="3328"/>
                </a:cubicBezTo>
                <a:cubicBezTo>
                  <a:pt x="5864" y="3158"/>
                  <a:pt x="5788" y="2989"/>
                  <a:pt x="5688" y="2819"/>
                </a:cubicBezTo>
                <a:cubicBezTo>
                  <a:pt x="5676" y="2798"/>
                  <a:pt x="5663" y="2756"/>
                  <a:pt x="5638" y="2734"/>
                </a:cubicBezTo>
                <a:cubicBezTo>
                  <a:pt x="5563" y="2607"/>
                  <a:pt x="5488" y="2459"/>
                  <a:pt x="5413" y="2332"/>
                </a:cubicBezTo>
                <a:cubicBezTo>
                  <a:pt x="5388" y="2289"/>
                  <a:pt x="5350" y="2226"/>
                  <a:pt x="5325" y="2183"/>
                </a:cubicBezTo>
                <a:cubicBezTo>
                  <a:pt x="5262" y="2077"/>
                  <a:pt x="5187" y="1971"/>
                  <a:pt x="5112" y="1865"/>
                </a:cubicBezTo>
                <a:cubicBezTo>
                  <a:pt x="5087" y="1823"/>
                  <a:pt x="5049" y="1781"/>
                  <a:pt x="5024" y="1738"/>
                </a:cubicBezTo>
                <a:cubicBezTo>
                  <a:pt x="4936" y="1611"/>
                  <a:pt x="4836" y="1484"/>
                  <a:pt x="4736" y="1357"/>
                </a:cubicBezTo>
                <a:cubicBezTo>
                  <a:pt x="4723" y="1357"/>
                  <a:pt x="4723" y="1335"/>
                  <a:pt x="4711" y="1335"/>
                </a:cubicBezTo>
                <a:cubicBezTo>
                  <a:pt x="4611" y="1208"/>
                  <a:pt x="4498" y="1081"/>
                  <a:pt x="4385" y="954"/>
                </a:cubicBezTo>
                <a:cubicBezTo>
                  <a:pt x="4348" y="911"/>
                  <a:pt x="4323" y="890"/>
                  <a:pt x="4285" y="848"/>
                </a:cubicBezTo>
                <a:cubicBezTo>
                  <a:pt x="4235" y="806"/>
                  <a:pt x="4197" y="742"/>
                  <a:pt x="4147" y="700"/>
                </a:cubicBezTo>
                <a:cubicBezTo>
                  <a:pt x="4861" y="233"/>
                  <a:pt x="5613" y="0"/>
                  <a:pt x="6390" y="0"/>
                </a:cubicBezTo>
                <a:lnTo>
                  <a:pt x="15223" y="0"/>
                </a:lnTo>
                <a:cubicBezTo>
                  <a:pt x="16200" y="0"/>
                  <a:pt x="17140" y="360"/>
                  <a:pt x="18017" y="1081"/>
                </a:cubicBezTo>
                <a:cubicBezTo>
                  <a:pt x="18129" y="1187"/>
                  <a:pt x="18255" y="1293"/>
                  <a:pt x="18368" y="1399"/>
                </a:cubicBezTo>
                <a:cubicBezTo>
                  <a:pt x="19169" y="2183"/>
                  <a:pt x="19871" y="3243"/>
                  <a:pt x="20410" y="4536"/>
                </a:cubicBezTo>
                <a:cubicBezTo>
                  <a:pt x="21187" y="6380"/>
                  <a:pt x="21600" y="8543"/>
                  <a:pt x="21600" y="10789"/>
                </a:cubicBezTo>
                <a:cubicBezTo>
                  <a:pt x="21600" y="12952"/>
                  <a:pt x="21224" y="15008"/>
                  <a:pt x="20510" y="16809"/>
                </a:cubicBezTo>
                <a:cubicBezTo>
                  <a:pt x="20485" y="16809"/>
                  <a:pt x="20447" y="16788"/>
                  <a:pt x="20422" y="16788"/>
                </a:cubicBezTo>
                <a:cubicBezTo>
                  <a:pt x="20385" y="16767"/>
                  <a:pt x="20347" y="16767"/>
                  <a:pt x="20297" y="16746"/>
                </a:cubicBezTo>
                <a:cubicBezTo>
                  <a:pt x="20234" y="16725"/>
                  <a:pt x="20172" y="16704"/>
                  <a:pt x="20096" y="16661"/>
                </a:cubicBezTo>
                <a:cubicBezTo>
                  <a:pt x="20059" y="16640"/>
                  <a:pt x="20021" y="16640"/>
                  <a:pt x="19996" y="16619"/>
                </a:cubicBezTo>
                <a:cubicBezTo>
                  <a:pt x="19921" y="16576"/>
                  <a:pt x="19833" y="16534"/>
                  <a:pt x="19758" y="16470"/>
                </a:cubicBezTo>
                <a:cubicBezTo>
                  <a:pt x="19746" y="16449"/>
                  <a:pt x="19721" y="16449"/>
                  <a:pt x="19708" y="16449"/>
                </a:cubicBezTo>
                <a:cubicBezTo>
                  <a:pt x="19608" y="16386"/>
                  <a:pt x="19520" y="16301"/>
                  <a:pt x="19432" y="16237"/>
                </a:cubicBezTo>
                <a:cubicBezTo>
                  <a:pt x="19407" y="16216"/>
                  <a:pt x="19382" y="16195"/>
                  <a:pt x="19357" y="16174"/>
                </a:cubicBezTo>
                <a:cubicBezTo>
                  <a:pt x="19295" y="16110"/>
                  <a:pt x="19232" y="16046"/>
                  <a:pt x="19169" y="15983"/>
                </a:cubicBezTo>
                <a:cubicBezTo>
                  <a:pt x="19132" y="15940"/>
                  <a:pt x="19107" y="15919"/>
                  <a:pt x="19069" y="15877"/>
                </a:cubicBezTo>
                <a:cubicBezTo>
                  <a:pt x="19019" y="15813"/>
                  <a:pt x="18956" y="15750"/>
                  <a:pt x="18906" y="15686"/>
                </a:cubicBezTo>
                <a:cubicBezTo>
                  <a:pt x="18869" y="15644"/>
                  <a:pt x="18844" y="15601"/>
                  <a:pt x="18806" y="15559"/>
                </a:cubicBezTo>
                <a:cubicBezTo>
                  <a:pt x="18756" y="15495"/>
                  <a:pt x="18706" y="15410"/>
                  <a:pt x="18656" y="15347"/>
                </a:cubicBezTo>
                <a:cubicBezTo>
                  <a:pt x="18631" y="15305"/>
                  <a:pt x="18593" y="15262"/>
                  <a:pt x="18568" y="15220"/>
                </a:cubicBezTo>
                <a:cubicBezTo>
                  <a:pt x="18555" y="15198"/>
                  <a:pt x="18543" y="15177"/>
                  <a:pt x="18530" y="15156"/>
                </a:cubicBezTo>
                <a:cubicBezTo>
                  <a:pt x="19094" y="13905"/>
                  <a:pt x="19407" y="12400"/>
                  <a:pt x="19407" y="10832"/>
                </a:cubicBezTo>
                <a:cubicBezTo>
                  <a:pt x="19407" y="9263"/>
                  <a:pt x="19094" y="7737"/>
                  <a:pt x="18518" y="6508"/>
                </a:cubicBezTo>
                <a:lnTo>
                  <a:pt x="18530" y="6486"/>
                </a:lnTo>
                <a:lnTo>
                  <a:pt x="18355" y="6147"/>
                </a:lnTo>
                <a:cubicBezTo>
                  <a:pt x="18180" y="5808"/>
                  <a:pt x="17992" y="5511"/>
                  <a:pt x="17779" y="5236"/>
                </a:cubicBezTo>
                <a:cubicBezTo>
                  <a:pt x="17165" y="4430"/>
                  <a:pt x="16426" y="3922"/>
                  <a:pt x="15649" y="3773"/>
                </a:cubicBezTo>
                <a:lnTo>
                  <a:pt x="15473" y="3752"/>
                </a:lnTo>
                <a:lnTo>
                  <a:pt x="15473" y="3752"/>
                </a:lnTo>
                <a:cubicBezTo>
                  <a:pt x="15386" y="3752"/>
                  <a:pt x="15298" y="3731"/>
                  <a:pt x="15210" y="3731"/>
                </a:cubicBezTo>
                <a:lnTo>
                  <a:pt x="6377" y="3731"/>
                </a:lnTo>
                <a:cubicBezTo>
                  <a:pt x="6302" y="3709"/>
                  <a:pt x="6214" y="3709"/>
                  <a:pt x="6127" y="3731"/>
                </a:cubicBezTo>
                <a:close/>
                <a:moveTo>
                  <a:pt x="15223" y="17912"/>
                </a:moveTo>
                <a:lnTo>
                  <a:pt x="6390" y="17912"/>
                </a:lnTo>
                <a:cubicBezTo>
                  <a:pt x="6302" y="17912"/>
                  <a:pt x="6214" y="17912"/>
                  <a:pt x="6127" y="17890"/>
                </a:cubicBezTo>
                <a:lnTo>
                  <a:pt x="6127" y="17890"/>
                </a:lnTo>
                <a:lnTo>
                  <a:pt x="5951" y="17869"/>
                </a:lnTo>
                <a:cubicBezTo>
                  <a:pt x="5175" y="17721"/>
                  <a:pt x="4435" y="17212"/>
                  <a:pt x="3821" y="16407"/>
                </a:cubicBezTo>
                <a:cubicBezTo>
                  <a:pt x="3621" y="16131"/>
                  <a:pt x="3420" y="15834"/>
                  <a:pt x="3245" y="15495"/>
                </a:cubicBezTo>
                <a:lnTo>
                  <a:pt x="3070" y="15156"/>
                </a:lnTo>
                <a:lnTo>
                  <a:pt x="3082" y="15135"/>
                </a:lnTo>
                <a:cubicBezTo>
                  <a:pt x="2518" y="13884"/>
                  <a:pt x="2193" y="12379"/>
                  <a:pt x="2193" y="10811"/>
                </a:cubicBezTo>
                <a:cubicBezTo>
                  <a:pt x="2193" y="9242"/>
                  <a:pt x="2506" y="7737"/>
                  <a:pt x="3070" y="6486"/>
                </a:cubicBezTo>
                <a:cubicBezTo>
                  <a:pt x="3057" y="6465"/>
                  <a:pt x="3045" y="6444"/>
                  <a:pt x="3032" y="6423"/>
                </a:cubicBezTo>
                <a:cubicBezTo>
                  <a:pt x="3007" y="6380"/>
                  <a:pt x="2982" y="6338"/>
                  <a:pt x="2944" y="6295"/>
                </a:cubicBezTo>
                <a:cubicBezTo>
                  <a:pt x="2894" y="6211"/>
                  <a:pt x="2844" y="6147"/>
                  <a:pt x="2794" y="6084"/>
                </a:cubicBezTo>
                <a:cubicBezTo>
                  <a:pt x="2769" y="6041"/>
                  <a:pt x="2731" y="5999"/>
                  <a:pt x="2694" y="5956"/>
                </a:cubicBezTo>
                <a:cubicBezTo>
                  <a:pt x="2644" y="5893"/>
                  <a:pt x="2581" y="5829"/>
                  <a:pt x="2531" y="5766"/>
                </a:cubicBezTo>
                <a:cubicBezTo>
                  <a:pt x="2493" y="5723"/>
                  <a:pt x="2468" y="5702"/>
                  <a:pt x="2431" y="5660"/>
                </a:cubicBezTo>
                <a:cubicBezTo>
                  <a:pt x="2368" y="5596"/>
                  <a:pt x="2305" y="5532"/>
                  <a:pt x="2243" y="5469"/>
                </a:cubicBezTo>
                <a:cubicBezTo>
                  <a:pt x="2218" y="5448"/>
                  <a:pt x="2193" y="5426"/>
                  <a:pt x="2168" y="5405"/>
                </a:cubicBezTo>
                <a:cubicBezTo>
                  <a:pt x="2080" y="5320"/>
                  <a:pt x="1980" y="5257"/>
                  <a:pt x="1892" y="5193"/>
                </a:cubicBezTo>
                <a:cubicBezTo>
                  <a:pt x="1879" y="5172"/>
                  <a:pt x="1854" y="5172"/>
                  <a:pt x="1842" y="5151"/>
                </a:cubicBezTo>
                <a:cubicBezTo>
                  <a:pt x="1767" y="5108"/>
                  <a:pt x="1679" y="5045"/>
                  <a:pt x="1604" y="5002"/>
                </a:cubicBezTo>
                <a:cubicBezTo>
                  <a:pt x="1566" y="4981"/>
                  <a:pt x="1529" y="4960"/>
                  <a:pt x="1503" y="4960"/>
                </a:cubicBezTo>
                <a:cubicBezTo>
                  <a:pt x="1441" y="4939"/>
                  <a:pt x="1378" y="4896"/>
                  <a:pt x="1303" y="4875"/>
                </a:cubicBezTo>
                <a:cubicBezTo>
                  <a:pt x="1265" y="4854"/>
                  <a:pt x="1228" y="4854"/>
                  <a:pt x="1178" y="4833"/>
                </a:cubicBezTo>
                <a:cubicBezTo>
                  <a:pt x="1153" y="4833"/>
                  <a:pt x="1115" y="4812"/>
                  <a:pt x="1090" y="4812"/>
                </a:cubicBezTo>
                <a:cubicBezTo>
                  <a:pt x="376" y="6592"/>
                  <a:pt x="0" y="8670"/>
                  <a:pt x="0" y="10832"/>
                </a:cubicBezTo>
                <a:cubicBezTo>
                  <a:pt x="0" y="13100"/>
                  <a:pt x="413" y="15262"/>
                  <a:pt x="1190" y="17085"/>
                </a:cubicBezTo>
                <a:cubicBezTo>
                  <a:pt x="1804" y="18548"/>
                  <a:pt x="2644" y="19735"/>
                  <a:pt x="3583" y="20519"/>
                </a:cubicBezTo>
                <a:cubicBezTo>
                  <a:pt x="4460" y="21240"/>
                  <a:pt x="5400" y="21600"/>
                  <a:pt x="6377" y="21600"/>
                </a:cubicBezTo>
                <a:lnTo>
                  <a:pt x="15210" y="21600"/>
                </a:lnTo>
                <a:cubicBezTo>
                  <a:pt x="15987" y="21600"/>
                  <a:pt x="16739" y="21367"/>
                  <a:pt x="17453" y="20900"/>
                </a:cubicBezTo>
                <a:cubicBezTo>
                  <a:pt x="17403" y="20858"/>
                  <a:pt x="17365" y="20794"/>
                  <a:pt x="17315" y="20752"/>
                </a:cubicBezTo>
                <a:cubicBezTo>
                  <a:pt x="17278" y="20710"/>
                  <a:pt x="17240" y="20689"/>
                  <a:pt x="17215" y="20646"/>
                </a:cubicBezTo>
                <a:cubicBezTo>
                  <a:pt x="17102" y="20519"/>
                  <a:pt x="17002" y="20392"/>
                  <a:pt x="16902" y="20265"/>
                </a:cubicBezTo>
                <a:cubicBezTo>
                  <a:pt x="16889" y="20243"/>
                  <a:pt x="16889" y="20243"/>
                  <a:pt x="16877" y="20222"/>
                </a:cubicBezTo>
                <a:cubicBezTo>
                  <a:pt x="16776" y="20095"/>
                  <a:pt x="16689" y="19968"/>
                  <a:pt x="16588" y="19841"/>
                </a:cubicBezTo>
                <a:cubicBezTo>
                  <a:pt x="16563" y="19798"/>
                  <a:pt x="16526" y="19756"/>
                  <a:pt x="16501" y="19713"/>
                </a:cubicBezTo>
                <a:cubicBezTo>
                  <a:pt x="16426" y="19607"/>
                  <a:pt x="16363" y="19501"/>
                  <a:pt x="16288" y="19395"/>
                </a:cubicBezTo>
                <a:cubicBezTo>
                  <a:pt x="16263" y="19353"/>
                  <a:pt x="16225" y="19311"/>
                  <a:pt x="16200" y="19247"/>
                </a:cubicBezTo>
                <a:cubicBezTo>
                  <a:pt x="16125" y="19120"/>
                  <a:pt x="16037" y="18972"/>
                  <a:pt x="15962" y="18844"/>
                </a:cubicBezTo>
                <a:cubicBezTo>
                  <a:pt x="15949" y="18823"/>
                  <a:pt x="15937" y="18802"/>
                  <a:pt x="15924" y="18760"/>
                </a:cubicBezTo>
                <a:cubicBezTo>
                  <a:pt x="15837" y="18590"/>
                  <a:pt x="15749" y="18420"/>
                  <a:pt x="15661" y="18251"/>
                </a:cubicBezTo>
                <a:cubicBezTo>
                  <a:pt x="15636" y="18208"/>
                  <a:pt x="15624" y="18166"/>
                  <a:pt x="15599" y="18124"/>
                </a:cubicBezTo>
                <a:cubicBezTo>
                  <a:pt x="15561" y="18039"/>
                  <a:pt x="15523" y="17954"/>
                  <a:pt x="15473" y="17869"/>
                </a:cubicBezTo>
                <a:cubicBezTo>
                  <a:pt x="15411" y="17912"/>
                  <a:pt x="15311" y="17912"/>
                  <a:pt x="15223" y="17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8CA95CA5-2A68-4172-84B0-BB32E53737DE}"/>
              </a:ext>
            </a:extLst>
          </p:cNvPr>
          <p:cNvSpPr/>
          <p:nvPr/>
        </p:nvSpPr>
        <p:spPr>
          <a:xfrm>
            <a:off x="2537666" y="2295633"/>
            <a:ext cx="2415694" cy="1430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5" y="17852"/>
                </a:moveTo>
                <a:cubicBezTo>
                  <a:pt x="15532" y="17936"/>
                  <a:pt x="15570" y="18021"/>
                  <a:pt x="15608" y="18106"/>
                </a:cubicBezTo>
                <a:cubicBezTo>
                  <a:pt x="15633" y="18148"/>
                  <a:pt x="15645" y="18191"/>
                  <a:pt x="15670" y="18254"/>
                </a:cubicBezTo>
                <a:cubicBezTo>
                  <a:pt x="15758" y="18424"/>
                  <a:pt x="15846" y="18593"/>
                  <a:pt x="15934" y="18762"/>
                </a:cubicBezTo>
                <a:cubicBezTo>
                  <a:pt x="15946" y="18784"/>
                  <a:pt x="15959" y="18805"/>
                  <a:pt x="15984" y="18847"/>
                </a:cubicBezTo>
                <a:cubicBezTo>
                  <a:pt x="16059" y="18974"/>
                  <a:pt x="16134" y="19122"/>
                  <a:pt x="16222" y="19249"/>
                </a:cubicBezTo>
                <a:cubicBezTo>
                  <a:pt x="16247" y="19292"/>
                  <a:pt x="16285" y="19334"/>
                  <a:pt x="16310" y="19398"/>
                </a:cubicBezTo>
                <a:cubicBezTo>
                  <a:pt x="16385" y="19503"/>
                  <a:pt x="16448" y="19609"/>
                  <a:pt x="16523" y="19715"/>
                </a:cubicBezTo>
                <a:cubicBezTo>
                  <a:pt x="16548" y="19758"/>
                  <a:pt x="16585" y="19800"/>
                  <a:pt x="16611" y="19842"/>
                </a:cubicBezTo>
                <a:cubicBezTo>
                  <a:pt x="16711" y="19969"/>
                  <a:pt x="16799" y="20118"/>
                  <a:pt x="16899" y="20245"/>
                </a:cubicBezTo>
                <a:cubicBezTo>
                  <a:pt x="16899" y="20245"/>
                  <a:pt x="16911" y="20266"/>
                  <a:pt x="16911" y="20266"/>
                </a:cubicBezTo>
                <a:cubicBezTo>
                  <a:pt x="17012" y="20393"/>
                  <a:pt x="17125" y="20520"/>
                  <a:pt x="17237" y="20647"/>
                </a:cubicBezTo>
                <a:cubicBezTo>
                  <a:pt x="17262" y="20689"/>
                  <a:pt x="17300" y="20711"/>
                  <a:pt x="17325" y="20753"/>
                </a:cubicBezTo>
                <a:cubicBezTo>
                  <a:pt x="17375" y="20795"/>
                  <a:pt x="17413" y="20859"/>
                  <a:pt x="17463" y="20901"/>
                </a:cubicBezTo>
                <a:cubicBezTo>
                  <a:pt x="16748" y="21367"/>
                  <a:pt x="15996" y="21600"/>
                  <a:pt x="15219" y="21600"/>
                </a:cubicBezTo>
                <a:lnTo>
                  <a:pt x="6381" y="21600"/>
                </a:lnTo>
                <a:cubicBezTo>
                  <a:pt x="5403" y="21600"/>
                  <a:pt x="4463" y="21240"/>
                  <a:pt x="3585" y="20520"/>
                </a:cubicBezTo>
                <a:cubicBezTo>
                  <a:pt x="2633" y="19736"/>
                  <a:pt x="1805" y="18551"/>
                  <a:pt x="1191" y="17089"/>
                </a:cubicBezTo>
                <a:cubicBezTo>
                  <a:pt x="414" y="15247"/>
                  <a:pt x="0" y="13087"/>
                  <a:pt x="0" y="10842"/>
                </a:cubicBezTo>
                <a:cubicBezTo>
                  <a:pt x="0" y="8682"/>
                  <a:pt x="376" y="6628"/>
                  <a:pt x="1091" y="4828"/>
                </a:cubicBezTo>
                <a:cubicBezTo>
                  <a:pt x="1116" y="4828"/>
                  <a:pt x="1153" y="4849"/>
                  <a:pt x="1178" y="4849"/>
                </a:cubicBezTo>
                <a:cubicBezTo>
                  <a:pt x="1216" y="4871"/>
                  <a:pt x="1254" y="4871"/>
                  <a:pt x="1304" y="4892"/>
                </a:cubicBezTo>
                <a:cubicBezTo>
                  <a:pt x="1366" y="4913"/>
                  <a:pt x="1429" y="4934"/>
                  <a:pt x="1504" y="4976"/>
                </a:cubicBezTo>
                <a:cubicBezTo>
                  <a:pt x="1542" y="4998"/>
                  <a:pt x="1580" y="4998"/>
                  <a:pt x="1605" y="5019"/>
                </a:cubicBezTo>
                <a:cubicBezTo>
                  <a:pt x="1680" y="5061"/>
                  <a:pt x="1768" y="5103"/>
                  <a:pt x="1843" y="5167"/>
                </a:cubicBezTo>
                <a:cubicBezTo>
                  <a:pt x="1855" y="5188"/>
                  <a:pt x="1880" y="5188"/>
                  <a:pt x="1893" y="5209"/>
                </a:cubicBezTo>
                <a:cubicBezTo>
                  <a:pt x="1993" y="5273"/>
                  <a:pt x="2081" y="5358"/>
                  <a:pt x="2169" y="5421"/>
                </a:cubicBezTo>
                <a:cubicBezTo>
                  <a:pt x="2194" y="5442"/>
                  <a:pt x="2219" y="5463"/>
                  <a:pt x="2244" y="5506"/>
                </a:cubicBezTo>
                <a:cubicBezTo>
                  <a:pt x="2307" y="5569"/>
                  <a:pt x="2369" y="5633"/>
                  <a:pt x="2432" y="5696"/>
                </a:cubicBezTo>
                <a:cubicBezTo>
                  <a:pt x="2470" y="5739"/>
                  <a:pt x="2495" y="5760"/>
                  <a:pt x="2532" y="5802"/>
                </a:cubicBezTo>
                <a:cubicBezTo>
                  <a:pt x="2582" y="5866"/>
                  <a:pt x="2645" y="5929"/>
                  <a:pt x="2695" y="5993"/>
                </a:cubicBezTo>
                <a:cubicBezTo>
                  <a:pt x="2733" y="6035"/>
                  <a:pt x="2758" y="6077"/>
                  <a:pt x="2796" y="6120"/>
                </a:cubicBezTo>
                <a:cubicBezTo>
                  <a:pt x="2846" y="6183"/>
                  <a:pt x="2896" y="6268"/>
                  <a:pt x="2946" y="6332"/>
                </a:cubicBezTo>
                <a:cubicBezTo>
                  <a:pt x="2971" y="6374"/>
                  <a:pt x="3009" y="6416"/>
                  <a:pt x="3034" y="6459"/>
                </a:cubicBezTo>
                <a:cubicBezTo>
                  <a:pt x="3046" y="6480"/>
                  <a:pt x="3059" y="6501"/>
                  <a:pt x="3071" y="6522"/>
                </a:cubicBezTo>
                <a:cubicBezTo>
                  <a:pt x="2507" y="7772"/>
                  <a:pt x="2194" y="9275"/>
                  <a:pt x="2194" y="10842"/>
                </a:cubicBezTo>
                <a:cubicBezTo>
                  <a:pt x="2194" y="12409"/>
                  <a:pt x="2507" y="13934"/>
                  <a:pt x="3084" y="15162"/>
                </a:cubicBezTo>
                <a:lnTo>
                  <a:pt x="3071" y="15183"/>
                </a:lnTo>
                <a:lnTo>
                  <a:pt x="3247" y="15522"/>
                </a:lnTo>
                <a:cubicBezTo>
                  <a:pt x="3422" y="15861"/>
                  <a:pt x="3610" y="16158"/>
                  <a:pt x="3824" y="16433"/>
                </a:cubicBezTo>
                <a:cubicBezTo>
                  <a:pt x="4438" y="17238"/>
                  <a:pt x="5177" y="17746"/>
                  <a:pt x="5955" y="17894"/>
                </a:cubicBezTo>
                <a:lnTo>
                  <a:pt x="6130" y="17915"/>
                </a:lnTo>
                <a:lnTo>
                  <a:pt x="6130" y="17915"/>
                </a:lnTo>
                <a:cubicBezTo>
                  <a:pt x="6218" y="17915"/>
                  <a:pt x="6306" y="17936"/>
                  <a:pt x="6393" y="17936"/>
                </a:cubicBezTo>
                <a:lnTo>
                  <a:pt x="15232" y="17936"/>
                </a:lnTo>
                <a:cubicBezTo>
                  <a:pt x="15307" y="17873"/>
                  <a:pt x="15395" y="17873"/>
                  <a:pt x="15495" y="17852"/>
                </a:cubicBezTo>
                <a:close/>
                <a:moveTo>
                  <a:pt x="6381" y="3685"/>
                </a:moveTo>
                <a:lnTo>
                  <a:pt x="15219" y="3685"/>
                </a:lnTo>
                <a:cubicBezTo>
                  <a:pt x="15307" y="3685"/>
                  <a:pt x="15395" y="3685"/>
                  <a:pt x="15482" y="3706"/>
                </a:cubicBezTo>
                <a:lnTo>
                  <a:pt x="15482" y="3706"/>
                </a:lnTo>
                <a:lnTo>
                  <a:pt x="15658" y="3727"/>
                </a:lnTo>
                <a:cubicBezTo>
                  <a:pt x="16435" y="3875"/>
                  <a:pt x="17175" y="4384"/>
                  <a:pt x="17789" y="5188"/>
                </a:cubicBezTo>
                <a:cubicBezTo>
                  <a:pt x="17990" y="5464"/>
                  <a:pt x="18190" y="5760"/>
                  <a:pt x="18366" y="6099"/>
                </a:cubicBezTo>
                <a:lnTo>
                  <a:pt x="18541" y="6438"/>
                </a:lnTo>
                <a:lnTo>
                  <a:pt x="18529" y="6459"/>
                </a:lnTo>
                <a:cubicBezTo>
                  <a:pt x="19093" y="7708"/>
                  <a:pt x="19419" y="9212"/>
                  <a:pt x="19419" y="10779"/>
                </a:cubicBezTo>
                <a:cubicBezTo>
                  <a:pt x="19419" y="12346"/>
                  <a:pt x="19105" y="13849"/>
                  <a:pt x="18541" y="15099"/>
                </a:cubicBezTo>
                <a:cubicBezTo>
                  <a:pt x="18554" y="15120"/>
                  <a:pt x="18566" y="15141"/>
                  <a:pt x="18579" y="15162"/>
                </a:cubicBezTo>
                <a:cubicBezTo>
                  <a:pt x="18604" y="15205"/>
                  <a:pt x="18629" y="15247"/>
                  <a:pt x="18667" y="15289"/>
                </a:cubicBezTo>
                <a:cubicBezTo>
                  <a:pt x="18717" y="15374"/>
                  <a:pt x="18767" y="15438"/>
                  <a:pt x="18817" y="15522"/>
                </a:cubicBezTo>
                <a:cubicBezTo>
                  <a:pt x="18842" y="15565"/>
                  <a:pt x="18880" y="15607"/>
                  <a:pt x="18905" y="15650"/>
                </a:cubicBezTo>
                <a:cubicBezTo>
                  <a:pt x="18955" y="15713"/>
                  <a:pt x="19018" y="15777"/>
                  <a:pt x="19068" y="15840"/>
                </a:cubicBezTo>
                <a:cubicBezTo>
                  <a:pt x="19093" y="15882"/>
                  <a:pt x="19130" y="15904"/>
                  <a:pt x="19155" y="15946"/>
                </a:cubicBezTo>
                <a:cubicBezTo>
                  <a:pt x="19218" y="16010"/>
                  <a:pt x="19281" y="16073"/>
                  <a:pt x="19356" y="16137"/>
                </a:cubicBezTo>
                <a:cubicBezTo>
                  <a:pt x="19381" y="16158"/>
                  <a:pt x="19406" y="16179"/>
                  <a:pt x="19431" y="16200"/>
                </a:cubicBezTo>
                <a:cubicBezTo>
                  <a:pt x="19519" y="16285"/>
                  <a:pt x="19619" y="16348"/>
                  <a:pt x="19707" y="16412"/>
                </a:cubicBezTo>
                <a:cubicBezTo>
                  <a:pt x="19720" y="16412"/>
                  <a:pt x="19732" y="16433"/>
                  <a:pt x="19757" y="16433"/>
                </a:cubicBezTo>
                <a:cubicBezTo>
                  <a:pt x="19832" y="16497"/>
                  <a:pt x="19920" y="16539"/>
                  <a:pt x="19995" y="16581"/>
                </a:cubicBezTo>
                <a:cubicBezTo>
                  <a:pt x="20033" y="16602"/>
                  <a:pt x="20058" y="16624"/>
                  <a:pt x="20096" y="16624"/>
                </a:cubicBezTo>
                <a:cubicBezTo>
                  <a:pt x="20158" y="16645"/>
                  <a:pt x="20221" y="16687"/>
                  <a:pt x="20296" y="16708"/>
                </a:cubicBezTo>
                <a:cubicBezTo>
                  <a:pt x="20334" y="16729"/>
                  <a:pt x="20371" y="16729"/>
                  <a:pt x="20422" y="16751"/>
                </a:cubicBezTo>
                <a:cubicBezTo>
                  <a:pt x="20447" y="16751"/>
                  <a:pt x="20484" y="16772"/>
                  <a:pt x="20509" y="16772"/>
                </a:cubicBezTo>
                <a:cubicBezTo>
                  <a:pt x="21224" y="14993"/>
                  <a:pt x="21600" y="12918"/>
                  <a:pt x="21600" y="10758"/>
                </a:cubicBezTo>
                <a:cubicBezTo>
                  <a:pt x="21600" y="8513"/>
                  <a:pt x="21186" y="6332"/>
                  <a:pt x="20409" y="4511"/>
                </a:cubicBezTo>
                <a:cubicBezTo>
                  <a:pt x="19795" y="3049"/>
                  <a:pt x="18955" y="1864"/>
                  <a:pt x="18015" y="1080"/>
                </a:cubicBezTo>
                <a:cubicBezTo>
                  <a:pt x="17137" y="360"/>
                  <a:pt x="16197" y="0"/>
                  <a:pt x="15219" y="0"/>
                </a:cubicBezTo>
                <a:lnTo>
                  <a:pt x="6381" y="0"/>
                </a:lnTo>
                <a:cubicBezTo>
                  <a:pt x="5604" y="0"/>
                  <a:pt x="4852" y="233"/>
                  <a:pt x="4137" y="699"/>
                </a:cubicBezTo>
                <a:cubicBezTo>
                  <a:pt x="4187" y="741"/>
                  <a:pt x="4237" y="805"/>
                  <a:pt x="4275" y="847"/>
                </a:cubicBezTo>
                <a:cubicBezTo>
                  <a:pt x="4300" y="889"/>
                  <a:pt x="4338" y="911"/>
                  <a:pt x="4363" y="953"/>
                </a:cubicBezTo>
                <a:cubicBezTo>
                  <a:pt x="4475" y="1080"/>
                  <a:pt x="4576" y="1207"/>
                  <a:pt x="4689" y="1334"/>
                </a:cubicBezTo>
                <a:cubicBezTo>
                  <a:pt x="4689" y="1334"/>
                  <a:pt x="4701" y="1334"/>
                  <a:pt x="4701" y="1355"/>
                </a:cubicBezTo>
                <a:cubicBezTo>
                  <a:pt x="4801" y="1482"/>
                  <a:pt x="4902" y="1609"/>
                  <a:pt x="5002" y="1758"/>
                </a:cubicBezTo>
                <a:cubicBezTo>
                  <a:pt x="5027" y="1800"/>
                  <a:pt x="5065" y="1842"/>
                  <a:pt x="5090" y="1885"/>
                </a:cubicBezTo>
                <a:cubicBezTo>
                  <a:pt x="5165" y="1991"/>
                  <a:pt x="5228" y="2097"/>
                  <a:pt x="5303" y="2202"/>
                </a:cubicBezTo>
                <a:cubicBezTo>
                  <a:pt x="5328" y="2245"/>
                  <a:pt x="5366" y="2287"/>
                  <a:pt x="5391" y="2351"/>
                </a:cubicBezTo>
                <a:cubicBezTo>
                  <a:pt x="5466" y="2478"/>
                  <a:pt x="5554" y="2605"/>
                  <a:pt x="5629" y="2753"/>
                </a:cubicBezTo>
                <a:cubicBezTo>
                  <a:pt x="5641" y="2774"/>
                  <a:pt x="5654" y="2795"/>
                  <a:pt x="5679" y="2838"/>
                </a:cubicBezTo>
                <a:cubicBezTo>
                  <a:pt x="5767" y="3007"/>
                  <a:pt x="5854" y="3176"/>
                  <a:pt x="5942" y="3346"/>
                </a:cubicBezTo>
                <a:cubicBezTo>
                  <a:pt x="5967" y="3388"/>
                  <a:pt x="5980" y="3431"/>
                  <a:pt x="6005" y="3494"/>
                </a:cubicBezTo>
                <a:cubicBezTo>
                  <a:pt x="6042" y="3579"/>
                  <a:pt x="6080" y="3664"/>
                  <a:pt x="6118" y="3748"/>
                </a:cubicBezTo>
                <a:cubicBezTo>
                  <a:pt x="6205" y="3685"/>
                  <a:pt x="6293" y="3685"/>
                  <a:pt x="6381" y="36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0" name="Graphic 49" descr="Bar graph with upward trend outline">
            <a:extLst>
              <a:ext uri="{FF2B5EF4-FFF2-40B4-BE49-F238E27FC236}">
                <a16:creationId xmlns:a16="http://schemas.microsoft.com/office/drawing/2014/main" id="{C8D01413-D2E2-4574-944F-720DD609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92529" y="2683099"/>
            <a:ext cx="655127" cy="655127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BA292877-191F-4242-9809-AD4E6B620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85578" y="2710358"/>
            <a:ext cx="600609" cy="600609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2A8BE550-5A59-48B4-96B9-4E4F6D8F5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15699" y="2680849"/>
            <a:ext cx="659627" cy="659627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F0ACE1B1-C047-4C1E-8E52-504FA1D988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94863" y="2730713"/>
            <a:ext cx="559898" cy="559898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7687614F-E243-4E42-8058-EB61438EC2B1}"/>
              </a:ext>
            </a:extLst>
          </p:cNvPr>
          <p:cNvGrpSpPr/>
          <p:nvPr/>
        </p:nvGrpSpPr>
        <p:grpSpPr>
          <a:xfrm>
            <a:off x="4678913" y="3880251"/>
            <a:ext cx="1397198" cy="1260003"/>
            <a:chOff x="8921977" y="1394910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BCB40C9-3851-4A58-86E7-D82AAEFC534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689B85-96E9-463A-9BEA-F7D170E4EFF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78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263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4-Link Chain – Slide Template</vt:lpstr>
      <vt:lpstr>4-Link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4-Link Chain</dc:title>
  <dc:creator>PresentationGO.com</dc:creator>
  <dc:description>© Copyright PresentationGO.com</dc:description>
  <dcterms:created xsi:type="dcterms:W3CDTF">2014-11-26T05:14:11Z</dcterms:created>
  <dcterms:modified xsi:type="dcterms:W3CDTF">2021-08-02T18:07:41Z</dcterms:modified>
  <cp:category>Charts &amp; Diagrams</cp:category>
</cp:coreProperties>
</file>