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4-Lobed Horizontal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89CF66-5B78-4E10-86F3-B70AFB7256AE}"/>
              </a:ext>
            </a:extLst>
          </p:cNvPr>
          <p:cNvSpPr/>
          <p:nvPr/>
        </p:nvSpPr>
        <p:spPr>
          <a:xfrm>
            <a:off x="1823062" y="3698446"/>
            <a:ext cx="2714621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9785"/>
                </a:moveTo>
                <a:cubicBezTo>
                  <a:pt x="19638" y="19785"/>
                  <a:pt x="17977" y="17484"/>
                  <a:pt x="17461" y="14341"/>
                </a:cubicBezTo>
                <a:cubicBezTo>
                  <a:pt x="17361" y="13766"/>
                  <a:pt x="17335" y="13146"/>
                  <a:pt x="17361" y="12548"/>
                </a:cubicBezTo>
                <a:cubicBezTo>
                  <a:pt x="17361" y="12438"/>
                  <a:pt x="17361" y="12327"/>
                  <a:pt x="17361" y="12194"/>
                </a:cubicBezTo>
                <a:cubicBezTo>
                  <a:pt x="17361" y="11840"/>
                  <a:pt x="17348" y="11508"/>
                  <a:pt x="17323" y="11176"/>
                </a:cubicBezTo>
                <a:cubicBezTo>
                  <a:pt x="17260" y="10070"/>
                  <a:pt x="17071" y="9007"/>
                  <a:pt x="16807" y="8034"/>
                </a:cubicBezTo>
                <a:cubicBezTo>
                  <a:pt x="15926" y="4935"/>
                  <a:pt x="14115" y="2789"/>
                  <a:pt x="12014" y="2789"/>
                </a:cubicBezTo>
                <a:cubicBezTo>
                  <a:pt x="11435" y="2789"/>
                  <a:pt x="10882" y="2943"/>
                  <a:pt x="10353" y="3253"/>
                </a:cubicBezTo>
                <a:cubicBezTo>
                  <a:pt x="9712" y="3630"/>
                  <a:pt x="9108" y="4205"/>
                  <a:pt x="8605" y="4957"/>
                </a:cubicBezTo>
                <a:cubicBezTo>
                  <a:pt x="8504" y="5112"/>
                  <a:pt x="8391" y="5267"/>
                  <a:pt x="8303" y="5444"/>
                </a:cubicBezTo>
                <a:cubicBezTo>
                  <a:pt x="7812" y="6285"/>
                  <a:pt x="7221" y="6949"/>
                  <a:pt x="6567" y="7281"/>
                </a:cubicBezTo>
                <a:cubicBezTo>
                  <a:pt x="6177" y="7480"/>
                  <a:pt x="5774" y="7591"/>
                  <a:pt x="5347" y="7591"/>
                </a:cubicBezTo>
                <a:cubicBezTo>
                  <a:pt x="2969" y="7591"/>
                  <a:pt x="1032" y="4183"/>
                  <a:pt x="1032" y="0"/>
                </a:cubicBezTo>
                <a:lnTo>
                  <a:pt x="0" y="0"/>
                </a:lnTo>
                <a:cubicBezTo>
                  <a:pt x="0" y="5179"/>
                  <a:pt x="2403" y="9406"/>
                  <a:pt x="5347" y="9406"/>
                </a:cubicBezTo>
                <a:cubicBezTo>
                  <a:pt x="5925" y="9406"/>
                  <a:pt x="6479" y="9251"/>
                  <a:pt x="7007" y="8941"/>
                </a:cubicBezTo>
                <a:cubicBezTo>
                  <a:pt x="7649" y="8565"/>
                  <a:pt x="8253" y="7989"/>
                  <a:pt x="8756" y="7237"/>
                </a:cubicBezTo>
                <a:cubicBezTo>
                  <a:pt x="8856" y="7082"/>
                  <a:pt x="8970" y="6927"/>
                  <a:pt x="9058" y="6750"/>
                </a:cubicBezTo>
                <a:cubicBezTo>
                  <a:pt x="9548" y="5909"/>
                  <a:pt x="10140" y="5245"/>
                  <a:pt x="10794" y="4913"/>
                </a:cubicBezTo>
                <a:cubicBezTo>
                  <a:pt x="11184" y="4714"/>
                  <a:pt x="11586" y="4603"/>
                  <a:pt x="12014" y="4603"/>
                </a:cubicBezTo>
                <a:cubicBezTo>
                  <a:pt x="13964" y="4603"/>
                  <a:pt x="15624" y="6905"/>
                  <a:pt x="16140" y="10048"/>
                </a:cubicBezTo>
                <a:cubicBezTo>
                  <a:pt x="16241" y="10623"/>
                  <a:pt x="16266" y="11243"/>
                  <a:pt x="16241" y="11840"/>
                </a:cubicBezTo>
                <a:cubicBezTo>
                  <a:pt x="16241" y="11951"/>
                  <a:pt x="16241" y="12061"/>
                  <a:pt x="16241" y="12194"/>
                </a:cubicBezTo>
                <a:cubicBezTo>
                  <a:pt x="16241" y="12548"/>
                  <a:pt x="16253" y="12880"/>
                  <a:pt x="16279" y="13212"/>
                </a:cubicBezTo>
                <a:cubicBezTo>
                  <a:pt x="16342" y="14319"/>
                  <a:pt x="16530" y="15381"/>
                  <a:pt x="16794" y="16355"/>
                </a:cubicBezTo>
                <a:cubicBezTo>
                  <a:pt x="17675" y="19475"/>
                  <a:pt x="19499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21600" y="19785"/>
                </a:lnTo>
                <a:cubicBezTo>
                  <a:pt x="21600" y="19763"/>
                  <a:pt x="21587" y="19785"/>
                  <a:pt x="21587" y="197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82C0FF-DC4D-4484-B6B0-5F5F781D0CBB}"/>
              </a:ext>
            </a:extLst>
          </p:cNvPr>
          <p:cNvSpPr/>
          <p:nvPr/>
        </p:nvSpPr>
        <p:spPr>
          <a:xfrm>
            <a:off x="1823062" y="2101612"/>
            <a:ext cx="2714621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5"/>
                </a:moveTo>
                <a:cubicBezTo>
                  <a:pt x="19638" y="1815"/>
                  <a:pt x="17977" y="4116"/>
                  <a:pt x="17461" y="7259"/>
                </a:cubicBezTo>
                <a:cubicBezTo>
                  <a:pt x="17361" y="7834"/>
                  <a:pt x="17335" y="8454"/>
                  <a:pt x="17361" y="9052"/>
                </a:cubicBezTo>
                <a:cubicBezTo>
                  <a:pt x="17361" y="9162"/>
                  <a:pt x="17361" y="9273"/>
                  <a:pt x="17361" y="9406"/>
                </a:cubicBezTo>
                <a:cubicBezTo>
                  <a:pt x="17361" y="9760"/>
                  <a:pt x="17348" y="10092"/>
                  <a:pt x="17323" y="10424"/>
                </a:cubicBezTo>
                <a:cubicBezTo>
                  <a:pt x="17260" y="11530"/>
                  <a:pt x="17071" y="12593"/>
                  <a:pt x="16807" y="13566"/>
                </a:cubicBezTo>
                <a:cubicBezTo>
                  <a:pt x="15926" y="16665"/>
                  <a:pt x="14115" y="18811"/>
                  <a:pt x="12014" y="18811"/>
                </a:cubicBezTo>
                <a:cubicBezTo>
                  <a:pt x="11435" y="18811"/>
                  <a:pt x="10882" y="18657"/>
                  <a:pt x="10353" y="18347"/>
                </a:cubicBezTo>
                <a:cubicBezTo>
                  <a:pt x="9712" y="17970"/>
                  <a:pt x="9108" y="17395"/>
                  <a:pt x="8605" y="16643"/>
                </a:cubicBezTo>
                <a:cubicBezTo>
                  <a:pt x="8504" y="16488"/>
                  <a:pt x="8391" y="16333"/>
                  <a:pt x="8303" y="16156"/>
                </a:cubicBezTo>
                <a:cubicBezTo>
                  <a:pt x="7812" y="15315"/>
                  <a:pt x="7221" y="14651"/>
                  <a:pt x="6567" y="14319"/>
                </a:cubicBezTo>
                <a:cubicBezTo>
                  <a:pt x="6177" y="14120"/>
                  <a:pt x="5774" y="14009"/>
                  <a:pt x="5347" y="14009"/>
                </a:cubicBezTo>
                <a:cubicBezTo>
                  <a:pt x="2969" y="14009"/>
                  <a:pt x="1032" y="17417"/>
                  <a:pt x="1032" y="21600"/>
                </a:cubicBezTo>
                <a:lnTo>
                  <a:pt x="0" y="21600"/>
                </a:lnTo>
                <a:cubicBezTo>
                  <a:pt x="0" y="16421"/>
                  <a:pt x="2403" y="12194"/>
                  <a:pt x="5347" y="12194"/>
                </a:cubicBezTo>
                <a:cubicBezTo>
                  <a:pt x="5925" y="12194"/>
                  <a:pt x="6479" y="12349"/>
                  <a:pt x="7007" y="12659"/>
                </a:cubicBezTo>
                <a:cubicBezTo>
                  <a:pt x="7649" y="13035"/>
                  <a:pt x="8253" y="13611"/>
                  <a:pt x="8756" y="14363"/>
                </a:cubicBezTo>
                <a:cubicBezTo>
                  <a:pt x="8856" y="14518"/>
                  <a:pt x="8970" y="14673"/>
                  <a:pt x="9058" y="14850"/>
                </a:cubicBezTo>
                <a:cubicBezTo>
                  <a:pt x="9548" y="15691"/>
                  <a:pt x="10140" y="16355"/>
                  <a:pt x="10794" y="16687"/>
                </a:cubicBezTo>
                <a:cubicBezTo>
                  <a:pt x="11184" y="16886"/>
                  <a:pt x="11586" y="16997"/>
                  <a:pt x="12014" y="16997"/>
                </a:cubicBezTo>
                <a:cubicBezTo>
                  <a:pt x="13964" y="16997"/>
                  <a:pt x="15624" y="14695"/>
                  <a:pt x="16140" y="11552"/>
                </a:cubicBezTo>
                <a:cubicBezTo>
                  <a:pt x="16241" y="10977"/>
                  <a:pt x="16266" y="10357"/>
                  <a:pt x="16241" y="9760"/>
                </a:cubicBezTo>
                <a:cubicBezTo>
                  <a:pt x="16241" y="9649"/>
                  <a:pt x="16241" y="9539"/>
                  <a:pt x="16241" y="9406"/>
                </a:cubicBezTo>
                <a:cubicBezTo>
                  <a:pt x="16241" y="9052"/>
                  <a:pt x="16253" y="8720"/>
                  <a:pt x="16279" y="8388"/>
                </a:cubicBezTo>
                <a:cubicBezTo>
                  <a:pt x="16342" y="7281"/>
                  <a:pt x="16530" y="6219"/>
                  <a:pt x="16794" y="5245"/>
                </a:cubicBezTo>
                <a:cubicBezTo>
                  <a:pt x="17675" y="2125"/>
                  <a:pt x="19499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lnTo>
                  <a:pt x="21600" y="1815"/>
                </a:lnTo>
                <a:cubicBezTo>
                  <a:pt x="21600" y="1815"/>
                  <a:pt x="21587" y="1815"/>
                  <a:pt x="21587" y="18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73DC6E-73DB-414A-9CCC-1F50A8C12074}"/>
              </a:ext>
            </a:extLst>
          </p:cNvPr>
          <p:cNvSpPr/>
          <p:nvPr/>
        </p:nvSpPr>
        <p:spPr>
          <a:xfrm>
            <a:off x="4605663" y="2101612"/>
            <a:ext cx="2715276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815"/>
                </a:moveTo>
                <a:cubicBezTo>
                  <a:pt x="1967" y="1815"/>
                  <a:pt x="3627" y="4116"/>
                  <a:pt x="4142" y="7259"/>
                </a:cubicBezTo>
                <a:cubicBezTo>
                  <a:pt x="4243" y="7834"/>
                  <a:pt x="4268" y="8454"/>
                  <a:pt x="4243" y="9052"/>
                </a:cubicBezTo>
                <a:cubicBezTo>
                  <a:pt x="4243" y="9162"/>
                  <a:pt x="4243" y="9273"/>
                  <a:pt x="4243" y="9406"/>
                </a:cubicBezTo>
                <a:cubicBezTo>
                  <a:pt x="4243" y="9760"/>
                  <a:pt x="4255" y="10092"/>
                  <a:pt x="4280" y="10424"/>
                </a:cubicBezTo>
                <a:cubicBezTo>
                  <a:pt x="4343" y="11530"/>
                  <a:pt x="4532" y="12593"/>
                  <a:pt x="4796" y="13566"/>
                </a:cubicBezTo>
                <a:cubicBezTo>
                  <a:pt x="5676" y="16665"/>
                  <a:pt x="7486" y="18811"/>
                  <a:pt x="9586" y="18811"/>
                </a:cubicBezTo>
                <a:cubicBezTo>
                  <a:pt x="10164" y="18811"/>
                  <a:pt x="10718" y="18657"/>
                  <a:pt x="11246" y="18347"/>
                </a:cubicBezTo>
                <a:cubicBezTo>
                  <a:pt x="11887" y="17970"/>
                  <a:pt x="12490" y="17395"/>
                  <a:pt x="12993" y="16643"/>
                </a:cubicBezTo>
                <a:cubicBezTo>
                  <a:pt x="13094" y="16488"/>
                  <a:pt x="13207" y="16333"/>
                  <a:pt x="13295" y="16156"/>
                </a:cubicBezTo>
                <a:cubicBezTo>
                  <a:pt x="13785" y="15315"/>
                  <a:pt x="14376" y="14651"/>
                  <a:pt x="15030" y="14319"/>
                </a:cubicBezTo>
                <a:cubicBezTo>
                  <a:pt x="15420" y="14120"/>
                  <a:pt x="15822" y="14009"/>
                  <a:pt x="16250" y="14009"/>
                </a:cubicBezTo>
                <a:cubicBezTo>
                  <a:pt x="18626" y="14009"/>
                  <a:pt x="20562" y="17417"/>
                  <a:pt x="20562" y="21600"/>
                </a:cubicBezTo>
                <a:lnTo>
                  <a:pt x="21593" y="21600"/>
                </a:lnTo>
                <a:cubicBezTo>
                  <a:pt x="21593" y="16421"/>
                  <a:pt x="19192" y="12194"/>
                  <a:pt x="16250" y="12194"/>
                </a:cubicBezTo>
                <a:cubicBezTo>
                  <a:pt x="15671" y="12194"/>
                  <a:pt x="15118" y="12349"/>
                  <a:pt x="14590" y="12659"/>
                </a:cubicBezTo>
                <a:cubicBezTo>
                  <a:pt x="13949" y="13035"/>
                  <a:pt x="13345" y="13611"/>
                  <a:pt x="12842" y="14363"/>
                </a:cubicBezTo>
                <a:cubicBezTo>
                  <a:pt x="12742" y="14518"/>
                  <a:pt x="12629" y="14673"/>
                  <a:pt x="12541" y="14850"/>
                </a:cubicBezTo>
                <a:cubicBezTo>
                  <a:pt x="12050" y="15691"/>
                  <a:pt x="11459" y="16355"/>
                  <a:pt x="10806" y="16687"/>
                </a:cubicBezTo>
                <a:cubicBezTo>
                  <a:pt x="10416" y="16886"/>
                  <a:pt x="10013" y="16997"/>
                  <a:pt x="9586" y="16997"/>
                </a:cubicBezTo>
                <a:cubicBezTo>
                  <a:pt x="7637" y="16997"/>
                  <a:pt x="5978" y="14695"/>
                  <a:pt x="5462" y="11552"/>
                </a:cubicBezTo>
                <a:cubicBezTo>
                  <a:pt x="5362" y="10977"/>
                  <a:pt x="5336" y="10357"/>
                  <a:pt x="5362" y="9760"/>
                </a:cubicBezTo>
                <a:cubicBezTo>
                  <a:pt x="5362" y="9649"/>
                  <a:pt x="5362" y="9539"/>
                  <a:pt x="5362" y="9406"/>
                </a:cubicBezTo>
                <a:cubicBezTo>
                  <a:pt x="5362" y="9052"/>
                  <a:pt x="5349" y="8720"/>
                  <a:pt x="5324" y="8388"/>
                </a:cubicBezTo>
                <a:cubicBezTo>
                  <a:pt x="5261" y="7281"/>
                  <a:pt x="5072" y="6219"/>
                  <a:pt x="4808" y="5245"/>
                </a:cubicBezTo>
                <a:cubicBezTo>
                  <a:pt x="3928" y="2125"/>
                  <a:pt x="2105" y="0"/>
                  <a:pt x="6" y="0"/>
                </a:cubicBezTo>
                <a:cubicBezTo>
                  <a:pt x="6" y="0"/>
                  <a:pt x="6" y="0"/>
                  <a:pt x="6" y="0"/>
                </a:cubicBezTo>
                <a:lnTo>
                  <a:pt x="6" y="1815"/>
                </a:lnTo>
                <a:cubicBezTo>
                  <a:pt x="-7" y="1815"/>
                  <a:pt x="6" y="1815"/>
                  <a:pt x="18" y="18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FFE2AA3-49C5-4929-9756-106EAF0A5253}"/>
              </a:ext>
            </a:extLst>
          </p:cNvPr>
          <p:cNvSpPr/>
          <p:nvPr/>
        </p:nvSpPr>
        <p:spPr>
          <a:xfrm>
            <a:off x="4605663" y="3698446"/>
            <a:ext cx="2715276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9785"/>
                </a:moveTo>
                <a:cubicBezTo>
                  <a:pt x="1967" y="19785"/>
                  <a:pt x="3627" y="17484"/>
                  <a:pt x="4142" y="14341"/>
                </a:cubicBezTo>
                <a:cubicBezTo>
                  <a:pt x="4243" y="13766"/>
                  <a:pt x="4268" y="13146"/>
                  <a:pt x="4243" y="12548"/>
                </a:cubicBezTo>
                <a:cubicBezTo>
                  <a:pt x="4243" y="12438"/>
                  <a:pt x="4243" y="12327"/>
                  <a:pt x="4243" y="12194"/>
                </a:cubicBezTo>
                <a:cubicBezTo>
                  <a:pt x="4243" y="11840"/>
                  <a:pt x="4255" y="11508"/>
                  <a:pt x="4280" y="11176"/>
                </a:cubicBezTo>
                <a:cubicBezTo>
                  <a:pt x="4343" y="10070"/>
                  <a:pt x="4532" y="9007"/>
                  <a:pt x="4796" y="8034"/>
                </a:cubicBezTo>
                <a:cubicBezTo>
                  <a:pt x="5676" y="4935"/>
                  <a:pt x="7486" y="2789"/>
                  <a:pt x="9586" y="2789"/>
                </a:cubicBezTo>
                <a:cubicBezTo>
                  <a:pt x="10164" y="2789"/>
                  <a:pt x="10718" y="2943"/>
                  <a:pt x="11246" y="3253"/>
                </a:cubicBezTo>
                <a:cubicBezTo>
                  <a:pt x="11887" y="3630"/>
                  <a:pt x="12490" y="4205"/>
                  <a:pt x="12993" y="4957"/>
                </a:cubicBezTo>
                <a:cubicBezTo>
                  <a:pt x="13094" y="5112"/>
                  <a:pt x="13207" y="5267"/>
                  <a:pt x="13295" y="5444"/>
                </a:cubicBezTo>
                <a:cubicBezTo>
                  <a:pt x="13785" y="6285"/>
                  <a:pt x="14376" y="6949"/>
                  <a:pt x="15030" y="7281"/>
                </a:cubicBezTo>
                <a:cubicBezTo>
                  <a:pt x="15420" y="7480"/>
                  <a:pt x="15822" y="7591"/>
                  <a:pt x="16250" y="7591"/>
                </a:cubicBezTo>
                <a:cubicBezTo>
                  <a:pt x="18626" y="7591"/>
                  <a:pt x="20562" y="4183"/>
                  <a:pt x="20562" y="0"/>
                </a:cubicBezTo>
                <a:lnTo>
                  <a:pt x="21593" y="0"/>
                </a:lnTo>
                <a:cubicBezTo>
                  <a:pt x="21593" y="5179"/>
                  <a:pt x="19192" y="9406"/>
                  <a:pt x="16250" y="9406"/>
                </a:cubicBezTo>
                <a:cubicBezTo>
                  <a:pt x="15671" y="9406"/>
                  <a:pt x="15118" y="9251"/>
                  <a:pt x="14590" y="8941"/>
                </a:cubicBezTo>
                <a:cubicBezTo>
                  <a:pt x="13949" y="8565"/>
                  <a:pt x="13345" y="7989"/>
                  <a:pt x="12842" y="7237"/>
                </a:cubicBezTo>
                <a:cubicBezTo>
                  <a:pt x="12742" y="7082"/>
                  <a:pt x="12629" y="6927"/>
                  <a:pt x="12541" y="6750"/>
                </a:cubicBezTo>
                <a:cubicBezTo>
                  <a:pt x="12050" y="5909"/>
                  <a:pt x="11459" y="5245"/>
                  <a:pt x="10806" y="4913"/>
                </a:cubicBezTo>
                <a:cubicBezTo>
                  <a:pt x="10416" y="4714"/>
                  <a:pt x="10013" y="4603"/>
                  <a:pt x="9586" y="4603"/>
                </a:cubicBezTo>
                <a:cubicBezTo>
                  <a:pt x="7637" y="4603"/>
                  <a:pt x="5978" y="6905"/>
                  <a:pt x="5462" y="10048"/>
                </a:cubicBezTo>
                <a:cubicBezTo>
                  <a:pt x="5362" y="10623"/>
                  <a:pt x="5336" y="11243"/>
                  <a:pt x="5362" y="11840"/>
                </a:cubicBezTo>
                <a:cubicBezTo>
                  <a:pt x="5362" y="11951"/>
                  <a:pt x="5362" y="12061"/>
                  <a:pt x="5362" y="12194"/>
                </a:cubicBezTo>
                <a:cubicBezTo>
                  <a:pt x="5362" y="12548"/>
                  <a:pt x="5349" y="12880"/>
                  <a:pt x="5324" y="13212"/>
                </a:cubicBezTo>
                <a:cubicBezTo>
                  <a:pt x="5261" y="14319"/>
                  <a:pt x="5072" y="15381"/>
                  <a:pt x="4808" y="16355"/>
                </a:cubicBezTo>
                <a:cubicBezTo>
                  <a:pt x="3928" y="19475"/>
                  <a:pt x="2105" y="21600"/>
                  <a:pt x="6" y="21600"/>
                </a:cubicBezTo>
                <a:cubicBezTo>
                  <a:pt x="6" y="21600"/>
                  <a:pt x="6" y="21600"/>
                  <a:pt x="6" y="21600"/>
                </a:cubicBezTo>
                <a:lnTo>
                  <a:pt x="6" y="19785"/>
                </a:lnTo>
                <a:cubicBezTo>
                  <a:pt x="-7" y="19763"/>
                  <a:pt x="6" y="19785"/>
                  <a:pt x="18" y="197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07288B-B3BF-441E-ADE8-7F0B89A49150}"/>
              </a:ext>
            </a:extLst>
          </p:cNvPr>
          <p:cNvSpPr/>
          <p:nvPr/>
        </p:nvSpPr>
        <p:spPr>
          <a:xfrm>
            <a:off x="2012785" y="3192518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/>
              <a:t>04</a:t>
            </a:r>
            <a:endParaRPr sz="2100"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1C3522-681B-4609-B486-855CA8E36F3F}"/>
              </a:ext>
            </a:extLst>
          </p:cNvPr>
          <p:cNvSpPr/>
          <p:nvPr/>
        </p:nvSpPr>
        <p:spPr>
          <a:xfrm>
            <a:off x="6155068" y="3192518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42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06" y="5173"/>
                  <a:pt x="16427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/>
              <a:t>02</a:t>
            </a:r>
            <a:endParaRPr sz="2100" b="1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032F7BB-FC00-478F-B591-527ECEFBE5F1}"/>
              </a:ext>
            </a:extLst>
          </p:cNvPr>
          <p:cNvSpPr/>
          <p:nvPr/>
        </p:nvSpPr>
        <p:spPr>
          <a:xfrm>
            <a:off x="2825393" y="4128561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E3C544-1632-4F86-985F-0B1ADDB39245}"/>
              </a:ext>
            </a:extLst>
          </p:cNvPr>
          <p:cNvSpPr/>
          <p:nvPr/>
        </p:nvSpPr>
        <p:spPr>
          <a:xfrm>
            <a:off x="4083927" y="4077891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77" y="21600"/>
                  <a:pt x="10800" y="21600"/>
                </a:cubicBezTo>
                <a:close/>
                <a:moveTo>
                  <a:pt x="10800" y="559"/>
                </a:moveTo>
                <a:cubicBezTo>
                  <a:pt x="5173" y="559"/>
                  <a:pt x="594" y="5138"/>
                  <a:pt x="594" y="10765"/>
                </a:cubicBezTo>
                <a:cubicBezTo>
                  <a:pt x="594" y="16392"/>
                  <a:pt x="5173" y="20971"/>
                  <a:pt x="10800" y="20971"/>
                </a:cubicBezTo>
                <a:cubicBezTo>
                  <a:pt x="16427" y="20971"/>
                  <a:pt x="21006" y="16392"/>
                  <a:pt x="21006" y="10765"/>
                </a:cubicBezTo>
                <a:cubicBezTo>
                  <a:pt x="21041" y="5138"/>
                  <a:pt x="16462" y="559"/>
                  <a:pt x="10800" y="55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/>
              <a:t>03</a:t>
            </a:r>
            <a:endParaRPr sz="2100" b="1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DB157-B37D-42ED-A6D9-4A4CA77526E9}"/>
              </a:ext>
            </a:extLst>
          </p:cNvPr>
          <p:cNvSpPr/>
          <p:nvPr/>
        </p:nvSpPr>
        <p:spPr>
          <a:xfrm>
            <a:off x="4083927" y="2291334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/>
              <a:t>01</a:t>
            </a:r>
            <a:endParaRPr sz="2100" b="1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CC437E7-0D24-4021-82FD-5540A1E015D8}"/>
              </a:ext>
            </a:extLst>
          </p:cNvPr>
          <p:cNvSpPr/>
          <p:nvPr/>
        </p:nvSpPr>
        <p:spPr>
          <a:xfrm>
            <a:off x="5342461" y="4128561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42DDB13-ECB1-4926-8054-6A8F4953A6DD}"/>
              </a:ext>
            </a:extLst>
          </p:cNvPr>
          <p:cNvSpPr/>
          <p:nvPr/>
        </p:nvSpPr>
        <p:spPr>
          <a:xfrm>
            <a:off x="2825393" y="2240664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D4883DC-5B54-4757-9DF2-EC306B9D83FA}"/>
              </a:ext>
            </a:extLst>
          </p:cNvPr>
          <p:cNvSpPr/>
          <p:nvPr/>
        </p:nvSpPr>
        <p:spPr>
          <a:xfrm>
            <a:off x="5342461" y="2240664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C349838-ED95-45C3-8A7E-88CCBEFC9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8433" y="2516634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B5769292-24B9-44C4-B655-8BB6DEE104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8433" y="4404532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D2478CDF-B506-4F4C-A003-9419235FEB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01365" y="4404532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E2D8BB66-3438-43B0-942E-4C3DC48387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01365" y="2516634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7A687CA-1C10-4696-A004-E7E5F1C334E2}"/>
              </a:ext>
            </a:extLst>
          </p:cNvPr>
          <p:cNvSpPr txBox="1"/>
          <p:nvPr/>
        </p:nvSpPr>
        <p:spPr>
          <a:xfrm>
            <a:off x="3644231" y="3420021"/>
            <a:ext cx="185553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211A47-2D24-477E-8BCF-E87C19C68036}"/>
              </a:ext>
            </a:extLst>
          </p:cNvPr>
          <p:cNvGrpSpPr/>
          <p:nvPr/>
        </p:nvGrpSpPr>
        <p:grpSpPr>
          <a:xfrm>
            <a:off x="6695611" y="4588579"/>
            <a:ext cx="2194560" cy="1260003"/>
            <a:chOff x="8921977" y="400157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750314-A5BA-4B67-9F07-41B40BC81F7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97DB65-2D06-4542-B10F-A61913C91EE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A24AE3-A79C-498A-B7B2-CC6FE1ADA70C}"/>
              </a:ext>
            </a:extLst>
          </p:cNvPr>
          <p:cNvGrpSpPr/>
          <p:nvPr/>
        </p:nvGrpSpPr>
        <p:grpSpPr>
          <a:xfrm>
            <a:off x="253830" y="4588578"/>
            <a:ext cx="2194560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6EC836F-D067-4014-AD2A-657D6C5AB51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2E323F5-BFD1-42B9-801F-C108EEE70A6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607C5C7-C7DE-4F56-AB3F-AB4B8F3BCD7A}"/>
              </a:ext>
            </a:extLst>
          </p:cNvPr>
          <p:cNvGrpSpPr/>
          <p:nvPr/>
        </p:nvGrpSpPr>
        <p:grpSpPr>
          <a:xfrm>
            <a:off x="6695611" y="1560190"/>
            <a:ext cx="2194560" cy="1260003"/>
            <a:chOff x="8921977" y="1394910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A303AC4-07F8-4596-8736-5FDF4BF8CC7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DDB2561-8180-4259-993B-E4EBD5CFCA1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2C065BB-1F07-4010-8DA1-092C4D55DE07}"/>
              </a:ext>
            </a:extLst>
          </p:cNvPr>
          <p:cNvGrpSpPr/>
          <p:nvPr/>
        </p:nvGrpSpPr>
        <p:grpSpPr>
          <a:xfrm>
            <a:off x="253830" y="1560190"/>
            <a:ext cx="2194560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0CAA594-BF8A-4EF9-B47B-187503405DD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F2284-E6DF-4EAF-8946-BB55E87CB6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4-Lobed Horizontal Cycle – Slide Template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E45B9A9-6824-4650-B46D-869E90390F38}"/>
              </a:ext>
            </a:extLst>
          </p:cNvPr>
          <p:cNvSpPr/>
          <p:nvPr/>
        </p:nvSpPr>
        <p:spPr>
          <a:xfrm>
            <a:off x="1823062" y="3698446"/>
            <a:ext cx="2714621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9785"/>
                </a:moveTo>
                <a:cubicBezTo>
                  <a:pt x="19638" y="19785"/>
                  <a:pt x="17977" y="17484"/>
                  <a:pt x="17461" y="14341"/>
                </a:cubicBezTo>
                <a:cubicBezTo>
                  <a:pt x="17361" y="13766"/>
                  <a:pt x="17335" y="13146"/>
                  <a:pt x="17361" y="12548"/>
                </a:cubicBezTo>
                <a:cubicBezTo>
                  <a:pt x="17361" y="12438"/>
                  <a:pt x="17361" y="12327"/>
                  <a:pt x="17361" y="12194"/>
                </a:cubicBezTo>
                <a:cubicBezTo>
                  <a:pt x="17361" y="11840"/>
                  <a:pt x="17348" y="11508"/>
                  <a:pt x="17323" y="11176"/>
                </a:cubicBezTo>
                <a:cubicBezTo>
                  <a:pt x="17260" y="10070"/>
                  <a:pt x="17071" y="9007"/>
                  <a:pt x="16807" y="8034"/>
                </a:cubicBezTo>
                <a:cubicBezTo>
                  <a:pt x="15926" y="4935"/>
                  <a:pt x="14115" y="2789"/>
                  <a:pt x="12014" y="2789"/>
                </a:cubicBezTo>
                <a:cubicBezTo>
                  <a:pt x="11435" y="2789"/>
                  <a:pt x="10882" y="2943"/>
                  <a:pt x="10353" y="3253"/>
                </a:cubicBezTo>
                <a:cubicBezTo>
                  <a:pt x="9712" y="3630"/>
                  <a:pt x="9108" y="4205"/>
                  <a:pt x="8605" y="4957"/>
                </a:cubicBezTo>
                <a:cubicBezTo>
                  <a:pt x="8504" y="5112"/>
                  <a:pt x="8391" y="5267"/>
                  <a:pt x="8303" y="5444"/>
                </a:cubicBezTo>
                <a:cubicBezTo>
                  <a:pt x="7812" y="6285"/>
                  <a:pt x="7221" y="6949"/>
                  <a:pt x="6567" y="7281"/>
                </a:cubicBezTo>
                <a:cubicBezTo>
                  <a:pt x="6177" y="7480"/>
                  <a:pt x="5774" y="7591"/>
                  <a:pt x="5347" y="7591"/>
                </a:cubicBezTo>
                <a:cubicBezTo>
                  <a:pt x="2969" y="7591"/>
                  <a:pt x="1032" y="4183"/>
                  <a:pt x="1032" y="0"/>
                </a:cubicBezTo>
                <a:lnTo>
                  <a:pt x="0" y="0"/>
                </a:lnTo>
                <a:cubicBezTo>
                  <a:pt x="0" y="5179"/>
                  <a:pt x="2403" y="9406"/>
                  <a:pt x="5347" y="9406"/>
                </a:cubicBezTo>
                <a:cubicBezTo>
                  <a:pt x="5925" y="9406"/>
                  <a:pt x="6479" y="9251"/>
                  <a:pt x="7007" y="8941"/>
                </a:cubicBezTo>
                <a:cubicBezTo>
                  <a:pt x="7649" y="8565"/>
                  <a:pt x="8253" y="7989"/>
                  <a:pt x="8756" y="7237"/>
                </a:cubicBezTo>
                <a:cubicBezTo>
                  <a:pt x="8856" y="7082"/>
                  <a:pt x="8970" y="6927"/>
                  <a:pt x="9058" y="6750"/>
                </a:cubicBezTo>
                <a:cubicBezTo>
                  <a:pt x="9548" y="5909"/>
                  <a:pt x="10140" y="5245"/>
                  <a:pt x="10794" y="4913"/>
                </a:cubicBezTo>
                <a:cubicBezTo>
                  <a:pt x="11184" y="4714"/>
                  <a:pt x="11586" y="4603"/>
                  <a:pt x="12014" y="4603"/>
                </a:cubicBezTo>
                <a:cubicBezTo>
                  <a:pt x="13964" y="4603"/>
                  <a:pt x="15624" y="6905"/>
                  <a:pt x="16140" y="10048"/>
                </a:cubicBezTo>
                <a:cubicBezTo>
                  <a:pt x="16241" y="10623"/>
                  <a:pt x="16266" y="11243"/>
                  <a:pt x="16241" y="11840"/>
                </a:cubicBezTo>
                <a:cubicBezTo>
                  <a:pt x="16241" y="11951"/>
                  <a:pt x="16241" y="12061"/>
                  <a:pt x="16241" y="12194"/>
                </a:cubicBezTo>
                <a:cubicBezTo>
                  <a:pt x="16241" y="12548"/>
                  <a:pt x="16253" y="12880"/>
                  <a:pt x="16279" y="13212"/>
                </a:cubicBezTo>
                <a:cubicBezTo>
                  <a:pt x="16342" y="14319"/>
                  <a:pt x="16530" y="15381"/>
                  <a:pt x="16794" y="16355"/>
                </a:cubicBezTo>
                <a:cubicBezTo>
                  <a:pt x="17675" y="19475"/>
                  <a:pt x="19499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21600" y="19785"/>
                </a:lnTo>
                <a:cubicBezTo>
                  <a:pt x="21600" y="19763"/>
                  <a:pt x="21587" y="19785"/>
                  <a:pt x="21587" y="197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8E0C7508-23F2-4194-B0F6-2DE55DF64AF8}"/>
              </a:ext>
            </a:extLst>
          </p:cNvPr>
          <p:cNvSpPr/>
          <p:nvPr/>
        </p:nvSpPr>
        <p:spPr>
          <a:xfrm>
            <a:off x="1823062" y="2101612"/>
            <a:ext cx="2714621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5"/>
                </a:moveTo>
                <a:cubicBezTo>
                  <a:pt x="19638" y="1815"/>
                  <a:pt x="17977" y="4116"/>
                  <a:pt x="17461" y="7259"/>
                </a:cubicBezTo>
                <a:cubicBezTo>
                  <a:pt x="17361" y="7834"/>
                  <a:pt x="17335" y="8454"/>
                  <a:pt x="17361" y="9052"/>
                </a:cubicBezTo>
                <a:cubicBezTo>
                  <a:pt x="17361" y="9162"/>
                  <a:pt x="17361" y="9273"/>
                  <a:pt x="17361" y="9406"/>
                </a:cubicBezTo>
                <a:cubicBezTo>
                  <a:pt x="17361" y="9760"/>
                  <a:pt x="17348" y="10092"/>
                  <a:pt x="17323" y="10424"/>
                </a:cubicBezTo>
                <a:cubicBezTo>
                  <a:pt x="17260" y="11530"/>
                  <a:pt x="17071" y="12593"/>
                  <a:pt x="16807" y="13566"/>
                </a:cubicBezTo>
                <a:cubicBezTo>
                  <a:pt x="15926" y="16665"/>
                  <a:pt x="14115" y="18811"/>
                  <a:pt x="12014" y="18811"/>
                </a:cubicBezTo>
                <a:cubicBezTo>
                  <a:pt x="11435" y="18811"/>
                  <a:pt x="10882" y="18657"/>
                  <a:pt x="10353" y="18347"/>
                </a:cubicBezTo>
                <a:cubicBezTo>
                  <a:pt x="9712" y="17970"/>
                  <a:pt x="9108" y="17395"/>
                  <a:pt x="8605" y="16643"/>
                </a:cubicBezTo>
                <a:cubicBezTo>
                  <a:pt x="8504" y="16488"/>
                  <a:pt x="8391" y="16333"/>
                  <a:pt x="8303" y="16156"/>
                </a:cubicBezTo>
                <a:cubicBezTo>
                  <a:pt x="7812" y="15315"/>
                  <a:pt x="7221" y="14651"/>
                  <a:pt x="6567" y="14319"/>
                </a:cubicBezTo>
                <a:cubicBezTo>
                  <a:pt x="6177" y="14120"/>
                  <a:pt x="5774" y="14009"/>
                  <a:pt x="5347" y="14009"/>
                </a:cubicBezTo>
                <a:cubicBezTo>
                  <a:pt x="2969" y="14009"/>
                  <a:pt x="1032" y="17417"/>
                  <a:pt x="1032" y="21600"/>
                </a:cubicBezTo>
                <a:lnTo>
                  <a:pt x="0" y="21600"/>
                </a:lnTo>
                <a:cubicBezTo>
                  <a:pt x="0" y="16421"/>
                  <a:pt x="2403" y="12194"/>
                  <a:pt x="5347" y="12194"/>
                </a:cubicBezTo>
                <a:cubicBezTo>
                  <a:pt x="5925" y="12194"/>
                  <a:pt x="6479" y="12349"/>
                  <a:pt x="7007" y="12659"/>
                </a:cubicBezTo>
                <a:cubicBezTo>
                  <a:pt x="7649" y="13035"/>
                  <a:pt x="8253" y="13611"/>
                  <a:pt x="8756" y="14363"/>
                </a:cubicBezTo>
                <a:cubicBezTo>
                  <a:pt x="8856" y="14518"/>
                  <a:pt x="8970" y="14673"/>
                  <a:pt x="9058" y="14850"/>
                </a:cubicBezTo>
                <a:cubicBezTo>
                  <a:pt x="9548" y="15691"/>
                  <a:pt x="10140" y="16355"/>
                  <a:pt x="10794" y="16687"/>
                </a:cubicBezTo>
                <a:cubicBezTo>
                  <a:pt x="11184" y="16886"/>
                  <a:pt x="11586" y="16997"/>
                  <a:pt x="12014" y="16997"/>
                </a:cubicBezTo>
                <a:cubicBezTo>
                  <a:pt x="13964" y="16997"/>
                  <a:pt x="15624" y="14695"/>
                  <a:pt x="16140" y="11552"/>
                </a:cubicBezTo>
                <a:cubicBezTo>
                  <a:pt x="16241" y="10977"/>
                  <a:pt x="16266" y="10357"/>
                  <a:pt x="16241" y="9760"/>
                </a:cubicBezTo>
                <a:cubicBezTo>
                  <a:pt x="16241" y="9649"/>
                  <a:pt x="16241" y="9539"/>
                  <a:pt x="16241" y="9406"/>
                </a:cubicBezTo>
                <a:cubicBezTo>
                  <a:pt x="16241" y="9052"/>
                  <a:pt x="16253" y="8720"/>
                  <a:pt x="16279" y="8388"/>
                </a:cubicBezTo>
                <a:cubicBezTo>
                  <a:pt x="16342" y="7281"/>
                  <a:pt x="16530" y="6219"/>
                  <a:pt x="16794" y="5245"/>
                </a:cubicBezTo>
                <a:cubicBezTo>
                  <a:pt x="17675" y="2125"/>
                  <a:pt x="19499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lnTo>
                  <a:pt x="21600" y="1815"/>
                </a:lnTo>
                <a:cubicBezTo>
                  <a:pt x="21600" y="1815"/>
                  <a:pt x="21587" y="1815"/>
                  <a:pt x="21587" y="18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6AE0766-088F-4C64-8B5E-3E8B22C02E53}"/>
              </a:ext>
            </a:extLst>
          </p:cNvPr>
          <p:cNvSpPr/>
          <p:nvPr/>
        </p:nvSpPr>
        <p:spPr>
          <a:xfrm>
            <a:off x="4605663" y="2101612"/>
            <a:ext cx="2715276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815"/>
                </a:moveTo>
                <a:cubicBezTo>
                  <a:pt x="1967" y="1815"/>
                  <a:pt x="3627" y="4116"/>
                  <a:pt x="4142" y="7259"/>
                </a:cubicBezTo>
                <a:cubicBezTo>
                  <a:pt x="4243" y="7834"/>
                  <a:pt x="4268" y="8454"/>
                  <a:pt x="4243" y="9052"/>
                </a:cubicBezTo>
                <a:cubicBezTo>
                  <a:pt x="4243" y="9162"/>
                  <a:pt x="4243" y="9273"/>
                  <a:pt x="4243" y="9406"/>
                </a:cubicBezTo>
                <a:cubicBezTo>
                  <a:pt x="4243" y="9760"/>
                  <a:pt x="4255" y="10092"/>
                  <a:pt x="4280" y="10424"/>
                </a:cubicBezTo>
                <a:cubicBezTo>
                  <a:pt x="4343" y="11530"/>
                  <a:pt x="4532" y="12593"/>
                  <a:pt x="4796" y="13566"/>
                </a:cubicBezTo>
                <a:cubicBezTo>
                  <a:pt x="5676" y="16665"/>
                  <a:pt x="7486" y="18811"/>
                  <a:pt x="9586" y="18811"/>
                </a:cubicBezTo>
                <a:cubicBezTo>
                  <a:pt x="10164" y="18811"/>
                  <a:pt x="10718" y="18657"/>
                  <a:pt x="11246" y="18347"/>
                </a:cubicBezTo>
                <a:cubicBezTo>
                  <a:pt x="11887" y="17970"/>
                  <a:pt x="12490" y="17395"/>
                  <a:pt x="12993" y="16643"/>
                </a:cubicBezTo>
                <a:cubicBezTo>
                  <a:pt x="13094" y="16488"/>
                  <a:pt x="13207" y="16333"/>
                  <a:pt x="13295" y="16156"/>
                </a:cubicBezTo>
                <a:cubicBezTo>
                  <a:pt x="13785" y="15315"/>
                  <a:pt x="14376" y="14651"/>
                  <a:pt x="15030" y="14319"/>
                </a:cubicBezTo>
                <a:cubicBezTo>
                  <a:pt x="15420" y="14120"/>
                  <a:pt x="15822" y="14009"/>
                  <a:pt x="16250" y="14009"/>
                </a:cubicBezTo>
                <a:cubicBezTo>
                  <a:pt x="18626" y="14009"/>
                  <a:pt x="20562" y="17417"/>
                  <a:pt x="20562" y="21600"/>
                </a:cubicBezTo>
                <a:lnTo>
                  <a:pt x="21593" y="21600"/>
                </a:lnTo>
                <a:cubicBezTo>
                  <a:pt x="21593" y="16421"/>
                  <a:pt x="19192" y="12194"/>
                  <a:pt x="16250" y="12194"/>
                </a:cubicBezTo>
                <a:cubicBezTo>
                  <a:pt x="15671" y="12194"/>
                  <a:pt x="15118" y="12349"/>
                  <a:pt x="14590" y="12659"/>
                </a:cubicBezTo>
                <a:cubicBezTo>
                  <a:pt x="13949" y="13035"/>
                  <a:pt x="13345" y="13611"/>
                  <a:pt x="12842" y="14363"/>
                </a:cubicBezTo>
                <a:cubicBezTo>
                  <a:pt x="12742" y="14518"/>
                  <a:pt x="12629" y="14673"/>
                  <a:pt x="12541" y="14850"/>
                </a:cubicBezTo>
                <a:cubicBezTo>
                  <a:pt x="12050" y="15691"/>
                  <a:pt x="11459" y="16355"/>
                  <a:pt x="10806" y="16687"/>
                </a:cubicBezTo>
                <a:cubicBezTo>
                  <a:pt x="10416" y="16886"/>
                  <a:pt x="10013" y="16997"/>
                  <a:pt x="9586" y="16997"/>
                </a:cubicBezTo>
                <a:cubicBezTo>
                  <a:pt x="7637" y="16997"/>
                  <a:pt x="5978" y="14695"/>
                  <a:pt x="5462" y="11552"/>
                </a:cubicBezTo>
                <a:cubicBezTo>
                  <a:pt x="5362" y="10977"/>
                  <a:pt x="5336" y="10357"/>
                  <a:pt x="5362" y="9760"/>
                </a:cubicBezTo>
                <a:cubicBezTo>
                  <a:pt x="5362" y="9649"/>
                  <a:pt x="5362" y="9539"/>
                  <a:pt x="5362" y="9406"/>
                </a:cubicBezTo>
                <a:cubicBezTo>
                  <a:pt x="5362" y="9052"/>
                  <a:pt x="5349" y="8720"/>
                  <a:pt x="5324" y="8388"/>
                </a:cubicBezTo>
                <a:cubicBezTo>
                  <a:pt x="5261" y="7281"/>
                  <a:pt x="5072" y="6219"/>
                  <a:pt x="4808" y="5245"/>
                </a:cubicBezTo>
                <a:cubicBezTo>
                  <a:pt x="3928" y="2125"/>
                  <a:pt x="2105" y="0"/>
                  <a:pt x="6" y="0"/>
                </a:cubicBezTo>
                <a:cubicBezTo>
                  <a:pt x="6" y="0"/>
                  <a:pt x="6" y="0"/>
                  <a:pt x="6" y="0"/>
                </a:cubicBezTo>
                <a:lnTo>
                  <a:pt x="6" y="1815"/>
                </a:lnTo>
                <a:cubicBezTo>
                  <a:pt x="-7" y="1815"/>
                  <a:pt x="6" y="1815"/>
                  <a:pt x="18" y="18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376570F3-A87A-4AA3-B787-419E9B24B10B}"/>
              </a:ext>
            </a:extLst>
          </p:cNvPr>
          <p:cNvSpPr/>
          <p:nvPr/>
        </p:nvSpPr>
        <p:spPr>
          <a:xfrm>
            <a:off x="4605663" y="3698446"/>
            <a:ext cx="2715276" cy="1543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9785"/>
                </a:moveTo>
                <a:cubicBezTo>
                  <a:pt x="1967" y="19785"/>
                  <a:pt x="3627" y="17484"/>
                  <a:pt x="4142" y="14341"/>
                </a:cubicBezTo>
                <a:cubicBezTo>
                  <a:pt x="4243" y="13766"/>
                  <a:pt x="4268" y="13146"/>
                  <a:pt x="4243" y="12548"/>
                </a:cubicBezTo>
                <a:cubicBezTo>
                  <a:pt x="4243" y="12438"/>
                  <a:pt x="4243" y="12327"/>
                  <a:pt x="4243" y="12194"/>
                </a:cubicBezTo>
                <a:cubicBezTo>
                  <a:pt x="4243" y="11840"/>
                  <a:pt x="4255" y="11508"/>
                  <a:pt x="4280" y="11176"/>
                </a:cubicBezTo>
                <a:cubicBezTo>
                  <a:pt x="4343" y="10070"/>
                  <a:pt x="4532" y="9007"/>
                  <a:pt x="4796" y="8034"/>
                </a:cubicBezTo>
                <a:cubicBezTo>
                  <a:pt x="5676" y="4935"/>
                  <a:pt x="7486" y="2789"/>
                  <a:pt x="9586" y="2789"/>
                </a:cubicBezTo>
                <a:cubicBezTo>
                  <a:pt x="10164" y="2789"/>
                  <a:pt x="10718" y="2943"/>
                  <a:pt x="11246" y="3253"/>
                </a:cubicBezTo>
                <a:cubicBezTo>
                  <a:pt x="11887" y="3630"/>
                  <a:pt x="12490" y="4205"/>
                  <a:pt x="12993" y="4957"/>
                </a:cubicBezTo>
                <a:cubicBezTo>
                  <a:pt x="13094" y="5112"/>
                  <a:pt x="13207" y="5267"/>
                  <a:pt x="13295" y="5444"/>
                </a:cubicBezTo>
                <a:cubicBezTo>
                  <a:pt x="13785" y="6285"/>
                  <a:pt x="14376" y="6949"/>
                  <a:pt x="15030" y="7281"/>
                </a:cubicBezTo>
                <a:cubicBezTo>
                  <a:pt x="15420" y="7480"/>
                  <a:pt x="15822" y="7591"/>
                  <a:pt x="16250" y="7591"/>
                </a:cubicBezTo>
                <a:cubicBezTo>
                  <a:pt x="18626" y="7591"/>
                  <a:pt x="20562" y="4183"/>
                  <a:pt x="20562" y="0"/>
                </a:cubicBezTo>
                <a:lnTo>
                  <a:pt x="21593" y="0"/>
                </a:lnTo>
                <a:cubicBezTo>
                  <a:pt x="21593" y="5179"/>
                  <a:pt x="19192" y="9406"/>
                  <a:pt x="16250" y="9406"/>
                </a:cubicBezTo>
                <a:cubicBezTo>
                  <a:pt x="15671" y="9406"/>
                  <a:pt x="15118" y="9251"/>
                  <a:pt x="14590" y="8941"/>
                </a:cubicBezTo>
                <a:cubicBezTo>
                  <a:pt x="13949" y="8565"/>
                  <a:pt x="13345" y="7989"/>
                  <a:pt x="12842" y="7237"/>
                </a:cubicBezTo>
                <a:cubicBezTo>
                  <a:pt x="12742" y="7082"/>
                  <a:pt x="12629" y="6927"/>
                  <a:pt x="12541" y="6750"/>
                </a:cubicBezTo>
                <a:cubicBezTo>
                  <a:pt x="12050" y="5909"/>
                  <a:pt x="11459" y="5245"/>
                  <a:pt x="10806" y="4913"/>
                </a:cubicBezTo>
                <a:cubicBezTo>
                  <a:pt x="10416" y="4714"/>
                  <a:pt x="10013" y="4603"/>
                  <a:pt x="9586" y="4603"/>
                </a:cubicBezTo>
                <a:cubicBezTo>
                  <a:pt x="7637" y="4603"/>
                  <a:pt x="5978" y="6905"/>
                  <a:pt x="5462" y="10048"/>
                </a:cubicBezTo>
                <a:cubicBezTo>
                  <a:pt x="5362" y="10623"/>
                  <a:pt x="5336" y="11243"/>
                  <a:pt x="5362" y="11840"/>
                </a:cubicBezTo>
                <a:cubicBezTo>
                  <a:pt x="5362" y="11951"/>
                  <a:pt x="5362" y="12061"/>
                  <a:pt x="5362" y="12194"/>
                </a:cubicBezTo>
                <a:cubicBezTo>
                  <a:pt x="5362" y="12548"/>
                  <a:pt x="5349" y="12880"/>
                  <a:pt x="5324" y="13212"/>
                </a:cubicBezTo>
                <a:cubicBezTo>
                  <a:pt x="5261" y="14319"/>
                  <a:pt x="5072" y="15381"/>
                  <a:pt x="4808" y="16355"/>
                </a:cubicBezTo>
                <a:cubicBezTo>
                  <a:pt x="3928" y="19475"/>
                  <a:pt x="2105" y="21600"/>
                  <a:pt x="6" y="21600"/>
                </a:cubicBezTo>
                <a:cubicBezTo>
                  <a:pt x="6" y="21600"/>
                  <a:pt x="6" y="21600"/>
                  <a:pt x="6" y="21600"/>
                </a:cubicBezTo>
                <a:lnTo>
                  <a:pt x="6" y="19785"/>
                </a:lnTo>
                <a:cubicBezTo>
                  <a:pt x="-7" y="19763"/>
                  <a:pt x="6" y="19785"/>
                  <a:pt x="18" y="197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56571957-FA02-4E45-BE3D-BF02349D3C5B}"/>
              </a:ext>
            </a:extLst>
          </p:cNvPr>
          <p:cNvSpPr/>
          <p:nvPr/>
        </p:nvSpPr>
        <p:spPr>
          <a:xfrm>
            <a:off x="2012785" y="3192518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  <a:endParaRPr sz="2100" b="1" dirty="0">
              <a:solidFill>
                <a:schemeClr val="bg1"/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2705F7E-3723-4EE7-B3F8-0404638676AC}"/>
              </a:ext>
            </a:extLst>
          </p:cNvPr>
          <p:cNvSpPr/>
          <p:nvPr/>
        </p:nvSpPr>
        <p:spPr>
          <a:xfrm>
            <a:off x="6155068" y="3192518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42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06" y="5173"/>
                  <a:pt x="16427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  <a:endParaRPr sz="2100" b="1" dirty="0">
              <a:solidFill>
                <a:schemeClr val="bg1"/>
              </a:solidFill>
            </a:endParaRPr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34A27B5F-7FA5-42A0-A682-B0642DC9FFF5}"/>
              </a:ext>
            </a:extLst>
          </p:cNvPr>
          <p:cNvSpPr/>
          <p:nvPr/>
        </p:nvSpPr>
        <p:spPr>
          <a:xfrm>
            <a:off x="2825393" y="4128561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855D5D7F-2B1C-4878-9A6C-32A9079B160C}"/>
              </a:ext>
            </a:extLst>
          </p:cNvPr>
          <p:cNvSpPr/>
          <p:nvPr/>
        </p:nvSpPr>
        <p:spPr>
          <a:xfrm>
            <a:off x="4083927" y="4077891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77" y="21600"/>
                  <a:pt x="10800" y="21600"/>
                </a:cubicBezTo>
                <a:close/>
                <a:moveTo>
                  <a:pt x="10800" y="559"/>
                </a:moveTo>
                <a:cubicBezTo>
                  <a:pt x="5173" y="559"/>
                  <a:pt x="594" y="5138"/>
                  <a:pt x="594" y="10765"/>
                </a:cubicBezTo>
                <a:cubicBezTo>
                  <a:pt x="594" y="16392"/>
                  <a:pt x="5173" y="20971"/>
                  <a:pt x="10800" y="20971"/>
                </a:cubicBezTo>
                <a:cubicBezTo>
                  <a:pt x="16427" y="20971"/>
                  <a:pt x="21006" y="16392"/>
                  <a:pt x="21006" y="10765"/>
                </a:cubicBezTo>
                <a:cubicBezTo>
                  <a:pt x="21041" y="5138"/>
                  <a:pt x="16462" y="559"/>
                  <a:pt x="10800" y="55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03</a:t>
            </a:r>
            <a:endParaRPr sz="21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277D0A77-EE4E-4CE4-AB2F-DD744EA49A08}"/>
              </a:ext>
            </a:extLst>
          </p:cNvPr>
          <p:cNvSpPr/>
          <p:nvPr/>
        </p:nvSpPr>
        <p:spPr>
          <a:xfrm>
            <a:off x="4083927" y="2291334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  <a:endParaRPr sz="2100" b="1" dirty="0">
              <a:solidFill>
                <a:schemeClr val="bg1"/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3236C182-BF6E-4366-B721-D487B99850AE}"/>
              </a:ext>
            </a:extLst>
          </p:cNvPr>
          <p:cNvSpPr/>
          <p:nvPr/>
        </p:nvSpPr>
        <p:spPr>
          <a:xfrm>
            <a:off x="5342461" y="4128561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912EF371-2005-4920-8028-E187CAEC4F47}"/>
              </a:ext>
            </a:extLst>
          </p:cNvPr>
          <p:cNvSpPr/>
          <p:nvPr/>
        </p:nvSpPr>
        <p:spPr>
          <a:xfrm>
            <a:off x="2825393" y="2240664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35700345-043E-46B8-8A65-C2487E35CAED}"/>
              </a:ext>
            </a:extLst>
          </p:cNvPr>
          <p:cNvSpPr/>
          <p:nvPr/>
        </p:nvSpPr>
        <p:spPr>
          <a:xfrm>
            <a:off x="5342461" y="2240664"/>
            <a:ext cx="977075" cy="977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5" name="Graphic 64" descr="Bullseye with solid fill">
            <a:extLst>
              <a:ext uri="{FF2B5EF4-FFF2-40B4-BE49-F238E27FC236}">
                <a16:creationId xmlns:a16="http://schemas.microsoft.com/office/drawing/2014/main" id="{E648E09F-FE9B-4DBC-8E11-D8C5C800F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8433" y="2516634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Gears with solid fill">
            <a:extLst>
              <a:ext uri="{FF2B5EF4-FFF2-40B4-BE49-F238E27FC236}">
                <a16:creationId xmlns:a16="http://schemas.microsoft.com/office/drawing/2014/main" id="{CB5160F2-EB9B-4595-B598-2FAE2F80C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8433" y="4404532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66" descr="Hourglass 30% with solid fill">
            <a:extLst>
              <a:ext uri="{FF2B5EF4-FFF2-40B4-BE49-F238E27FC236}">
                <a16:creationId xmlns:a16="http://schemas.microsoft.com/office/drawing/2014/main" id="{CF35C856-0A38-4270-81EF-6358746125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01365" y="4404532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67" descr="Lightbulb with solid fill">
            <a:extLst>
              <a:ext uri="{FF2B5EF4-FFF2-40B4-BE49-F238E27FC236}">
                <a16:creationId xmlns:a16="http://schemas.microsoft.com/office/drawing/2014/main" id="{7E108B38-C318-4ACA-8B10-1B7A4CBBFE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01365" y="2516634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0E8EC3FD-F101-4C7F-98C7-AC5EDC516776}"/>
              </a:ext>
            </a:extLst>
          </p:cNvPr>
          <p:cNvSpPr txBox="1"/>
          <p:nvPr/>
        </p:nvSpPr>
        <p:spPr>
          <a:xfrm>
            <a:off x="3644231" y="3420021"/>
            <a:ext cx="185553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07985CA-D961-425B-BC87-94F9EA768466}"/>
              </a:ext>
            </a:extLst>
          </p:cNvPr>
          <p:cNvGrpSpPr/>
          <p:nvPr/>
        </p:nvGrpSpPr>
        <p:grpSpPr>
          <a:xfrm>
            <a:off x="6695611" y="4588579"/>
            <a:ext cx="2194560" cy="1260003"/>
            <a:chOff x="8921977" y="400157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93CF133-3283-45D0-AA69-89695543C0B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1747041-45D5-4A2B-AF35-967A2EA4599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802FF8C-F395-48E0-A74C-D99A657B5DE9}"/>
              </a:ext>
            </a:extLst>
          </p:cNvPr>
          <p:cNvGrpSpPr/>
          <p:nvPr/>
        </p:nvGrpSpPr>
        <p:grpSpPr>
          <a:xfrm>
            <a:off x="253830" y="4588578"/>
            <a:ext cx="2194560" cy="1260003"/>
            <a:chOff x="332936" y="4580523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5C2CFE9-1B74-4CAE-8709-4DA7BE6DB4D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5315262-1D6C-4F33-9660-A33EE94069B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3CBA6E5-B792-4119-8FAB-53B4B3B4ED93}"/>
              </a:ext>
            </a:extLst>
          </p:cNvPr>
          <p:cNvGrpSpPr/>
          <p:nvPr/>
        </p:nvGrpSpPr>
        <p:grpSpPr>
          <a:xfrm>
            <a:off x="6695611" y="1560188"/>
            <a:ext cx="2194560" cy="1260003"/>
            <a:chOff x="8921977" y="1394910"/>
            <a:chExt cx="2926080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B751FED-D63D-42F2-A0EF-192D102A4AD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ACB1549-DCFC-4EE0-86EF-B1301DFA23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2F93895-2BD8-4E80-966E-27CF8C5DBAFC}"/>
              </a:ext>
            </a:extLst>
          </p:cNvPr>
          <p:cNvGrpSpPr/>
          <p:nvPr/>
        </p:nvGrpSpPr>
        <p:grpSpPr>
          <a:xfrm>
            <a:off x="253830" y="1560190"/>
            <a:ext cx="2194560" cy="1260003"/>
            <a:chOff x="332936" y="2555951"/>
            <a:chExt cx="2926080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E1D768D-D511-46CC-BA84-941FAC4929E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1905FC0-7AD8-4FA0-A6AF-96A215961F0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638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381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4-Lobed Horizontal Cycle – Slide Template</vt:lpstr>
      <vt:lpstr>4-Lobed Horizontal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4-Lobed Horizontal Cycle</dc:title>
  <dc:creator>PresentationGO.com</dc:creator>
  <dc:description>© Copyright PresentationGO.com</dc:description>
  <dcterms:created xsi:type="dcterms:W3CDTF">2014-11-26T05:14:11Z</dcterms:created>
  <dcterms:modified xsi:type="dcterms:W3CDTF">2021-09-30T19:31:12Z</dcterms:modified>
  <cp:category>Charts &amp; Diagrams</cp:category>
</cp:coreProperties>
</file>