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4-Lobed Horizontal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89CF66-5B78-4E10-86F3-B70AFB7256AE}"/>
              </a:ext>
            </a:extLst>
          </p:cNvPr>
          <p:cNvSpPr/>
          <p:nvPr/>
        </p:nvSpPr>
        <p:spPr>
          <a:xfrm>
            <a:off x="2430748" y="3585483"/>
            <a:ext cx="3619495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9785"/>
                </a:moveTo>
                <a:cubicBezTo>
                  <a:pt x="19638" y="19785"/>
                  <a:pt x="17977" y="17484"/>
                  <a:pt x="17461" y="14341"/>
                </a:cubicBezTo>
                <a:cubicBezTo>
                  <a:pt x="17361" y="13766"/>
                  <a:pt x="17335" y="13146"/>
                  <a:pt x="17361" y="12548"/>
                </a:cubicBezTo>
                <a:cubicBezTo>
                  <a:pt x="17361" y="12438"/>
                  <a:pt x="17361" y="12327"/>
                  <a:pt x="17361" y="12194"/>
                </a:cubicBezTo>
                <a:cubicBezTo>
                  <a:pt x="17361" y="11840"/>
                  <a:pt x="17348" y="11508"/>
                  <a:pt x="17323" y="11176"/>
                </a:cubicBezTo>
                <a:cubicBezTo>
                  <a:pt x="17260" y="10070"/>
                  <a:pt x="17071" y="9007"/>
                  <a:pt x="16807" y="8034"/>
                </a:cubicBezTo>
                <a:cubicBezTo>
                  <a:pt x="15926" y="4935"/>
                  <a:pt x="14115" y="2789"/>
                  <a:pt x="12014" y="2789"/>
                </a:cubicBezTo>
                <a:cubicBezTo>
                  <a:pt x="11435" y="2789"/>
                  <a:pt x="10882" y="2943"/>
                  <a:pt x="10353" y="3253"/>
                </a:cubicBezTo>
                <a:cubicBezTo>
                  <a:pt x="9712" y="3630"/>
                  <a:pt x="9108" y="4205"/>
                  <a:pt x="8605" y="4957"/>
                </a:cubicBezTo>
                <a:cubicBezTo>
                  <a:pt x="8504" y="5112"/>
                  <a:pt x="8391" y="5267"/>
                  <a:pt x="8303" y="5444"/>
                </a:cubicBezTo>
                <a:cubicBezTo>
                  <a:pt x="7812" y="6285"/>
                  <a:pt x="7221" y="6949"/>
                  <a:pt x="6567" y="7281"/>
                </a:cubicBezTo>
                <a:cubicBezTo>
                  <a:pt x="6177" y="7480"/>
                  <a:pt x="5774" y="7591"/>
                  <a:pt x="5347" y="7591"/>
                </a:cubicBezTo>
                <a:cubicBezTo>
                  <a:pt x="2969" y="7591"/>
                  <a:pt x="1032" y="4183"/>
                  <a:pt x="1032" y="0"/>
                </a:cubicBezTo>
                <a:lnTo>
                  <a:pt x="0" y="0"/>
                </a:lnTo>
                <a:cubicBezTo>
                  <a:pt x="0" y="5179"/>
                  <a:pt x="2403" y="9406"/>
                  <a:pt x="5347" y="9406"/>
                </a:cubicBezTo>
                <a:cubicBezTo>
                  <a:pt x="5925" y="9406"/>
                  <a:pt x="6479" y="9251"/>
                  <a:pt x="7007" y="8941"/>
                </a:cubicBezTo>
                <a:cubicBezTo>
                  <a:pt x="7649" y="8565"/>
                  <a:pt x="8253" y="7989"/>
                  <a:pt x="8756" y="7237"/>
                </a:cubicBezTo>
                <a:cubicBezTo>
                  <a:pt x="8856" y="7082"/>
                  <a:pt x="8970" y="6927"/>
                  <a:pt x="9058" y="6750"/>
                </a:cubicBezTo>
                <a:cubicBezTo>
                  <a:pt x="9548" y="5909"/>
                  <a:pt x="10140" y="5245"/>
                  <a:pt x="10794" y="4913"/>
                </a:cubicBezTo>
                <a:cubicBezTo>
                  <a:pt x="11184" y="4714"/>
                  <a:pt x="11586" y="4603"/>
                  <a:pt x="12014" y="4603"/>
                </a:cubicBezTo>
                <a:cubicBezTo>
                  <a:pt x="13964" y="4603"/>
                  <a:pt x="15624" y="6905"/>
                  <a:pt x="16140" y="10048"/>
                </a:cubicBezTo>
                <a:cubicBezTo>
                  <a:pt x="16241" y="10623"/>
                  <a:pt x="16266" y="11243"/>
                  <a:pt x="16241" y="11840"/>
                </a:cubicBezTo>
                <a:cubicBezTo>
                  <a:pt x="16241" y="11951"/>
                  <a:pt x="16241" y="12061"/>
                  <a:pt x="16241" y="12194"/>
                </a:cubicBezTo>
                <a:cubicBezTo>
                  <a:pt x="16241" y="12548"/>
                  <a:pt x="16253" y="12880"/>
                  <a:pt x="16279" y="13212"/>
                </a:cubicBezTo>
                <a:cubicBezTo>
                  <a:pt x="16342" y="14319"/>
                  <a:pt x="16530" y="15381"/>
                  <a:pt x="16794" y="16355"/>
                </a:cubicBezTo>
                <a:cubicBezTo>
                  <a:pt x="17675" y="19475"/>
                  <a:pt x="19499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21600" y="19785"/>
                </a:lnTo>
                <a:cubicBezTo>
                  <a:pt x="21600" y="19763"/>
                  <a:pt x="21587" y="19785"/>
                  <a:pt x="21587" y="197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82C0FF-DC4D-4484-B6B0-5F5F781D0CBB}"/>
              </a:ext>
            </a:extLst>
          </p:cNvPr>
          <p:cNvSpPr/>
          <p:nvPr/>
        </p:nvSpPr>
        <p:spPr>
          <a:xfrm>
            <a:off x="2430748" y="1456371"/>
            <a:ext cx="3619495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5"/>
                </a:moveTo>
                <a:cubicBezTo>
                  <a:pt x="19638" y="1815"/>
                  <a:pt x="17977" y="4116"/>
                  <a:pt x="17461" y="7259"/>
                </a:cubicBezTo>
                <a:cubicBezTo>
                  <a:pt x="17361" y="7834"/>
                  <a:pt x="17335" y="8454"/>
                  <a:pt x="17361" y="9052"/>
                </a:cubicBezTo>
                <a:cubicBezTo>
                  <a:pt x="17361" y="9162"/>
                  <a:pt x="17361" y="9273"/>
                  <a:pt x="17361" y="9406"/>
                </a:cubicBezTo>
                <a:cubicBezTo>
                  <a:pt x="17361" y="9760"/>
                  <a:pt x="17348" y="10092"/>
                  <a:pt x="17323" y="10424"/>
                </a:cubicBezTo>
                <a:cubicBezTo>
                  <a:pt x="17260" y="11530"/>
                  <a:pt x="17071" y="12593"/>
                  <a:pt x="16807" y="13566"/>
                </a:cubicBezTo>
                <a:cubicBezTo>
                  <a:pt x="15926" y="16665"/>
                  <a:pt x="14115" y="18811"/>
                  <a:pt x="12014" y="18811"/>
                </a:cubicBezTo>
                <a:cubicBezTo>
                  <a:pt x="11435" y="18811"/>
                  <a:pt x="10882" y="18657"/>
                  <a:pt x="10353" y="18347"/>
                </a:cubicBezTo>
                <a:cubicBezTo>
                  <a:pt x="9712" y="17970"/>
                  <a:pt x="9108" y="17395"/>
                  <a:pt x="8605" y="16643"/>
                </a:cubicBezTo>
                <a:cubicBezTo>
                  <a:pt x="8504" y="16488"/>
                  <a:pt x="8391" y="16333"/>
                  <a:pt x="8303" y="16156"/>
                </a:cubicBezTo>
                <a:cubicBezTo>
                  <a:pt x="7812" y="15315"/>
                  <a:pt x="7221" y="14651"/>
                  <a:pt x="6567" y="14319"/>
                </a:cubicBezTo>
                <a:cubicBezTo>
                  <a:pt x="6177" y="14120"/>
                  <a:pt x="5774" y="14009"/>
                  <a:pt x="5347" y="14009"/>
                </a:cubicBezTo>
                <a:cubicBezTo>
                  <a:pt x="2969" y="14009"/>
                  <a:pt x="1032" y="17417"/>
                  <a:pt x="1032" y="21600"/>
                </a:cubicBezTo>
                <a:lnTo>
                  <a:pt x="0" y="21600"/>
                </a:lnTo>
                <a:cubicBezTo>
                  <a:pt x="0" y="16421"/>
                  <a:pt x="2403" y="12194"/>
                  <a:pt x="5347" y="12194"/>
                </a:cubicBezTo>
                <a:cubicBezTo>
                  <a:pt x="5925" y="12194"/>
                  <a:pt x="6479" y="12349"/>
                  <a:pt x="7007" y="12659"/>
                </a:cubicBezTo>
                <a:cubicBezTo>
                  <a:pt x="7649" y="13035"/>
                  <a:pt x="8253" y="13611"/>
                  <a:pt x="8756" y="14363"/>
                </a:cubicBezTo>
                <a:cubicBezTo>
                  <a:pt x="8856" y="14518"/>
                  <a:pt x="8970" y="14673"/>
                  <a:pt x="9058" y="14850"/>
                </a:cubicBezTo>
                <a:cubicBezTo>
                  <a:pt x="9548" y="15691"/>
                  <a:pt x="10140" y="16355"/>
                  <a:pt x="10794" y="16687"/>
                </a:cubicBezTo>
                <a:cubicBezTo>
                  <a:pt x="11184" y="16886"/>
                  <a:pt x="11586" y="16997"/>
                  <a:pt x="12014" y="16997"/>
                </a:cubicBezTo>
                <a:cubicBezTo>
                  <a:pt x="13964" y="16997"/>
                  <a:pt x="15624" y="14695"/>
                  <a:pt x="16140" y="11552"/>
                </a:cubicBezTo>
                <a:cubicBezTo>
                  <a:pt x="16241" y="10977"/>
                  <a:pt x="16266" y="10357"/>
                  <a:pt x="16241" y="9760"/>
                </a:cubicBezTo>
                <a:cubicBezTo>
                  <a:pt x="16241" y="9649"/>
                  <a:pt x="16241" y="9539"/>
                  <a:pt x="16241" y="9406"/>
                </a:cubicBezTo>
                <a:cubicBezTo>
                  <a:pt x="16241" y="9052"/>
                  <a:pt x="16253" y="8720"/>
                  <a:pt x="16279" y="8388"/>
                </a:cubicBezTo>
                <a:cubicBezTo>
                  <a:pt x="16342" y="7281"/>
                  <a:pt x="16530" y="6219"/>
                  <a:pt x="16794" y="5245"/>
                </a:cubicBezTo>
                <a:cubicBezTo>
                  <a:pt x="17675" y="2125"/>
                  <a:pt x="19499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lnTo>
                  <a:pt x="21600" y="1815"/>
                </a:lnTo>
                <a:cubicBezTo>
                  <a:pt x="21600" y="1815"/>
                  <a:pt x="21587" y="1815"/>
                  <a:pt x="21587" y="18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73DC6E-73DB-414A-9CCC-1F50A8C12074}"/>
              </a:ext>
            </a:extLst>
          </p:cNvPr>
          <p:cNvSpPr/>
          <p:nvPr/>
        </p:nvSpPr>
        <p:spPr>
          <a:xfrm>
            <a:off x="6140884" y="1456371"/>
            <a:ext cx="3620368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815"/>
                </a:moveTo>
                <a:cubicBezTo>
                  <a:pt x="1967" y="1815"/>
                  <a:pt x="3627" y="4116"/>
                  <a:pt x="4142" y="7259"/>
                </a:cubicBezTo>
                <a:cubicBezTo>
                  <a:pt x="4243" y="7834"/>
                  <a:pt x="4268" y="8454"/>
                  <a:pt x="4243" y="9052"/>
                </a:cubicBezTo>
                <a:cubicBezTo>
                  <a:pt x="4243" y="9162"/>
                  <a:pt x="4243" y="9273"/>
                  <a:pt x="4243" y="9406"/>
                </a:cubicBezTo>
                <a:cubicBezTo>
                  <a:pt x="4243" y="9760"/>
                  <a:pt x="4255" y="10092"/>
                  <a:pt x="4280" y="10424"/>
                </a:cubicBezTo>
                <a:cubicBezTo>
                  <a:pt x="4343" y="11530"/>
                  <a:pt x="4532" y="12593"/>
                  <a:pt x="4796" y="13566"/>
                </a:cubicBezTo>
                <a:cubicBezTo>
                  <a:pt x="5676" y="16665"/>
                  <a:pt x="7486" y="18811"/>
                  <a:pt x="9586" y="18811"/>
                </a:cubicBezTo>
                <a:cubicBezTo>
                  <a:pt x="10164" y="18811"/>
                  <a:pt x="10718" y="18657"/>
                  <a:pt x="11246" y="18347"/>
                </a:cubicBezTo>
                <a:cubicBezTo>
                  <a:pt x="11887" y="17970"/>
                  <a:pt x="12490" y="17395"/>
                  <a:pt x="12993" y="16643"/>
                </a:cubicBezTo>
                <a:cubicBezTo>
                  <a:pt x="13094" y="16488"/>
                  <a:pt x="13207" y="16333"/>
                  <a:pt x="13295" y="16156"/>
                </a:cubicBezTo>
                <a:cubicBezTo>
                  <a:pt x="13785" y="15315"/>
                  <a:pt x="14376" y="14651"/>
                  <a:pt x="15030" y="14319"/>
                </a:cubicBezTo>
                <a:cubicBezTo>
                  <a:pt x="15420" y="14120"/>
                  <a:pt x="15822" y="14009"/>
                  <a:pt x="16250" y="14009"/>
                </a:cubicBezTo>
                <a:cubicBezTo>
                  <a:pt x="18626" y="14009"/>
                  <a:pt x="20562" y="17417"/>
                  <a:pt x="20562" y="21600"/>
                </a:cubicBezTo>
                <a:lnTo>
                  <a:pt x="21593" y="21600"/>
                </a:lnTo>
                <a:cubicBezTo>
                  <a:pt x="21593" y="16421"/>
                  <a:pt x="19192" y="12194"/>
                  <a:pt x="16250" y="12194"/>
                </a:cubicBezTo>
                <a:cubicBezTo>
                  <a:pt x="15671" y="12194"/>
                  <a:pt x="15118" y="12349"/>
                  <a:pt x="14590" y="12659"/>
                </a:cubicBezTo>
                <a:cubicBezTo>
                  <a:pt x="13949" y="13035"/>
                  <a:pt x="13345" y="13611"/>
                  <a:pt x="12842" y="14363"/>
                </a:cubicBezTo>
                <a:cubicBezTo>
                  <a:pt x="12742" y="14518"/>
                  <a:pt x="12629" y="14673"/>
                  <a:pt x="12541" y="14850"/>
                </a:cubicBezTo>
                <a:cubicBezTo>
                  <a:pt x="12050" y="15691"/>
                  <a:pt x="11459" y="16355"/>
                  <a:pt x="10806" y="16687"/>
                </a:cubicBezTo>
                <a:cubicBezTo>
                  <a:pt x="10416" y="16886"/>
                  <a:pt x="10013" y="16997"/>
                  <a:pt x="9586" y="16997"/>
                </a:cubicBezTo>
                <a:cubicBezTo>
                  <a:pt x="7637" y="16997"/>
                  <a:pt x="5978" y="14695"/>
                  <a:pt x="5462" y="11552"/>
                </a:cubicBezTo>
                <a:cubicBezTo>
                  <a:pt x="5362" y="10977"/>
                  <a:pt x="5336" y="10357"/>
                  <a:pt x="5362" y="9760"/>
                </a:cubicBezTo>
                <a:cubicBezTo>
                  <a:pt x="5362" y="9649"/>
                  <a:pt x="5362" y="9539"/>
                  <a:pt x="5362" y="9406"/>
                </a:cubicBezTo>
                <a:cubicBezTo>
                  <a:pt x="5362" y="9052"/>
                  <a:pt x="5349" y="8720"/>
                  <a:pt x="5324" y="8388"/>
                </a:cubicBezTo>
                <a:cubicBezTo>
                  <a:pt x="5261" y="7281"/>
                  <a:pt x="5072" y="6219"/>
                  <a:pt x="4808" y="5245"/>
                </a:cubicBezTo>
                <a:cubicBezTo>
                  <a:pt x="3928" y="2125"/>
                  <a:pt x="2105" y="0"/>
                  <a:pt x="6" y="0"/>
                </a:cubicBezTo>
                <a:cubicBezTo>
                  <a:pt x="6" y="0"/>
                  <a:pt x="6" y="0"/>
                  <a:pt x="6" y="0"/>
                </a:cubicBezTo>
                <a:lnTo>
                  <a:pt x="6" y="1815"/>
                </a:lnTo>
                <a:cubicBezTo>
                  <a:pt x="-7" y="1815"/>
                  <a:pt x="6" y="1815"/>
                  <a:pt x="18" y="18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FFE2AA3-49C5-4929-9756-106EAF0A5253}"/>
              </a:ext>
            </a:extLst>
          </p:cNvPr>
          <p:cNvSpPr/>
          <p:nvPr/>
        </p:nvSpPr>
        <p:spPr>
          <a:xfrm>
            <a:off x="6140884" y="3585483"/>
            <a:ext cx="3620368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9785"/>
                </a:moveTo>
                <a:cubicBezTo>
                  <a:pt x="1967" y="19785"/>
                  <a:pt x="3627" y="17484"/>
                  <a:pt x="4142" y="14341"/>
                </a:cubicBezTo>
                <a:cubicBezTo>
                  <a:pt x="4243" y="13766"/>
                  <a:pt x="4268" y="13146"/>
                  <a:pt x="4243" y="12548"/>
                </a:cubicBezTo>
                <a:cubicBezTo>
                  <a:pt x="4243" y="12438"/>
                  <a:pt x="4243" y="12327"/>
                  <a:pt x="4243" y="12194"/>
                </a:cubicBezTo>
                <a:cubicBezTo>
                  <a:pt x="4243" y="11840"/>
                  <a:pt x="4255" y="11508"/>
                  <a:pt x="4280" y="11176"/>
                </a:cubicBezTo>
                <a:cubicBezTo>
                  <a:pt x="4343" y="10070"/>
                  <a:pt x="4532" y="9007"/>
                  <a:pt x="4796" y="8034"/>
                </a:cubicBezTo>
                <a:cubicBezTo>
                  <a:pt x="5676" y="4935"/>
                  <a:pt x="7486" y="2789"/>
                  <a:pt x="9586" y="2789"/>
                </a:cubicBezTo>
                <a:cubicBezTo>
                  <a:pt x="10164" y="2789"/>
                  <a:pt x="10718" y="2943"/>
                  <a:pt x="11246" y="3253"/>
                </a:cubicBezTo>
                <a:cubicBezTo>
                  <a:pt x="11887" y="3630"/>
                  <a:pt x="12490" y="4205"/>
                  <a:pt x="12993" y="4957"/>
                </a:cubicBezTo>
                <a:cubicBezTo>
                  <a:pt x="13094" y="5112"/>
                  <a:pt x="13207" y="5267"/>
                  <a:pt x="13295" y="5444"/>
                </a:cubicBezTo>
                <a:cubicBezTo>
                  <a:pt x="13785" y="6285"/>
                  <a:pt x="14376" y="6949"/>
                  <a:pt x="15030" y="7281"/>
                </a:cubicBezTo>
                <a:cubicBezTo>
                  <a:pt x="15420" y="7480"/>
                  <a:pt x="15822" y="7591"/>
                  <a:pt x="16250" y="7591"/>
                </a:cubicBezTo>
                <a:cubicBezTo>
                  <a:pt x="18626" y="7591"/>
                  <a:pt x="20562" y="4183"/>
                  <a:pt x="20562" y="0"/>
                </a:cubicBezTo>
                <a:lnTo>
                  <a:pt x="21593" y="0"/>
                </a:lnTo>
                <a:cubicBezTo>
                  <a:pt x="21593" y="5179"/>
                  <a:pt x="19192" y="9406"/>
                  <a:pt x="16250" y="9406"/>
                </a:cubicBezTo>
                <a:cubicBezTo>
                  <a:pt x="15671" y="9406"/>
                  <a:pt x="15118" y="9251"/>
                  <a:pt x="14590" y="8941"/>
                </a:cubicBezTo>
                <a:cubicBezTo>
                  <a:pt x="13949" y="8565"/>
                  <a:pt x="13345" y="7989"/>
                  <a:pt x="12842" y="7237"/>
                </a:cubicBezTo>
                <a:cubicBezTo>
                  <a:pt x="12742" y="7082"/>
                  <a:pt x="12629" y="6927"/>
                  <a:pt x="12541" y="6750"/>
                </a:cubicBezTo>
                <a:cubicBezTo>
                  <a:pt x="12050" y="5909"/>
                  <a:pt x="11459" y="5245"/>
                  <a:pt x="10806" y="4913"/>
                </a:cubicBezTo>
                <a:cubicBezTo>
                  <a:pt x="10416" y="4714"/>
                  <a:pt x="10013" y="4603"/>
                  <a:pt x="9586" y="4603"/>
                </a:cubicBezTo>
                <a:cubicBezTo>
                  <a:pt x="7637" y="4603"/>
                  <a:pt x="5978" y="6905"/>
                  <a:pt x="5462" y="10048"/>
                </a:cubicBezTo>
                <a:cubicBezTo>
                  <a:pt x="5362" y="10623"/>
                  <a:pt x="5336" y="11243"/>
                  <a:pt x="5362" y="11840"/>
                </a:cubicBezTo>
                <a:cubicBezTo>
                  <a:pt x="5362" y="11951"/>
                  <a:pt x="5362" y="12061"/>
                  <a:pt x="5362" y="12194"/>
                </a:cubicBezTo>
                <a:cubicBezTo>
                  <a:pt x="5362" y="12548"/>
                  <a:pt x="5349" y="12880"/>
                  <a:pt x="5324" y="13212"/>
                </a:cubicBezTo>
                <a:cubicBezTo>
                  <a:pt x="5261" y="14319"/>
                  <a:pt x="5072" y="15381"/>
                  <a:pt x="4808" y="16355"/>
                </a:cubicBezTo>
                <a:cubicBezTo>
                  <a:pt x="3928" y="19475"/>
                  <a:pt x="2105" y="21600"/>
                  <a:pt x="6" y="21600"/>
                </a:cubicBezTo>
                <a:cubicBezTo>
                  <a:pt x="6" y="21600"/>
                  <a:pt x="6" y="21600"/>
                  <a:pt x="6" y="21600"/>
                </a:cubicBezTo>
                <a:lnTo>
                  <a:pt x="6" y="19785"/>
                </a:lnTo>
                <a:cubicBezTo>
                  <a:pt x="-7" y="19763"/>
                  <a:pt x="6" y="19785"/>
                  <a:pt x="18" y="197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07288B-B3BF-441E-ADE8-7F0B89A49150}"/>
              </a:ext>
            </a:extLst>
          </p:cNvPr>
          <p:cNvSpPr/>
          <p:nvPr/>
        </p:nvSpPr>
        <p:spPr>
          <a:xfrm>
            <a:off x="2683713" y="2910913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/>
              <a:t>04</a:t>
            </a:r>
            <a:endParaRPr sz="2800" b="1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1C3522-681B-4609-B486-855CA8E36F3F}"/>
              </a:ext>
            </a:extLst>
          </p:cNvPr>
          <p:cNvSpPr/>
          <p:nvPr/>
        </p:nvSpPr>
        <p:spPr>
          <a:xfrm>
            <a:off x="8206756" y="2910913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42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06" y="5173"/>
                  <a:pt x="16427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/>
              <a:t>02</a:t>
            </a:r>
            <a:endParaRPr sz="2800" b="1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032F7BB-FC00-478F-B591-527ECEFBE5F1}"/>
              </a:ext>
            </a:extLst>
          </p:cNvPr>
          <p:cNvSpPr/>
          <p:nvPr/>
        </p:nvSpPr>
        <p:spPr>
          <a:xfrm>
            <a:off x="3767190" y="4158971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E3C544-1632-4F86-985F-0B1ADDB39245}"/>
              </a:ext>
            </a:extLst>
          </p:cNvPr>
          <p:cNvSpPr/>
          <p:nvPr/>
        </p:nvSpPr>
        <p:spPr>
          <a:xfrm>
            <a:off x="5445235" y="4091410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77" y="21600"/>
                  <a:pt x="10800" y="21600"/>
                </a:cubicBezTo>
                <a:close/>
                <a:moveTo>
                  <a:pt x="10800" y="559"/>
                </a:moveTo>
                <a:cubicBezTo>
                  <a:pt x="5173" y="559"/>
                  <a:pt x="594" y="5138"/>
                  <a:pt x="594" y="10765"/>
                </a:cubicBezTo>
                <a:cubicBezTo>
                  <a:pt x="594" y="16392"/>
                  <a:pt x="5173" y="20971"/>
                  <a:pt x="10800" y="20971"/>
                </a:cubicBezTo>
                <a:cubicBezTo>
                  <a:pt x="16427" y="20971"/>
                  <a:pt x="21006" y="16392"/>
                  <a:pt x="21006" y="10765"/>
                </a:cubicBezTo>
                <a:cubicBezTo>
                  <a:pt x="21041" y="5138"/>
                  <a:pt x="16462" y="559"/>
                  <a:pt x="10800" y="55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/>
              <a:t>03</a:t>
            </a:r>
            <a:endParaRPr sz="2800" b="1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DB157-B37D-42ED-A6D9-4A4CA77526E9}"/>
              </a:ext>
            </a:extLst>
          </p:cNvPr>
          <p:cNvSpPr/>
          <p:nvPr/>
        </p:nvSpPr>
        <p:spPr>
          <a:xfrm>
            <a:off x="5445235" y="1709335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/>
              <a:t>01</a:t>
            </a:r>
            <a:endParaRPr sz="2800" b="1" dirty="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CC437E7-0D24-4021-82FD-5540A1E015D8}"/>
              </a:ext>
            </a:extLst>
          </p:cNvPr>
          <p:cNvSpPr/>
          <p:nvPr/>
        </p:nvSpPr>
        <p:spPr>
          <a:xfrm>
            <a:off x="7123280" y="4158971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42DDB13-ECB1-4926-8054-6A8F4953A6DD}"/>
              </a:ext>
            </a:extLst>
          </p:cNvPr>
          <p:cNvSpPr/>
          <p:nvPr/>
        </p:nvSpPr>
        <p:spPr>
          <a:xfrm>
            <a:off x="3767190" y="1641774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D4883DC-5B54-4757-9DF2-EC306B9D83FA}"/>
              </a:ext>
            </a:extLst>
          </p:cNvPr>
          <p:cNvSpPr/>
          <p:nvPr/>
        </p:nvSpPr>
        <p:spPr>
          <a:xfrm>
            <a:off x="7123280" y="1641774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C349838-ED95-45C3-8A7E-88CCBEFC9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1244" y="200973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B5769292-24B9-44C4-B655-8BB6DEE104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1244" y="452693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D2478CDF-B506-4F4C-A003-9419235FEB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5154" y="452693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E2D8BB66-3438-43B0-942E-4C3DC48387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35154" y="200973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7A687CA-1C10-4696-A004-E7E5F1C334E2}"/>
              </a:ext>
            </a:extLst>
          </p:cNvPr>
          <p:cNvSpPr txBox="1"/>
          <p:nvPr/>
        </p:nvSpPr>
        <p:spPr>
          <a:xfrm>
            <a:off x="4858974" y="3245028"/>
            <a:ext cx="247405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211A47-2D24-477E-8BCF-E87C19C68036}"/>
              </a:ext>
            </a:extLst>
          </p:cNvPr>
          <p:cNvGrpSpPr/>
          <p:nvPr/>
        </p:nvGrpSpPr>
        <p:grpSpPr>
          <a:xfrm>
            <a:off x="8927481" y="4746296"/>
            <a:ext cx="2926080" cy="1290153"/>
            <a:chOff x="8921977" y="407338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750314-A5BA-4B67-9F07-41B40BC81F7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97DB65-2D06-4542-B10F-A61913C91EE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A24AE3-A79C-498A-B7B2-CC6FE1ADA70C}"/>
              </a:ext>
            </a:extLst>
          </p:cNvPr>
          <p:cNvGrpSpPr/>
          <p:nvPr/>
        </p:nvGrpSpPr>
        <p:grpSpPr>
          <a:xfrm>
            <a:off x="338440" y="4746296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6EC836F-D067-4014-AD2A-657D6C5AB51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2E323F5-BFD1-42B9-801F-C108EEE70A6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607C5C7-C7DE-4F56-AB3F-AB4B8F3BCD7A}"/>
              </a:ext>
            </a:extLst>
          </p:cNvPr>
          <p:cNvGrpSpPr/>
          <p:nvPr/>
        </p:nvGrpSpPr>
        <p:grpSpPr>
          <a:xfrm>
            <a:off x="8927481" y="1110997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A303AC4-07F8-4596-8736-5FDF4BF8CC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DDB2561-8180-4259-993B-E4EBD5CFCA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2C065BB-1F07-4010-8DA1-092C4D55DE07}"/>
              </a:ext>
            </a:extLst>
          </p:cNvPr>
          <p:cNvGrpSpPr/>
          <p:nvPr/>
        </p:nvGrpSpPr>
        <p:grpSpPr>
          <a:xfrm>
            <a:off x="338440" y="1110997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0CAA594-BF8A-4EF9-B47B-187503405D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F2284-E6DF-4EAF-8946-BB55E87CB6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4-Lobed Horizontal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D89CF66-5B78-4E10-86F3-B70AFB7256AE}"/>
              </a:ext>
            </a:extLst>
          </p:cNvPr>
          <p:cNvSpPr/>
          <p:nvPr/>
        </p:nvSpPr>
        <p:spPr>
          <a:xfrm>
            <a:off x="2430748" y="3585483"/>
            <a:ext cx="3619495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9785"/>
                </a:moveTo>
                <a:cubicBezTo>
                  <a:pt x="19638" y="19785"/>
                  <a:pt x="17977" y="17484"/>
                  <a:pt x="17461" y="14341"/>
                </a:cubicBezTo>
                <a:cubicBezTo>
                  <a:pt x="17361" y="13766"/>
                  <a:pt x="17335" y="13146"/>
                  <a:pt x="17361" y="12548"/>
                </a:cubicBezTo>
                <a:cubicBezTo>
                  <a:pt x="17361" y="12438"/>
                  <a:pt x="17361" y="12327"/>
                  <a:pt x="17361" y="12194"/>
                </a:cubicBezTo>
                <a:cubicBezTo>
                  <a:pt x="17361" y="11840"/>
                  <a:pt x="17348" y="11508"/>
                  <a:pt x="17323" y="11176"/>
                </a:cubicBezTo>
                <a:cubicBezTo>
                  <a:pt x="17260" y="10070"/>
                  <a:pt x="17071" y="9007"/>
                  <a:pt x="16807" y="8034"/>
                </a:cubicBezTo>
                <a:cubicBezTo>
                  <a:pt x="15926" y="4935"/>
                  <a:pt x="14115" y="2789"/>
                  <a:pt x="12014" y="2789"/>
                </a:cubicBezTo>
                <a:cubicBezTo>
                  <a:pt x="11435" y="2789"/>
                  <a:pt x="10882" y="2943"/>
                  <a:pt x="10353" y="3253"/>
                </a:cubicBezTo>
                <a:cubicBezTo>
                  <a:pt x="9712" y="3630"/>
                  <a:pt x="9108" y="4205"/>
                  <a:pt x="8605" y="4957"/>
                </a:cubicBezTo>
                <a:cubicBezTo>
                  <a:pt x="8504" y="5112"/>
                  <a:pt x="8391" y="5267"/>
                  <a:pt x="8303" y="5444"/>
                </a:cubicBezTo>
                <a:cubicBezTo>
                  <a:pt x="7812" y="6285"/>
                  <a:pt x="7221" y="6949"/>
                  <a:pt x="6567" y="7281"/>
                </a:cubicBezTo>
                <a:cubicBezTo>
                  <a:pt x="6177" y="7480"/>
                  <a:pt x="5774" y="7591"/>
                  <a:pt x="5347" y="7591"/>
                </a:cubicBezTo>
                <a:cubicBezTo>
                  <a:pt x="2969" y="7591"/>
                  <a:pt x="1032" y="4183"/>
                  <a:pt x="1032" y="0"/>
                </a:cubicBezTo>
                <a:lnTo>
                  <a:pt x="0" y="0"/>
                </a:lnTo>
                <a:cubicBezTo>
                  <a:pt x="0" y="5179"/>
                  <a:pt x="2403" y="9406"/>
                  <a:pt x="5347" y="9406"/>
                </a:cubicBezTo>
                <a:cubicBezTo>
                  <a:pt x="5925" y="9406"/>
                  <a:pt x="6479" y="9251"/>
                  <a:pt x="7007" y="8941"/>
                </a:cubicBezTo>
                <a:cubicBezTo>
                  <a:pt x="7649" y="8565"/>
                  <a:pt x="8253" y="7989"/>
                  <a:pt x="8756" y="7237"/>
                </a:cubicBezTo>
                <a:cubicBezTo>
                  <a:pt x="8856" y="7082"/>
                  <a:pt x="8970" y="6927"/>
                  <a:pt x="9058" y="6750"/>
                </a:cubicBezTo>
                <a:cubicBezTo>
                  <a:pt x="9548" y="5909"/>
                  <a:pt x="10140" y="5245"/>
                  <a:pt x="10794" y="4913"/>
                </a:cubicBezTo>
                <a:cubicBezTo>
                  <a:pt x="11184" y="4714"/>
                  <a:pt x="11586" y="4603"/>
                  <a:pt x="12014" y="4603"/>
                </a:cubicBezTo>
                <a:cubicBezTo>
                  <a:pt x="13964" y="4603"/>
                  <a:pt x="15624" y="6905"/>
                  <a:pt x="16140" y="10048"/>
                </a:cubicBezTo>
                <a:cubicBezTo>
                  <a:pt x="16241" y="10623"/>
                  <a:pt x="16266" y="11243"/>
                  <a:pt x="16241" y="11840"/>
                </a:cubicBezTo>
                <a:cubicBezTo>
                  <a:pt x="16241" y="11951"/>
                  <a:pt x="16241" y="12061"/>
                  <a:pt x="16241" y="12194"/>
                </a:cubicBezTo>
                <a:cubicBezTo>
                  <a:pt x="16241" y="12548"/>
                  <a:pt x="16253" y="12880"/>
                  <a:pt x="16279" y="13212"/>
                </a:cubicBezTo>
                <a:cubicBezTo>
                  <a:pt x="16342" y="14319"/>
                  <a:pt x="16530" y="15381"/>
                  <a:pt x="16794" y="16355"/>
                </a:cubicBezTo>
                <a:cubicBezTo>
                  <a:pt x="17675" y="19475"/>
                  <a:pt x="19499" y="21600"/>
                  <a:pt x="21600" y="21600"/>
                </a:cubicBezTo>
                <a:cubicBezTo>
                  <a:pt x="21600" y="21600"/>
                  <a:pt x="21600" y="21600"/>
                  <a:pt x="21600" y="21600"/>
                </a:cubicBezTo>
                <a:lnTo>
                  <a:pt x="21600" y="19785"/>
                </a:lnTo>
                <a:cubicBezTo>
                  <a:pt x="21600" y="19763"/>
                  <a:pt x="21587" y="19785"/>
                  <a:pt x="21587" y="1978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82C0FF-DC4D-4484-B6B0-5F5F781D0CBB}"/>
              </a:ext>
            </a:extLst>
          </p:cNvPr>
          <p:cNvSpPr/>
          <p:nvPr/>
        </p:nvSpPr>
        <p:spPr>
          <a:xfrm>
            <a:off x="2430748" y="1456371"/>
            <a:ext cx="3619495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5"/>
                </a:moveTo>
                <a:cubicBezTo>
                  <a:pt x="19638" y="1815"/>
                  <a:pt x="17977" y="4116"/>
                  <a:pt x="17461" y="7259"/>
                </a:cubicBezTo>
                <a:cubicBezTo>
                  <a:pt x="17361" y="7834"/>
                  <a:pt x="17335" y="8454"/>
                  <a:pt x="17361" y="9052"/>
                </a:cubicBezTo>
                <a:cubicBezTo>
                  <a:pt x="17361" y="9162"/>
                  <a:pt x="17361" y="9273"/>
                  <a:pt x="17361" y="9406"/>
                </a:cubicBezTo>
                <a:cubicBezTo>
                  <a:pt x="17361" y="9760"/>
                  <a:pt x="17348" y="10092"/>
                  <a:pt x="17323" y="10424"/>
                </a:cubicBezTo>
                <a:cubicBezTo>
                  <a:pt x="17260" y="11530"/>
                  <a:pt x="17071" y="12593"/>
                  <a:pt x="16807" y="13566"/>
                </a:cubicBezTo>
                <a:cubicBezTo>
                  <a:pt x="15926" y="16665"/>
                  <a:pt x="14115" y="18811"/>
                  <a:pt x="12014" y="18811"/>
                </a:cubicBezTo>
                <a:cubicBezTo>
                  <a:pt x="11435" y="18811"/>
                  <a:pt x="10882" y="18657"/>
                  <a:pt x="10353" y="18347"/>
                </a:cubicBezTo>
                <a:cubicBezTo>
                  <a:pt x="9712" y="17970"/>
                  <a:pt x="9108" y="17395"/>
                  <a:pt x="8605" y="16643"/>
                </a:cubicBezTo>
                <a:cubicBezTo>
                  <a:pt x="8504" y="16488"/>
                  <a:pt x="8391" y="16333"/>
                  <a:pt x="8303" y="16156"/>
                </a:cubicBezTo>
                <a:cubicBezTo>
                  <a:pt x="7812" y="15315"/>
                  <a:pt x="7221" y="14651"/>
                  <a:pt x="6567" y="14319"/>
                </a:cubicBezTo>
                <a:cubicBezTo>
                  <a:pt x="6177" y="14120"/>
                  <a:pt x="5774" y="14009"/>
                  <a:pt x="5347" y="14009"/>
                </a:cubicBezTo>
                <a:cubicBezTo>
                  <a:pt x="2969" y="14009"/>
                  <a:pt x="1032" y="17417"/>
                  <a:pt x="1032" y="21600"/>
                </a:cubicBezTo>
                <a:lnTo>
                  <a:pt x="0" y="21600"/>
                </a:lnTo>
                <a:cubicBezTo>
                  <a:pt x="0" y="16421"/>
                  <a:pt x="2403" y="12194"/>
                  <a:pt x="5347" y="12194"/>
                </a:cubicBezTo>
                <a:cubicBezTo>
                  <a:pt x="5925" y="12194"/>
                  <a:pt x="6479" y="12349"/>
                  <a:pt x="7007" y="12659"/>
                </a:cubicBezTo>
                <a:cubicBezTo>
                  <a:pt x="7649" y="13035"/>
                  <a:pt x="8253" y="13611"/>
                  <a:pt x="8756" y="14363"/>
                </a:cubicBezTo>
                <a:cubicBezTo>
                  <a:pt x="8856" y="14518"/>
                  <a:pt x="8970" y="14673"/>
                  <a:pt x="9058" y="14850"/>
                </a:cubicBezTo>
                <a:cubicBezTo>
                  <a:pt x="9548" y="15691"/>
                  <a:pt x="10140" y="16355"/>
                  <a:pt x="10794" y="16687"/>
                </a:cubicBezTo>
                <a:cubicBezTo>
                  <a:pt x="11184" y="16886"/>
                  <a:pt x="11586" y="16997"/>
                  <a:pt x="12014" y="16997"/>
                </a:cubicBezTo>
                <a:cubicBezTo>
                  <a:pt x="13964" y="16997"/>
                  <a:pt x="15624" y="14695"/>
                  <a:pt x="16140" y="11552"/>
                </a:cubicBezTo>
                <a:cubicBezTo>
                  <a:pt x="16241" y="10977"/>
                  <a:pt x="16266" y="10357"/>
                  <a:pt x="16241" y="9760"/>
                </a:cubicBezTo>
                <a:cubicBezTo>
                  <a:pt x="16241" y="9649"/>
                  <a:pt x="16241" y="9539"/>
                  <a:pt x="16241" y="9406"/>
                </a:cubicBezTo>
                <a:cubicBezTo>
                  <a:pt x="16241" y="9052"/>
                  <a:pt x="16253" y="8720"/>
                  <a:pt x="16279" y="8388"/>
                </a:cubicBezTo>
                <a:cubicBezTo>
                  <a:pt x="16342" y="7281"/>
                  <a:pt x="16530" y="6219"/>
                  <a:pt x="16794" y="5245"/>
                </a:cubicBezTo>
                <a:cubicBezTo>
                  <a:pt x="17675" y="2125"/>
                  <a:pt x="19499" y="0"/>
                  <a:pt x="21600" y="0"/>
                </a:cubicBezTo>
                <a:cubicBezTo>
                  <a:pt x="21600" y="0"/>
                  <a:pt x="21600" y="0"/>
                  <a:pt x="21600" y="0"/>
                </a:cubicBezTo>
                <a:lnTo>
                  <a:pt x="21600" y="1815"/>
                </a:lnTo>
                <a:cubicBezTo>
                  <a:pt x="21600" y="1815"/>
                  <a:pt x="21587" y="1815"/>
                  <a:pt x="21587" y="18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73DC6E-73DB-414A-9CCC-1F50A8C12074}"/>
              </a:ext>
            </a:extLst>
          </p:cNvPr>
          <p:cNvSpPr/>
          <p:nvPr/>
        </p:nvSpPr>
        <p:spPr>
          <a:xfrm>
            <a:off x="6140884" y="1456371"/>
            <a:ext cx="3620368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815"/>
                </a:moveTo>
                <a:cubicBezTo>
                  <a:pt x="1967" y="1815"/>
                  <a:pt x="3627" y="4116"/>
                  <a:pt x="4142" y="7259"/>
                </a:cubicBezTo>
                <a:cubicBezTo>
                  <a:pt x="4243" y="7834"/>
                  <a:pt x="4268" y="8454"/>
                  <a:pt x="4243" y="9052"/>
                </a:cubicBezTo>
                <a:cubicBezTo>
                  <a:pt x="4243" y="9162"/>
                  <a:pt x="4243" y="9273"/>
                  <a:pt x="4243" y="9406"/>
                </a:cubicBezTo>
                <a:cubicBezTo>
                  <a:pt x="4243" y="9760"/>
                  <a:pt x="4255" y="10092"/>
                  <a:pt x="4280" y="10424"/>
                </a:cubicBezTo>
                <a:cubicBezTo>
                  <a:pt x="4343" y="11530"/>
                  <a:pt x="4532" y="12593"/>
                  <a:pt x="4796" y="13566"/>
                </a:cubicBezTo>
                <a:cubicBezTo>
                  <a:pt x="5676" y="16665"/>
                  <a:pt x="7486" y="18811"/>
                  <a:pt x="9586" y="18811"/>
                </a:cubicBezTo>
                <a:cubicBezTo>
                  <a:pt x="10164" y="18811"/>
                  <a:pt x="10718" y="18657"/>
                  <a:pt x="11246" y="18347"/>
                </a:cubicBezTo>
                <a:cubicBezTo>
                  <a:pt x="11887" y="17970"/>
                  <a:pt x="12490" y="17395"/>
                  <a:pt x="12993" y="16643"/>
                </a:cubicBezTo>
                <a:cubicBezTo>
                  <a:pt x="13094" y="16488"/>
                  <a:pt x="13207" y="16333"/>
                  <a:pt x="13295" y="16156"/>
                </a:cubicBezTo>
                <a:cubicBezTo>
                  <a:pt x="13785" y="15315"/>
                  <a:pt x="14376" y="14651"/>
                  <a:pt x="15030" y="14319"/>
                </a:cubicBezTo>
                <a:cubicBezTo>
                  <a:pt x="15420" y="14120"/>
                  <a:pt x="15822" y="14009"/>
                  <a:pt x="16250" y="14009"/>
                </a:cubicBezTo>
                <a:cubicBezTo>
                  <a:pt x="18626" y="14009"/>
                  <a:pt x="20562" y="17417"/>
                  <a:pt x="20562" y="21600"/>
                </a:cubicBezTo>
                <a:lnTo>
                  <a:pt x="21593" y="21600"/>
                </a:lnTo>
                <a:cubicBezTo>
                  <a:pt x="21593" y="16421"/>
                  <a:pt x="19192" y="12194"/>
                  <a:pt x="16250" y="12194"/>
                </a:cubicBezTo>
                <a:cubicBezTo>
                  <a:pt x="15671" y="12194"/>
                  <a:pt x="15118" y="12349"/>
                  <a:pt x="14590" y="12659"/>
                </a:cubicBezTo>
                <a:cubicBezTo>
                  <a:pt x="13949" y="13035"/>
                  <a:pt x="13345" y="13611"/>
                  <a:pt x="12842" y="14363"/>
                </a:cubicBezTo>
                <a:cubicBezTo>
                  <a:pt x="12742" y="14518"/>
                  <a:pt x="12629" y="14673"/>
                  <a:pt x="12541" y="14850"/>
                </a:cubicBezTo>
                <a:cubicBezTo>
                  <a:pt x="12050" y="15691"/>
                  <a:pt x="11459" y="16355"/>
                  <a:pt x="10806" y="16687"/>
                </a:cubicBezTo>
                <a:cubicBezTo>
                  <a:pt x="10416" y="16886"/>
                  <a:pt x="10013" y="16997"/>
                  <a:pt x="9586" y="16997"/>
                </a:cubicBezTo>
                <a:cubicBezTo>
                  <a:pt x="7637" y="16997"/>
                  <a:pt x="5978" y="14695"/>
                  <a:pt x="5462" y="11552"/>
                </a:cubicBezTo>
                <a:cubicBezTo>
                  <a:pt x="5362" y="10977"/>
                  <a:pt x="5336" y="10357"/>
                  <a:pt x="5362" y="9760"/>
                </a:cubicBezTo>
                <a:cubicBezTo>
                  <a:pt x="5362" y="9649"/>
                  <a:pt x="5362" y="9539"/>
                  <a:pt x="5362" y="9406"/>
                </a:cubicBezTo>
                <a:cubicBezTo>
                  <a:pt x="5362" y="9052"/>
                  <a:pt x="5349" y="8720"/>
                  <a:pt x="5324" y="8388"/>
                </a:cubicBezTo>
                <a:cubicBezTo>
                  <a:pt x="5261" y="7281"/>
                  <a:pt x="5072" y="6219"/>
                  <a:pt x="4808" y="5245"/>
                </a:cubicBezTo>
                <a:cubicBezTo>
                  <a:pt x="3928" y="2125"/>
                  <a:pt x="2105" y="0"/>
                  <a:pt x="6" y="0"/>
                </a:cubicBezTo>
                <a:cubicBezTo>
                  <a:pt x="6" y="0"/>
                  <a:pt x="6" y="0"/>
                  <a:pt x="6" y="0"/>
                </a:cubicBezTo>
                <a:lnTo>
                  <a:pt x="6" y="1815"/>
                </a:lnTo>
                <a:cubicBezTo>
                  <a:pt x="-7" y="1815"/>
                  <a:pt x="6" y="1815"/>
                  <a:pt x="18" y="18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FFE2AA3-49C5-4929-9756-106EAF0A5253}"/>
              </a:ext>
            </a:extLst>
          </p:cNvPr>
          <p:cNvSpPr/>
          <p:nvPr/>
        </p:nvSpPr>
        <p:spPr>
          <a:xfrm>
            <a:off x="6140884" y="3585483"/>
            <a:ext cx="3620368" cy="205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8" y="19785"/>
                </a:moveTo>
                <a:cubicBezTo>
                  <a:pt x="1967" y="19785"/>
                  <a:pt x="3627" y="17484"/>
                  <a:pt x="4142" y="14341"/>
                </a:cubicBezTo>
                <a:cubicBezTo>
                  <a:pt x="4243" y="13766"/>
                  <a:pt x="4268" y="13146"/>
                  <a:pt x="4243" y="12548"/>
                </a:cubicBezTo>
                <a:cubicBezTo>
                  <a:pt x="4243" y="12438"/>
                  <a:pt x="4243" y="12327"/>
                  <a:pt x="4243" y="12194"/>
                </a:cubicBezTo>
                <a:cubicBezTo>
                  <a:pt x="4243" y="11840"/>
                  <a:pt x="4255" y="11508"/>
                  <a:pt x="4280" y="11176"/>
                </a:cubicBezTo>
                <a:cubicBezTo>
                  <a:pt x="4343" y="10070"/>
                  <a:pt x="4532" y="9007"/>
                  <a:pt x="4796" y="8034"/>
                </a:cubicBezTo>
                <a:cubicBezTo>
                  <a:pt x="5676" y="4935"/>
                  <a:pt x="7486" y="2789"/>
                  <a:pt x="9586" y="2789"/>
                </a:cubicBezTo>
                <a:cubicBezTo>
                  <a:pt x="10164" y="2789"/>
                  <a:pt x="10718" y="2943"/>
                  <a:pt x="11246" y="3253"/>
                </a:cubicBezTo>
                <a:cubicBezTo>
                  <a:pt x="11887" y="3630"/>
                  <a:pt x="12490" y="4205"/>
                  <a:pt x="12993" y="4957"/>
                </a:cubicBezTo>
                <a:cubicBezTo>
                  <a:pt x="13094" y="5112"/>
                  <a:pt x="13207" y="5267"/>
                  <a:pt x="13295" y="5444"/>
                </a:cubicBezTo>
                <a:cubicBezTo>
                  <a:pt x="13785" y="6285"/>
                  <a:pt x="14376" y="6949"/>
                  <a:pt x="15030" y="7281"/>
                </a:cubicBezTo>
                <a:cubicBezTo>
                  <a:pt x="15420" y="7480"/>
                  <a:pt x="15822" y="7591"/>
                  <a:pt x="16250" y="7591"/>
                </a:cubicBezTo>
                <a:cubicBezTo>
                  <a:pt x="18626" y="7591"/>
                  <a:pt x="20562" y="4183"/>
                  <a:pt x="20562" y="0"/>
                </a:cubicBezTo>
                <a:lnTo>
                  <a:pt x="21593" y="0"/>
                </a:lnTo>
                <a:cubicBezTo>
                  <a:pt x="21593" y="5179"/>
                  <a:pt x="19192" y="9406"/>
                  <a:pt x="16250" y="9406"/>
                </a:cubicBezTo>
                <a:cubicBezTo>
                  <a:pt x="15671" y="9406"/>
                  <a:pt x="15118" y="9251"/>
                  <a:pt x="14590" y="8941"/>
                </a:cubicBezTo>
                <a:cubicBezTo>
                  <a:pt x="13949" y="8565"/>
                  <a:pt x="13345" y="7989"/>
                  <a:pt x="12842" y="7237"/>
                </a:cubicBezTo>
                <a:cubicBezTo>
                  <a:pt x="12742" y="7082"/>
                  <a:pt x="12629" y="6927"/>
                  <a:pt x="12541" y="6750"/>
                </a:cubicBezTo>
                <a:cubicBezTo>
                  <a:pt x="12050" y="5909"/>
                  <a:pt x="11459" y="5245"/>
                  <a:pt x="10806" y="4913"/>
                </a:cubicBezTo>
                <a:cubicBezTo>
                  <a:pt x="10416" y="4714"/>
                  <a:pt x="10013" y="4603"/>
                  <a:pt x="9586" y="4603"/>
                </a:cubicBezTo>
                <a:cubicBezTo>
                  <a:pt x="7637" y="4603"/>
                  <a:pt x="5978" y="6905"/>
                  <a:pt x="5462" y="10048"/>
                </a:cubicBezTo>
                <a:cubicBezTo>
                  <a:pt x="5362" y="10623"/>
                  <a:pt x="5336" y="11243"/>
                  <a:pt x="5362" y="11840"/>
                </a:cubicBezTo>
                <a:cubicBezTo>
                  <a:pt x="5362" y="11951"/>
                  <a:pt x="5362" y="12061"/>
                  <a:pt x="5362" y="12194"/>
                </a:cubicBezTo>
                <a:cubicBezTo>
                  <a:pt x="5362" y="12548"/>
                  <a:pt x="5349" y="12880"/>
                  <a:pt x="5324" y="13212"/>
                </a:cubicBezTo>
                <a:cubicBezTo>
                  <a:pt x="5261" y="14319"/>
                  <a:pt x="5072" y="15381"/>
                  <a:pt x="4808" y="16355"/>
                </a:cubicBezTo>
                <a:cubicBezTo>
                  <a:pt x="3928" y="19475"/>
                  <a:pt x="2105" y="21600"/>
                  <a:pt x="6" y="21600"/>
                </a:cubicBezTo>
                <a:cubicBezTo>
                  <a:pt x="6" y="21600"/>
                  <a:pt x="6" y="21600"/>
                  <a:pt x="6" y="21600"/>
                </a:cubicBezTo>
                <a:lnTo>
                  <a:pt x="6" y="19785"/>
                </a:lnTo>
                <a:cubicBezTo>
                  <a:pt x="-7" y="19763"/>
                  <a:pt x="6" y="19785"/>
                  <a:pt x="18" y="197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07288B-B3BF-441E-ADE8-7F0B89A49150}"/>
              </a:ext>
            </a:extLst>
          </p:cNvPr>
          <p:cNvSpPr/>
          <p:nvPr/>
        </p:nvSpPr>
        <p:spPr>
          <a:xfrm>
            <a:off x="2683713" y="2910913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1C3522-681B-4609-B486-855CA8E36F3F}"/>
              </a:ext>
            </a:extLst>
          </p:cNvPr>
          <p:cNvSpPr/>
          <p:nvPr/>
        </p:nvSpPr>
        <p:spPr>
          <a:xfrm>
            <a:off x="8206756" y="2910913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42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06" y="5173"/>
                  <a:pt x="16427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E3C544-1632-4F86-985F-0B1ADDB39245}"/>
              </a:ext>
            </a:extLst>
          </p:cNvPr>
          <p:cNvSpPr/>
          <p:nvPr/>
        </p:nvSpPr>
        <p:spPr>
          <a:xfrm>
            <a:off x="5445235" y="4091410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77" y="21600"/>
                  <a:pt x="10800" y="21600"/>
                </a:cubicBezTo>
                <a:close/>
                <a:moveTo>
                  <a:pt x="10800" y="559"/>
                </a:moveTo>
                <a:cubicBezTo>
                  <a:pt x="5173" y="559"/>
                  <a:pt x="594" y="5138"/>
                  <a:pt x="594" y="10765"/>
                </a:cubicBezTo>
                <a:cubicBezTo>
                  <a:pt x="594" y="16392"/>
                  <a:pt x="5173" y="20971"/>
                  <a:pt x="10800" y="20971"/>
                </a:cubicBezTo>
                <a:cubicBezTo>
                  <a:pt x="16427" y="20971"/>
                  <a:pt x="21006" y="16392"/>
                  <a:pt x="21006" y="10765"/>
                </a:cubicBezTo>
                <a:cubicBezTo>
                  <a:pt x="21041" y="5138"/>
                  <a:pt x="16462" y="559"/>
                  <a:pt x="10800" y="55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FDDB157-B37D-42ED-A6D9-4A4CA77526E9}"/>
              </a:ext>
            </a:extLst>
          </p:cNvPr>
          <p:cNvSpPr/>
          <p:nvPr/>
        </p:nvSpPr>
        <p:spPr>
          <a:xfrm>
            <a:off x="5445235" y="1709335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77"/>
                  <a:pt x="16777" y="21600"/>
                  <a:pt x="10800" y="21600"/>
                </a:cubicBezTo>
                <a:close/>
                <a:moveTo>
                  <a:pt x="10800" y="594"/>
                </a:moveTo>
                <a:cubicBezTo>
                  <a:pt x="5173" y="594"/>
                  <a:pt x="594" y="5173"/>
                  <a:pt x="594" y="10800"/>
                </a:cubicBezTo>
                <a:cubicBezTo>
                  <a:pt x="594" y="16427"/>
                  <a:pt x="5173" y="21006"/>
                  <a:pt x="10800" y="21006"/>
                </a:cubicBezTo>
                <a:cubicBezTo>
                  <a:pt x="16427" y="21006"/>
                  <a:pt x="21006" y="16427"/>
                  <a:pt x="21006" y="10800"/>
                </a:cubicBezTo>
                <a:cubicBezTo>
                  <a:pt x="21041" y="5173"/>
                  <a:pt x="16462" y="594"/>
                  <a:pt x="10800" y="594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A687CA-1C10-4696-A004-E7E5F1C334E2}"/>
              </a:ext>
            </a:extLst>
          </p:cNvPr>
          <p:cNvSpPr txBox="1"/>
          <p:nvPr/>
        </p:nvSpPr>
        <p:spPr>
          <a:xfrm>
            <a:off x="4858974" y="3245028"/>
            <a:ext cx="2474051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211A47-2D24-477E-8BCF-E87C19C68036}"/>
              </a:ext>
            </a:extLst>
          </p:cNvPr>
          <p:cNvGrpSpPr/>
          <p:nvPr/>
        </p:nvGrpSpPr>
        <p:grpSpPr>
          <a:xfrm>
            <a:off x="8927481" y="4746296"/>
            <a:ext cx="2926080" cy="1290153"/>
            <a:chOff x="8921977" y="407338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750314-A5BA-4B67-9F07-41B40BC81F7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97DB65-2D06-4542-B10F-A61913C91EE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A24AE3-A79C-498A-B7B2-CC6FE1ADA70C}"/>
              </a:ext>
            </a:extLst>
          </p:cNvPr>
          <p:cNvGrpSpPr/>
          <p:nvPr/>
        </p:nvGrpSpPr>
        <p:grpSpPr>
          <a:xfrm>
            <a:off x="338440" y="4746296"/>
            <a:ext cx="2926080" cy="1290153"/>
            <a:chOff x="332936" y="4652338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6EC836F-D067-4014-AD2A-657D6C5AB51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2E323F5-BFD1-42B9-801F-C108EEE70A6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607C5C7-C7DE-4F56-AB3F-AB4B8F3BCD7A}"/>
              </a:ext>
            </a:extLst>
          </p:cNvPr>
          <p:cNvGrpSpPr/>
          <p:nvPr/>
        </p:nvGrpSpPr>
        <p:grpSpPr>
          <a:xfrm>
            <a:off x="8927481" y="1110997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A303AC4-07F8-4596-8736-5FDF4BF8CC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DDB2561-8180-4259-993B-E4EBD5CFCA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2C065BB-1F07-4010-8DA1-092C4D55DE07}"/>
              </a:ext>
            </a:extLst>
          </p:cNvPr>
          <p:cNvGrpSpPr/>
          <p:nvPr/>
        </p:nvGrpSpPr>
        <p:grpSpPr>
          <a:xfrm>
            <a:off x="338440" y="1110997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0CAA594-BF8A-4EF9-B47B-187503405D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F2284-E6DF-4EAF-8946-BB55E87CB6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Shape">
            <a:extLst>
              <a:ext uri="{FF2B5EF4-FFF2-40B4-BE49-F238E27FC236}">
                <a16:creationId xmlns:a16="http://schemas.microsoft.com/office/drawing/2014/main" id="{8EDFA657-0BAC-42AC-9803-4E595F1B0FD8}"/>
              </a:ext>
            </a:extLst>
          </p:cNvPr>
          <p:cNvSpPr/>
          <p:nvPr/>
        </p:nvSpPr>
        <p:spPr>
          <a:xfrm>
            <a:off x="3767190" y="4158971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7994115-505D-440A-886A-F4B05C507372}"/>
              </a:ext>
            </a:extLst>
          </p:cNvPr>
          <p:cNvSpPr/>
          <p:nvPr/>
        </p:nvSpPr>
        <p:spPr>
          <a:xfrm>
            <a:off x="7123280" y="4158971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3E6A278A-93D1-4784-9629-2AD71BBD436F}"/>
              </a:ext>
            </a:extLst>
          </p:cNvPr>
          <p:cNvSpPr/>
          <p:nvPr/>
        </p:nvSpPr>
        <p:spPr>
          <a:xfrm>
            <a:off x="3767190" y="1641774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247C6FF-125E-4BD1-A1D8-AF19B9C01AB2}"/>
              </a:ext>
            </a:extLst>
          </p:cNvPr>
          <p:cNvSpPr/>
          <p:nvPr/>
        </p:nvSpPr>
        <p:spPr>
          <a:xfrm>
            <a:off x="7123280" y="1641774"/>
            <a:ext cx="1302767" cy="130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58" y="21600"/>
                  <a:pt x="0" y="16742"/>
                  <a:pt x="0" y="10800"/>
                </a:cubicBezTo>
                <a:cubicBezTo>
                  <a:pt x="0" y="4858"/>
                  <a:pt x="4858" y="0"/>
                  <a:pt x="10800" y="0"/>
                </a:cubicBezTo>
                <a:cubicBezTo>
                  <a:pt x="16742" y="0"/>
                  <a:pt x="21600" y="4858"/>
                  <a:pt x="21600" y="10800"/>
                </a:cubicBezTo>
                <a:cubicBezTo>
                  <a:pt x="21600" y="16742"/>
                  <a:pt x="16742" y="21600"/>
                  <a:pt x="10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9" name="Graphic 48" descr="Bullseye with solid fill">
            <a:extLst>
              <a:ext uri="{FF2B5EF4-FFF2-40B4-BE49-F238E27FC236}">
                <a16:creationId xmlns:a16="http://schemas.microsoft.com/office/drawing/2014/main" id="{8BD3F7D9-453C-4B6A-841D-0E8FF9643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1244" y="200973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Gears with solid fill">
            <a:extLst>
              <a:ext uri="{FF2B5EF4-FFF2-40B4-BE49-F238E27FC236}">
                <a16:creationId xmlns:a16="http://schemas.microsoft.com/office/drawing/2014/main" id="{E70BF641-0358-423D-9C53-89BA8B1D2B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1244" y="452693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50" descr="Hourglass 30% with solid fill">
            <a:extLst>
              <a:ext uri="{FF2B5EF4-FFF2-40B4-BE49-F238E27FC236}">
                <a16:creationId xmlns:a16="http://schemas.microsoft.com/office/drawing/2014/main" id="{F21EEA12-88D2-429B-AE90-5055AEA3EF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5154" y="4526932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51" descr="Lightbulb with solid fill">
            <a:extLst>
              <a:ext uri="{FF2B5EF4-FFF2-40B4-BE49-F238E27FC236}">
                <a16:creationId xmlns:a16="http://schemas.microsoft.com/office/drawing/2014/main" id="{6C98F19E-1AC0-452A-8761-5F377050A5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35154" y="200973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638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381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4-Lobed Horizontal Cycle – Slide Template</vt:lpstr>
      <vt:lpstr>4-Lobed Horizontal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4-Lobed Horizontal Cycle</dc:title>
  <dc:creator>PresentationGO.com</dc:creator>
  <dc:description>© Copyright PresentationGO.com</dc:description>
  <dcterms:created xsi:type="dcterms:W3CDTF">2014-11-26T05:14:11Z</dcterms:created>
  <dcterms:modified xsi:type="dcterms:W3CDTF">2021-09-30T19:14:48Z</dcterms:modified>
  <cp:category>Charts &amp; Diagrams</cp:category>
</cp:coreProperties>
</file>