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14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2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4-Option Flow Radial – Slide Template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3B60A389-4A9C-E641-875A-EFFFAC366BBA}"/>
              </a:ext>
            </a:extLst>
          </p:cNvPr>
          <p:cNvSpPr/>
          <p:nvPr/>
        </p:nvSpPr>
        <p:spPr>
          <a:xfrm>
            <a:off x="322896" y="1893742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45EE2E3F-9A2B-CAAA-A599-5845F251BD80}"/>
              </a:ext>
            </a:extLst>
          </p:cNvPr>
          <p:cNvSpPr/>
          <p:nvPr/>
        </p:nvSpPr>
        <p:spPr>
          <a:xfrm>
            <a:off x="322896" y="272241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456E9B0-7F4A-EB5F-1E65-C886361E91BF}"/>
              </a:ext>
            </a:extLst>
          </p:cNvPr>
          <p:cNvSpPr/>
          <p:nvPr/>
        </p:nvSpPr>
        <p:spPr>
          <a:xfrm>
            <a:off x="322896" y="354156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BC01F58C-6365-169B-D9E8-ED6FB822D99E}"/>
              </a:ext>
            </a:extLst>
          </p:cNvPr>
          <p:cNvSpPr/>
          <p:nvPr/>
        </p:nvSpPr>
        <p:spPr>
          <a:xfrm>
            <a:off x="3328987" y="2453814"/>
            <a:ext cx="2486027" cy="2486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6" y="0"/>
                  <a:pt x="1824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909FC33-911D-760A-C992-540B64BE7CEC}"/>
              </a:ext>
            </a:extLst>
          </p:cNvPr>
          <p:cNvSpPr/>
          <p:nvPr/>
        </p:nvSpPr>
        <p:spPr>
          <a:xfrm>
            <a:off x="322896" y="436071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7B0F3973-7597-605E-D02A-2F7B8EE9FC7B}"/>
              </a:ext>
            </a:extLst>
          </p:cNvPr>
          <p:cNvSpPr/>
          <p:nvPr/>
        </p:nvSpPr>
        <p:spPr>
          <a:xfrm>
            <a:off x="8085771" y="436071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3139048-1736-E8C5-EE80-39AF636F6EDE}"/>
              </a:ext>
            </a:extLst>
          </p:cNvPr>
          <p:cNvSpPr/>
          <p:nvPr/>
        </p:nvSpPr>
        <p:spPr>
          <a:xfrm>
            <a:off x="8085771" y="354156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CFE0909-7AEC-0A0F-FA1A-1973017DC576}"/>
              </a:ext>
            </a:extLst>
          </p:cNvPr>
          <p:cNvSpPr/>
          <p:nvPr/>
        </p:nvSpPr>
        <p:spPr>
          <a:xfrm>
            <a:off x="8085771" y="272241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D935B10F-A77B-E786-0A4A-080A1E4C6BAF}"/>
              </a:ext>
            </a:extLst>
          </p:cNvPr>
          <p:cNvSpPr/>
          <p:nvPr/>
        </p:nvSpPr>
        <p:spPr>
          <a:xfrm>
            <a:off x="8085771" y="1893742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DB6BC2A-52D9-4743-64B7-D59F9A165AAA}"/>
              </a:ext>
            </a:extLst>
          </p:cNvPr>
          <p:cNvGrpSpPr/>
          <p:nvPr/>
        </p:nvGrpSpPr>
        <p:grpSpPr>
          <a:xfrm>
            <a:off x="1157287" y="2093768"/>
            <a:ext cx="6829427" cy="2796199"/>
            <a:chOff x="1548128" y="1523999"/>
            <a:chExt cx="9105902" cy="372826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9D3060-46C4-8DD5-0398-56C781F49733}"/>
                </a:ext>
              </a:extLst>
            </p:cNvPr>
            <p:cNvGrpSpPr/>
            <p:nvPr/>
          </p:nvGrpSpPr>
          <p:grpSpPr>
            <a:xfrm>
              <a:off x="1548128" y="1523999"/>
              <a:ext cx="2755902" cy="3728265"/>
              <a:chOff x="1548128" y="1523999"/>
              <a:chExt cx="2755902" cy="3728265"/>
            </a:xfrm>
          </p:grpSpPr>
          <p:sp>
            <p:nvSpPr>
              <p:cNvPr id="49" name="Rectangle">
                <a:extLst>
                  <a:ext uri="{FF2B5EF4-FFF2-40B4-BE49-F238E27FC236}">
                    <a16:creationId xmlns:a16="http://schemas.microsoft.com/office/drawing/2014/main" id="{B6158E75-2988-AA04-92D5-A62028CAC66F}"/>
                  </a:ext>
                </a:extLst>
              </p:cNvPr>
              <p:cNvSpPr/>
              <p:nvPr/>
            </p:nvSpPr>
            <p:spPr>
              <a:xfrm>
                <a:off x="1549401" y="3733800"/>
                <a:ext cx="2754629" cy="430530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D112F5C0-4986-23F7-7869-DD80315172A2}"/>
                  </a:ext>
                </a:extLst>
              </p:cNvPr>
              <p:cNvSpPr/>
              <p:nvPr/>
            </p:nvSpPr>
            <p:spPr>
              <a:xfrm>
                <a:off x="1549401" y="2628899"/>
                <a:ext cx="2754629" cy="1023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26" y="21600"/>
                    </a:moveTo>
                    <a:cubicBezTo>
                      <a:pt x="18742" y="21600"/>
                      <a:pt x="17248" y="21386"/>
                      <a:pt x="15794" y="19644"/>
                    </a:cubicBezTo>
                    <a:cubicBezTo>
                      <a:pt x="15625" y="19429"/>
                      <a:pt x="15436" y="19215"/>
                      <a:pt x="15227" y="18920"/>
                    </a:cubicBezTo>
                    <a:cubicBezTo>
                      <a:pt x="14350" y="17795"/>
                      <a:pt x="13514" y="16481"/>
                      <a:pt x="12717" y="15222"/>
                    </a:cubicBezTo>
                    <a:cubicBezTo>
                      <a:pt x="11572" y="13426"/>
                      <a:pt x="10496" y="11711"/>
                      <a:pt x="9341" y="10612"/>
                    </a:cubicBezTo>
                    <a:cubicBezTo>
                      <a:pt x="7997" y="9326"/>
                      <a:pt x="6543" y="9138"/>
                      <a:pt x="5298" y="9112"/>
                    </a:cubicBezTo>
                    <a:cubicBezTo>
                      <a:pt x="3167" y="9085"/>
                      <a:pt x="1534" y="9085"/>
                      <a:pt x="0" y="9085"/>
                    </a:cubicBezTo>
                    <a:lnTo>
                      <a:pt x="0" y="0"/>
                    </a:lnTo>
                    <a:cubicBezTo>
                      <a:pt x="1534" y="0"/>
                      <a:pt x="3167" y="0"/>
                      <a:pt x="5308" y="27"/>
                    </a:cubicBezTo>
                    <a:cubicBezTo>
                      <a:pt x="6841" y="27"/>
                      <a:pt x="8654" y="295"/>
                      <a:pt x="10486" y="2037"/>
                    </a:cubicBezTo>
                    <a:cubicBezTo>
                      <a:pt x="11940" y="3430"/>
                      <a:pt x="13205" y="5440"/>
                      <a:pt x="14430" y="7370"/>
                    </a:cubicBezTo>
                    <a:cubicBezTo>
                      <a:pt x="15207" y="8602"/>
                      <a:pt x="15944" y="9755"/>
                      <a:pt x="16690" y="10720"/>
                    </a:cubicBezTo>
                    <a:cubicBezTo>
                      <a:pt x="16880" y="10961"/>
                      <a:pt x="17029" y="11148"/>
                      <a:pt x="17168" y="11309"/>
                    </a:cubicBezTo>
                    <a:cubicBezTo>
                      <a:pt x="18214" y="12542"/>
                      <a:pt x="19429" y="12515"/>
                      <a:pt x="20833" y="12462"/>
                    </a:cubicBezTo>
                    <a:cubicBezTo>
                      <a:pt x="21092" y="12462"/>
                      <a:pt x="21341" y="12435"/>
                      <a:pt x="21600" y="12435"/>
                    </a:cubicBezTo>
                    <a:lnTo>
                      <a:pt x="21600" y="21520"/>
                    </a:lnTo>
                    <a:cubicBezTo>
                      <a:pt x="21361" y="21520"/>
                      <a:pt x="21112" y="21520"/>
                      <a:pt x="20873" y="21546"/>
                    </a:cubicBezTo>
                    <a:cubicBezTo>
                      <a:pt x="20624" y="21600"/>
                      <a:pt x="20385" y="21600"/>
                      <a:pt x="20126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5DD30589-DBDE-D2DA-8978-4E651495189F}"/>
                  </a:ext>
                </a:extLst>
              </p:cNvPr>
              <p:cNvSpPr/>
              <p:nvPr/>
            </p:nvSpPr>
            <p:spPr>
              <a:xfrm>
                <a:off x="1548128" y="1523999"/>
                <a:ext cx="2755902" cy="15991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1" extrusionOk="0">
                    <a:moveTo>
                      <a:pt x="21590" y="21501"/>
                    </a:moveTo>
                    <a:cubicBezTo>
                      <a:pt x="18046" y="21501"/>
                      <a:pt x="15458" y="15866"/>
                      <a:pt x="14353" y="13459"/>
                    </a:cubicBezTo>
                    <a:cubicBezTo>
                      <a:pt x="14095" y="12895"/>
                      <a:pt x="13856" y="12349"/>
                      <a:pt x="13627" y="11819"/>
                    </a:cubicBezTo>
                    <a:cubicBezTo>
                      <a:pt x="12701" y="9668"/>
                      <a:pt x="11965" y="7978"/>
                      <a:pt x="10601" y="6902"/>
                    </a:cubicBezTo>
                    <a:cubicBezTo>
                      <a:pt x="10541" y="6851"/>
                      <a:pt x="10481" y="6816"/>
                      <a:pt x="10422" y="6765"/>
                    </a:cubicBezTo>
                    <a:cubicBezTo>
                      <a:pt x="8958" y="5724"/>
                      <a:pt x="7236" y="5758"/>
                      <a:pt x="5405" y="5809"/>
                    </a:cubicBezTo>
                    <a:cubicBezTo>
                      <a:pt x="5027" y="5826"/>
                      <a:pt x="4629" y="5826"/>
                      <a:pt x="4230" y="5826"/>
                    </a:cubicBezTo>
                    <a:lnTo>
                      <a:pt x="0" y="5826"/>
                    </a:lnTo>
                    <a:lnTo>
                      <a:pt x="0" y="38"/>
                    </a:lnTo>
                    <a:lnTo>
                      <a:pt x="4230" y="38"/>
                    </a:lnTo>
                    <a:cubicBezTo>
                      <a:pt x="4599" y="38"/>
                      <a:pt x="4967" y="21"/>
                      <a:pt x="5355" y="21"/>
                    </a:cubicBezTo>
                    <a:cubicBezTo>
                      <a:pt x="7446" y="-31"/>
                      <a:pt x="9615" y="-99"/>
                      <a:pt x="11726" y="1421"/>
                    </a:cubicBezTo>
                    <a:cubicBezTo>
                      <a:pt x="11815" y="1489"/>
                      <a:pt x="11915" y="1557"/>
                      <a:pt x="12004" y="1626"/>
                    </a:cubicBezTo>
                    <a:cubicBezTo>
                      <a:pt x="14164" y="3299"/>
                      <a:pt x="15329" y="5980"/>
                      <a:pt x="16344" y="8353"/>
                    </a:cubicBezTo>
                    <a:cubicBezTo>
                      <a:pt x="16563" y="8848"/>
                      <a:pt x="16782" y="9378"/>
                      <a:pt x="17011" y="9856"/>
                    </a:cubicBezTo>
                    <a:cubicBezTo>
                      <a:pt x="18255" y="12571"/>
                      <a:pt x="19908" y="15695"/>
                      <a:pt x="21600" y="15695"/>
                    </a:cubicBezTo>
                    <a:lnTo>
                      <a:pt x="21600" y="21501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62EF479B-B157-607C-84A5-F7A91A9C5D43}"/>
                  </a:ext>
                </a:extLst>
              </p:cNvPr>
              <p:cNvSpPr/>
              <p:nvPr/>
            </p:nvSpPr>
            <p:spPr>
              <a:xfrm>
                <a:off x="1550664" y="4229099"/>
                <a:ext cx="2753366" cy="1023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0" extrusionOk="0">
                    <a:moveTo>
                      <a:pt x="0" y="21510"/>
                    </a:moveTo>
                    <a:lnTo>
                      <a:pt x="0" y="12459"/>
                    </a:lnTo>
                    <a:cubicBezTo>
                      <a:pt x="1534" y="12459"/>
                      <a:pt x="3168" y="12459"/>
                      <a:pt x="5300" y="12432"/>
                    </a:cubicBezTo>
                    <a:cubicBezTo>
                      <a:pt x="6546" y="12432"/>
                      <a:pt x="8000" y="12245"/>
                      <a:pt x="9345" y="10937"/>
                    </a:cubicBezTo>
                    <a:cubicBezTo>
                      <a:pt x="10501" y="9842"/>
                      <a:pt x="11577" y="8133"/>
                      <a:pt x="12723" y="6345"/>
                    </a:cubicBezTo>
                    <a:cubicBezTo>
                      <a:pt x="13530" y="5090"/>
                      <a:pt x="14357" y="3781"/>
                      <a:pt x="15234" y="2660"/>
                    </a:cubicBezTo>
                    <a:cubicBezTo>
                      <a:pt x="15453" y="2366"/>
                      <a:pt x="15632" y="2153"/>
                      <a:pt x="15802" y="1939"/>
                    </a:cubicBezTo>
                    <a:cubicBezTo>
                      <a:pt x="17515" y="-90"/>
                      <a:pt x="19299" y="-37"/>
                      <a:pt x="20873" y="17"/>
                    </a:cubicBezTo>
                    <a:cubicBezTo>
                      <a:pt x="21112" y="17"/>
                      <a:pt x="21361" y="43"/>
                      <a:pt x="21600" y="43"/>
                    </a:cubicBezTo>
                    <a:lnTo>
                      <a:pt x="21600" y="9095"/>
                    </a:lnTo>
                    <a:cubicBezTo>
                      <a:pt x="21341" y="9095"/>
                      <a:pt x="21092" y="9095"/>
                      <a:pt x="20833" y="9068"/>
                    </a:cubicBezTo>
                    <a:cubicBezTo>
                      <a:pt x="19428" y="9015"/>
                      <a:pt x="18213" y="8988"/>
                      <a:pt x="17166" y="10216"/>
                    </a:cubicBezTo>
                    <a:cubicBezTo>
                      <a:pt x="17027" y="10376"/>
                      <a:pt x="16878" y="10563"/>
                      <a:pt x="16688" y="10803"/>
                    </a:cubicBezTo>
                    <a:cubicBezTo>
                      <a:pt x="15931" y="11765"/>
                      <a:pt x="15204" y="12913"/>
                      <a:pt x="14427" y="14141"/>
                    </a:cubicBezTo>
                    <a:cubicBezTo>
                      <a:pt x="13201" y="16063"/>
                      <a:pt x="11926" y="18066"/>
                      <a:pt x="10481" y="19454"/>
                    </a:cubicBezTo>
                    <a:cubicBezTo>
                      <a:pt x="8658" y="21216"/>
                      <a:pt x="6835" y="21457"/>
                      <a:pt x="5300" y="21457"/>
                    </a:cubicBezTo>
                    <a:cubicBezTo>
                      <a:pt x="3178" y="21510"/>
                      <a:pt x="1544" y="21510"/>
                      <a:pt x="0" y="2151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7FD7593-D23B-0D5B-3EB5-0183A085C111}"/>
                </a:ext>
              </a:extLst>
            </p:cNvPr>
            <p:cNvGrpSpPr/>
            <p:nvPr/>
          </p:nvGrpSpPr>
          <p:grpSpPr>
            <a:xfrm>
              <a:off x="7898128" y="1536700"/>
              <a:ext cx="2755902" cy="3714294"/>
              <a:chOff x="7898128" y="1536700"/>
              <a:chExt cx="2755902" cy="3714294"/>
            </a:xfrm>
          </p:grpSpPr>
          <p:sp>
            <p:nvSpPr>
              <p:cNvPr id="57" name="Rectangle">
                <a:extLst>
                  <a:ext uri="{FF2B5EF4-FFF2-40B4-BE49-F238E27FC236}">
                    <a16:creationId xmlns:a16="http://schemas.microsoft.com/office/drawing/2014/main" id="{3C824EF1-EBA0-77A0-5361-D40ADC312466}"/>
                  </a:ext>
                </a:extLst>
              </p:cNvPr>
              <p:cNvSpPr/>
              <p:nvPr/>
            </p:nvSpPr>
            <p:spPr>
              <a:xfrm>
                <a:off x="7898128" y="3733800"/>
                <a:ext cx="2754629" cy="430530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948E04AF-7DF7-52D6-32B9-1A36BCF71EAB}"/>
                  </a:ext>
                </a:extLst>
              </p:cNvPr>
              <p:cNvSpPr/>
              <p:nvPr/>
            </p:nvSpPr>
            <p:spPr>
              <a:xfrm>
                <a:off x="7898128" y="4229099"/>
                <a:ext cx="2754629" cy="1021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0" extrusionOk="0">
                    <a:moveTo>
                      <a:pt x="21600" y="21510"/>
                    </a:moveTo>
                    <a:cubicBezTo>
                      <a:pt x="20056" y="21510"/>
                      <a:pt x="18423" y="21510"/>
                      <a:pt x="16292" y="21483"/>
                    </a:cubicBezTo>
                    <a:cubicBezTo>
                      <a:pt x="14759" y="21483"/>
                      <a:pt x="12946" y="21216"/>
                      <a:pt x="11114" y="19478"/>
                    </a:cubicBezTo>
                    <a:cubicBezTo>
                      <a:pt x="9660" y="18088"/>
                      <a:pt x="8395" y="16083"/>
                      <a:pt x="7170" y="14159"/>
                    </a:cubicBezTo>
                    <a:cubicBezTo>
                      <a:pt x="6393" y="12929"/>
                      <a:pt x="5656" y="11779"/>
                      <a:pt x="4910" y="10817"/>
                    </a:cubicBezTo>
                    <a:cubicBezTo>
                      <a:pt x="4720" y="10576"/>
                      <a:pt x="4571" y="10389"/>
                      <a:pt x="4432" y="10229"/>
                    </a:cubicBezTo>
                    <a:cubicBezTo>
                      <a:pt x="3386" y="8999"/>
                      <a:pt x="2171" y="9026"/>
                      <a:pt x="767" y="9079"/>
                    </a:cubicBezTo>
                    <a:cubicBezTo>
                      <a:pt x="508" y="9079"/>
                      <a:pt x="259" y="9106"/>
                      <a:pt x="0" y="9106"/>
                    </a:cubicBezTo>
                    <a:lnTo>
                      <a:pt x="0" y="44"/>
                    </a:lnTo>
                    <a:cubicBezTo>
                      <a:pt x="239" y="44"/>
                      <a:pt x="488" y="44"/>
                      <a:pt x="727" y="17"/>
                    </a:cubicBezTo>
                    <a:cubicBezTo>
                      <a:pt x="2300" y="-37"/>
                      <a:pt x="4083" y="-90"/>
                      <a:pt x="5796" y="1942"/>
                    </a:cubicBezTo>
                    <a:cubicBezTo>
                      <a:pt x="5965" y="2156"/>
                      <a:pt x="6144" y="2369"/>
                      <a:pt x="6363" y="2663"/>
                    </a:cubicBezTo>
                    <a:cubicBezTo>
                      <a:pt x="7240" y="3786"/>
                      <a:pt x="8076" y="5096"/>
                      <a:pt x="8873" y="6353"/>
                    </a:cubicBezTo>
                    <a:cubicBezTo>
                      <a:pt x="10018" y="8144"/>
                      <a:pt x="11094" y="9855"/>
                      <a:pt x="12249" y="10951"/>
                    </a:cubicBezTo>
                    <a:cubicBezTo>
                      <a:pt x="13593" y="12234"/>
                      <a:pt x="15047" y="12421"/>
                      <a:pt x="16292" y="12448"/>
                    </a:cubicBezTo>
                    <a:cubicBezTo>
                      <a:pt x="18413" y="12474"/>
                      <a:pt x="20047" y="12474"/>
                      <a:pt x="21590" y="12474"/>
                    </a:cubicBezTo>
                    <a:lnTo>
                      <a:pt x="21590" y="2151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D07B3774-4483-90C4-2CE5-EE9D3FB4E6D3}"/>
                  </a:ext>
                </a:extLst>
              </p:cNvPr>
              <p:cNvSpPr/>
              <p:nvPr/>
            </p:nvSpPr>
            <p:spPr>
              <a:xfrm>
                <a:off x="7898128" y="2641599"/>
                <a:ext cx="2754629" cy="10198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74" y="21600"/>
                    </a:moveTo>
                    <a:cubicBezTo>
                      <a:pt x="1225" y="21600"/>
                      <a:pt x="976" y="21600"/>
                      <a:pt x="727" y="21573"/>
                    </a:cubicBezTo>
                    <a:cubicBezTo>
                      <a:pt x="488" y="21573"/>
                      <a:pt x="239" y="21546"/>
                      <a:pt x="0" y="21546"/>
                    </a:cubicBezTo>
                    <a:lnTo>
                      <a:pt x="0" y="12481"/>
                    </a:lnTo>
                    <a:cubicBezTo>
                      <a:pt x="259" y="12481"/>
                      <a:pt x="508" y="12481"/>
                      <a:pt x="767" y="12508"/>
                    </a:cubicBezTo>
                    <a:cubicBezTo>
                      <a:pt x="2171" y="12562"/>
                      <a:pt x="3386" y="12589"/>
                      <a:pt x="4432" y="11351"/>
                    </a:cubicBezTo>
                    <a:cubicBezTo>
                      <a:pt x="4571" y="11190"/>
                      <a:pt x="4720" y="11002"/>
                      <a:pt x="4910" y="10760"/>
                    </a:cubicBezTo>
                    <a:cubicBezTo>
                      <a:pt x="5666" y="9791"/>
                      <a:pt x="6393" y="8635"/>
                      <a:pt x="7170" y="7397"/>
                    </a:cubicBezTo>
                    <a:cubicBezTo>
                      <a:pt x="8395" y="5461"/>
                      <a:pt x="9670" y="3443"/>
                      <a:pt x="11114" y="2044"/>
                    </a:cubicBezTo>
                    <a:cubicBezTo>
                      <a:pt x="12936" y="269"/>
                      <a:pt x="14759" y="27"/>
                      <a:pt x="16292" y="27"/>
                    </a:cubicBezTo>
                    <a:cubicBezTo>
                      <a:pt x="18423" y="0"/>
                      <a:pt x="20056" y="0"/>
                      <a:pt x="21600" y="0"/>
                    </a:cubicBezTo>
                    <a:lnTo>
                      <a:pt x="21600" y="9119"/>
                    </a:lnTo>
                    <a:cubicBezTo>
                      <a:pt x="20066" y="9119"/>
                      <a:pt x="18433" y="9119"/>
                      <a:pt x="16302" y="9146"/>
                    </a:cubicBezTo>
                    <a:cubicBezTo>
                      <a:pt x="15057" y="9146"/>
                      <a:pt x="13603" y="9334"/>
                      <a:pt x="12259" y="10652"/>
                    </a:cubicBezTo>
                    <a:cubicBezTo>
                      <a:pt x="11104" y="11755"/>
                      <a:pt x="10028" y="13476"/>
                      <a:pt x="8883" y="15279"/>
                    </a:cubicBezTo>
                    <a:cubicBezTo>
                      <a:pt x="8076" y="16543"/>
                      <a:pt x="7250" y="17861"/>
                      <a:pt x="6373" y="18991"/>
                    </a:cubicBezTo>
                    <a:cubicBezTo>
                      <a:pt x="6154" y="19287"/>
                      <a:pt x="5975" y="19502"/>
                      <a:pt x="5806" y="19717"/>
                    </a:cubicBezTo>
                    <a:cubicBezTo>
                      <a:pt x="4352" y="21385"/>
                      <a:pt x="2848" y="21600"/>
                      <a:pt x="1474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5694E992-1432-A4F1-D012-8BA2AD39CBB6}"/>
                  </a:ext>
                </a:extLst>
              </p:cNvPr>
              <p:cNvSpPr/>
              <p:nvPr/>
            </p:nvSpPr>
            <p:spPr>
              <a:xfrm>
                <a:off x="7898128" y="1536700"/>
                <a:ext cx="2755902" cy="1597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0" extrusionOk="0">
                    <a:moveTo>
                      <a:pt x="0" y="21500"/>
                    </a:moveTo>
                    <a:lnTo>
                      <a:pt x="0" y="15707"/>
                    </a:lnTo>
                    <a:cubicBezTo>
                      <a:pt x="1911" y="15707"/>
                      <a:pt x="3782" y="11623"/>
                      <a:pt x="4589" y="9863"/>
                    </a:cubicBezTo>
                    <a:cubicBezTo>
                      <a:pt x="4818" y="9367"/>
                      <a:pt x="5037" y="8854"/>
                      <a:pt x="5256" y="8359"/>
                    </a:cubicBezTo>
                    <a:cubicBezTo>
                      <a:pt x="6281" y="5984"/>
                      <a:pt x="7436" y="3301"/>
                      <a:pt x="9596" y="1626"/>
                    </a:cubicBezTo>
                    <a:cubicBezTo>
                      <a:pt x="9685" y="1558"/>
                      <a:pt x="9775" y="1489"/>
                      <a:pt x="9874" y="1421"/>
                    </a:cubicBezTo>
                    <a:cubicBezTo>
                      <a:pt x="11985" y="-100"/>
                      <a:pt x="14154" y="-32"/>
                      <a:pt x="16245" y="20"/>
                    </a:cubicBezTo>
                    <a:cubicBezTo>
                      <a:pt x="16633" y="37"/>
                      <a:pt x="17001" y="37"/>
                      <a:pt x="17370" y="37"/>
                    </a:cubicBezTo>
                    <a:lnTo>
                      <a:pt x="21600" y="37"/>
                    </a:lnTo>
                    <a:lnTo>
                      <a:pt x="21600" y="5830"/>
                    </a:lnTo>
                    <a:lnTo>
                      <a:pt x="17360" y="5830"/>
                    </a:lnTo>
                    <a:cubicBezTo>
                      <a:pt x="16961" y="5830"/>
                      <a:pt x="16573" y="5813"/>
                      <a:pt x="16185" y="5813"/>
                    </a:cubicBezTo>
                    <a:cubicBezTo>
                      <a:pt x="14354" y="5761"/>
                      <a:pt x="12632" y="5710"/>
                      <a:pt x="11168" y="6770"/>
                    </a:cubicBezTo>
                    <a:cubicBezTo>
                      <a:pt x="11109" y="6821"/>
                      <a:pt x="11049" y="6855"/>
                      <a:pt x="10989" y="6906"/>
                    </a:cubicBezTo>
                    <a:cubicBezTo>
                      <a:pt x="9625" y="7966"/>
                      <a:pt x="8889" y="9675"/>
                      <a:pt x="7963" y="11811"/>
                    </a:cubicBezTo>
                    <a:cubicBezTo>
                      <a:pt x="7734" y="12340"/>
                      <a:pt x="7495" y="12887"/>
                      <a:pt x="7237" y="13451"/>
                    </a:cubicBezTo>
                    <a:cubicBezTo>
                      <a:pt x="6132" y="15861"/>
                      <a:pt x="3544" y="21500"/>
                      <a:pt x="0" y="215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pic>
        <p:nvPicPr>
          <p:cNvPr id="61" name="Graphic 60" descr="Bullseye with solid fill">
            <a:extLst>
              <a:ext uri="{FF2B5EF4-FFF2-40B4-BE49-F238E27FC236}">
                <a16:creationId xmlns:a16="http://schemas.microsoft.com/office/drawing/2014/main" id="{75231C41-D263-1ADF-C75E-A1EDECB6B7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948" y="3759619"/>
            <a:ext cx="299229" cy="299229"/>
          </a:xfrm>
          <a:prstGeom prst="rect">
            <a:avLst/>
          </a:prstGeom>
        </p:spPr>
      </p:pic>
      <p:pic>
        <p:nvPicPr>
          <p:cNvPr id="62" name="Graphic 61" descr="Gears with solid fill">
            <a:extLst>
              <a:ext uri="{FF2B5EF4-FFF2-40B4-BE49-F238E27FC236}">
                <a16:creationId xmlns:a16="http://schemas.microsoft.com/office/drawing/2014/main" id="{50FCDB0E-A2BE-6DA3-2019-C7341B1925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3823" y="2940469"/>
            <a:ext cx="299229" cy="299229"/>
          </a:xfrm>
          <a:prstGeom prst="rect">
            <a:avLst/>
          </a:prstGeom>
        </p:spPr>
      </p:pic>
      <p:pic>
        <p:nvPicPr>
          <p:cNvPr id="63" name="Graphic 62" descr="Hourglass 30% with solid fill">
            <a:extLst>
              <a:ext uri="{FF2B5EF4-FFF2-40B4-BE49-F238E27FC236}">
                <a16:creationId xmlns:a16="http://schemas.microsoft.com/office/drawing/2014/main" id="{164A79FD-28AE-1785-E0C1-610E62AAA2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03823" y="4578769"/>
            <a:ext cx="299229" cy="299229"/>
          </a:xfrm>
          <a:prstGeom prst="rect">
            <a:avLst/>
          </a:prstGeom>
        </p:spPr>
      </p:pic>
      <p:pic>
        <p:nvPicPr>
          <p:cNvPr id="64" name="Graphic 63" descr="Lightbulb with solid fill">
            <a:extLst>
              <a:ext uri="{FF2B5EF4-FFF2-40B4-BE49-F238E27FC236}">
                <a16:creationId xmlns:a16="http://schemas.microsoft.com/office/drawing/2014/main" id="{F59C77E4-FC13-41D5-696B-D94F9EFB5B8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0948" y="2111794"/>
            <a:ext cx="299229" cy="299229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42EE6C30-DC49-7E65-4E4B-03754D689263}"/>
              </a:ext>
            </a:extLst>
          </p:cNvPr>
          <p:cNvSpPr txBox="1"/>
          <p:nvPr/>
        </p:nvSpPr>
        <p:spPr>
          <a:xfrm>
            <a:off x="414548" y="2836169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8B86EC6-8827-AE8A-8146-45954FD319F2}"/>
              </a:ext>
            </a:extLst>
          </p:cNvPr>
          <p:cNvSpPr txBox="1"/>
          <p:nvPr/>
        </p:nvSpPr>
        <p:spPr>
          <a:xfrm>
            <a:off x="414548" y="4474469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272F3DC-B1A1-8CC4-EDF0-DB520D6AB361}"/>
              </a:ext>
            </a:extLst>
          </p:cNvPr>
          <p:cNvSpPr txBox="1"/>
          <p:nvPr/>
        </p:nvSpPr>
        <p:spPr>
          <a:xfrm>
            <a:off x="8177423" y="2007494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A38B41-31C9-A77E-8151-E905F93265D8}"/>
              </a:ext>
            </a:extLst>
          </p:cNvPr>
          <p:cNvSpPr txBox="1"/>
          <p:nvPr/>
        </p:nvSpPr>
        <p:spPr>
          <a:xfrm>
            <a:off x="8177423" y="3655319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50F0986-F313-54F1-180B-3E7F642FD2DB}"/>
              </a:ext>
            </a:extLst>
          </p:cNvPr>
          <p:cNvGrpSpPr/>
          <p:nvPr/>
        </p:nvGrpSpPr>
        <p:grpSpPr>
          <a:xfrm>
            <a:off x="3474720" y="3039896"/>
            <a:ext cx="2194560" cy="1313862"/>
            <a:chOff x="332936" y="2535434"/>
            <a:chExt cx="2926080" cy="175181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2E44621-AE28-3E6F-400B-78F0C5D664F2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4C74072-4356-051F-A016-15CF0FEBA0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4-Option Flow Radial – Slide Template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3B60A389-4A9C-E641-875A-EFFFAC366BBA}"/>
              </a:ext>
            </a:extLst>
          </p:cNvPr>
          <p:cNvSpPr/>
          <p:nvPr/>
        </p:nvSpPr>
        <p:spPr>
          <a:xfrm>
            <a:off x="322896" y="1893742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45EE2E3F-9A2B-CAAA-A599-5845F251BD80}"/>
              </a:ext>
            </a:extLst>
          </p:cNvPr>
          <p:cNvSpPr/>
          <p:nvPr/>
        </p:nvSpPr>
        <p:spPr>
          <a:xfrm>
            <a:off x="322896" y="272241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456E9B0-7F4A-EB5F-1E65-C886361E91BF}"/>
              </a:ext>
            </a:extLst>
          </p:cNvPr>
          <p:cNvSpPr/>
          <p:nvPr/>
        </p:nvSpPr>
        <p:spPr>
          <a:xfrm>
            <a:off x="322896" y="354156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BC01F58C-6365-169B-D9E8-ED6FB822D99E}"/>
              </a:ext>
            </a:extLst>
          </p:cNvPr>
          <p:cNvSpPr/>
          <p:nvPr/>
        </p:nvSpPr>
        <p:spPr>
          <a:xfrm>
            <a:off x="3328987" y="2453814"/>
            <a:ext cx="2486027" cy="2486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6" y="0"/>
                  <a:pt x="1824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909FC33-911D-760A-C992-540B64BE7CEC}"/>
              </a:ext>
            </a:extLst>
          </p:cNvPr>
          <p:cNvSpPr/>
          <p:nvPr/>
        </p:nvSpPr>
        <p:spPr>
          <a:xfrm>
            <a:off x="322896" y="436071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7B0F3973-7597-605E-D02A-2F7B8EE9FC7B}"/>
              </a:ext>
            </a:extLst>
          </p:cNvPr>
          <p:cNvSpPr/>
          <p:nvPr/>
        </p:nvSpPr>
        <p:spPr>
          <a:xfrm>
            <a:off x="8085771" y="436071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3139048-1736-E8C5-EE80-39AF636F6EDE}"/>
              </a:ext>
            </a:extLst>
          </p:cNvPr>
          <p:cNvSpPr/>
          <p:nvPr/>
        </p:nvSpPr>
        <p:spPr>
          <a:xfrm>
            <a:off x="8085771" y="354156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CFE0909-7AEC-0A0F-FA1A-1973017DC576}"/>
              </a:ext>
            </a:extLst>
          </p:cNvPr>
          <p:cNvSpPr/>
          <p:nvPr/>
        </p:nvSpPr>
        <p:spPr>
          <a:xfrm>
            <a:off x="8085771" y="2722417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D935B10F-A77B-E786-0A4A-080A1E4C6BAF}"/>
              </a:ext>
            </a:extLst>
          </p:cNvPr>
          <p:cNvSpPr/>
          <p:nvPr/>
        </p:nvSpPr>
        <p:spPr>
          <a:xfrm>
            <a:off x="8085771" y="1893742"/>
            <a:ext cx="735333" cy="73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DB6BC2A-52D9-4743-64B7-D59F9A165AAA}"/>
              </a:ext>
            </a:extLst>
          </p:cNvPr>
          <p:cNvGrpSpPr/>
          <p:nvPr/>
        </p:nvGrpSpPr>
        <p:grpSpPr>
          <a:xfrm>
            <a:off x="1157287" y="2093768"/>
            <a:ext cx="6829427" cy="2796199"/>
            <a:chOff x="1548128" y="1523999"/>
            <a:chExt cx="9105902" cy="372826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9D3060-46C4-8DD5-0398-56C781F49733}"/>
                </a:ext>
              </a:extLst>
            </p:cNvPr>
            <p:cNvGrpSpPr/>
            <p:nvPr/>
          </p:nvGrpSpPr>
          <p:grpSpPr>
            <a:xfrm>
              <a:off x="1548128" y="1523999"/>
              <a:ext cx="2755902" cy="3728265"/>
              <a:chOff x="1548128" y="1523999"/>
              <a:chExt cx="2755902" cy="3728265"/>
            </a:xfrm>
          </p:grpSpPr>
          <p:sp>
            <p:nvSpPr>
              <p:cNvPr id="49" name="Rectangle">
                <a:extLst>
                  <a:ext uri="{FF2B5EF4-FFF2-40B4-BE49-F238E27FC236}">
                    <a16:creationId xmlns:a16="http://schemas.microsoft.com/office/drawing/2014/main" id="{B6158E75-2988-AA04-92D5-A62028CAC66F}"/>
                  </a:ext>
                </a:extLst>
              </p:cNvPr>
              <p:cNvSpPr/>
              <p:nvPr/>
            </p:nvSpPr>
            <p:spPr>
              <a:xfrm>
                <a:off x="1549401" y="3733800"/>
                <a:ext cx="2754629" cy="430530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D112F5C0-4986-23F7-7869-DD80315172A2}"/>
                  </a:ext>
                </a:extLst>
              </p:cNvPr>
              <p:cNvSpPr/>
              <p:nvPr/>
            </p:nvSpPr>
            <p:spPr>
              <a:xfrm>
                <a:off x="1549401" y="2628899"/>
                <a:ext cx="2754629" cy="1023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26" y="21600"/>
                    </a:moveTo>
                    <a:cubicBezTo>
                      <a:pt x="18742" y="21600"/>
                      <a:pt x="17248" y="21386"/>
                      <a:pt x="15794" y="19644"/>
                    </a:cubicBezTo>
                    <a:cubicBezTo>
                      <a:pt x="15625" y="19429"/>
                      <a:pt x="15436" y="19215"/>
                      <a:pt x="15227" y="18920"/>
                    </a:cubicBezTo>
                    <a:cubicBezTo>
                      <a:pt x="14350" y="17795"/>
                      <a:pt x="13514" y="16481"/>
                      <a:pt x="12717" y="15222"/>
                    </a:cubicBezTo>
                    <a:cubicBezTo>
                      <a:pt x="11572" y="13426"/>
                      <a:pt x="10496" y="11711"/>
                      <a:pt x="9341" y="10612"/>
                    </a:cubicBezTo>
                    <a:cubicBezTo>
                      <a:pt x="7997" y="9326"/>
                      <a:pt x="6543" y="9138"/>
                      <a:pt x="5298" y="9112"/>
                    </a:cubicBezTo>
                    <a:cubicBezTo>
                      <a:pt x="3167" y="9085"/>
                      <a:pt x="1534" y="9085"/>
                      <a:pt x="0" y="9085"/>
                    </a:cubicBezTo>
                    <a:lnTo>
                      <a:pt x="0" y="0"/>
                    </a:lnTo>
                    <a:cubicBezTo>
                      <a:pt x="1534" y="0"/>
                      <a:pt x="3167" y="0"/>
                      <a:pt x="5308" y="27"/>
                    </a:cubicBezTo>
                    <a:cubicBezTo>
                      <a:pt x="6841" y="27"/>
                      <a:pt x="8654" y="295"/>
                      <a:pt x="10486" y="2037"/>
                    </a:cubicBezTo>
                    <a:cubicBezTo>
                      <a:pt x="11940" y="3430"/>
                      <a:pt x="13205" y="5440"/>
                      <a:pt x="14430" y="7370"/>
                    </a:cubicBezTo>
                    <a:cubicBezTo>
                      <a:pt x="15207" y="8602"/>
                      <a:pt x="15944" y="9755"/>
                      <a:pt x="16690" y="10720"/>
                    </a:cubicBezTo>
                    <a:cubicBezTo>
                      <a:pt x="16880" y="10961"/>
                      <a:pt x="17029" y="11148"/>
                      <a:pt x="17168" y="11309"/>
                    </a:cubicBezTo>
                    <a:cubicBezTo>
                      <a:pt x="18214" y="12542"/>
                      <a:pt x="19429" y="12515"/>
                      <a:pt x="20833" y="12462"/>
                    </a:cubicBezTo>
                    <a:cubicBezTo>
                      <a:pt x="21092" y="12462"/>
                      <a:pt x="21341" y="12435"/>
                      <a:pt x="21600" y="12435"/>
                    </a:cubicBezTo>
                    <a:lnTo>
                      <a:pt x="21600" y="21520"/>
                    </a:lnTo>
                    <a:cubicBezTo>
                      <a:pt x="21361" y="21520"/>
                      <a:pt x="21112" y="21520"/>
                      <a:pt x="20873" y="21546"/>
                    </a:cubicBezTo>
                    <a:cubicBezTo>
                      <a:pt x="20624" y="21600"/>
                      <a:pt x="20385" y="21600"/>
                      <a:pt x="20126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5DD30589-DBDE-D2DA-8978-4E651495189F}"/>
                  </a:ext>
                </a:extLst>
              </p:cNvPr>
              <p:cNvSpPr/>
              <p:nvPr/>
            </p:nvSpPr>
            <p:spPr>
              <a:xfrm>
                <a:off x="1548128" y="1523999"/>
                <a:ext cx="2755902" cy="15991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1" extrusionOk="0">
                    <a:moveTo>
                      <a:pt x="21590" y="21501"/>
                    </a:moveTo>
                    <a:cubicBezTo>
                      <a:pt x="18046" y="21501"/>
                      <a:pt x="15458" y="15866"/>
                      <a:pt x="14353" y="13459"/>
                    </a:cubicBezTo>
                    <a:cubicBezTo>
                      <a:pt x="14095" y="12895"/>
                      <a:pt x="13856" y="12349"/>
                      <a:pt x="13627" y="11819"/>
                    </a:cubicBezTo>
                    <a:cubicBezTo>
                      <a:pt x="12701" y="9668"/>
                      <a:pt x="11965" y="7978"/>
                      <a:pt x="10601" y="6902"/>
                    </a:cubicBezTo>
                    <a:cubicBezTo>
                      <a:pt x="10541" y="6851"/>
                      <a:pt x="10481" y="6816"/>
                      <a:pt x="10422" y="6765"/>
                    </a:cubicBezTo>
                    <a:cubicBezTo>
                      <a:pt x="8958" y="5724"/>
                      <a:pt x="7236" y="5758"/>
                      <a:pt x="5405" y="5809"/>
                    </a:cubicBezTo>
                    <a:cubicBezTo>
                      <a:pt x="5027" y="5826"/>
                      <a:pt x="4629" y="5826"/>
                      <a:pt x="4230" y="5826"/>
                    </a:cubicBezTo>
                    <a:lnTo>
                      <a:pt x="0" y="5826"/>
                    </a:lnTo>
                    <a:lnTo>
                      <a:pt x="0" y="38"/>
                    </a:lnTo>
                    <a:lnTo>
                      <a:pt x="4230" y="38"/>
                    </a:lnTo>
                    <a:cubicBezTo>
                      <a:pt x="4599" y="38"/>
                      <a:pt x="4967" y="21"/>
                      <a:pt x="5355" y="21"/>
                    </a:cubicBezTo>
                    <a:cubicBezTo>
                      <a:pt x="7446" y="-31"/>
                      <a:pt x="9615" y="-99"/>
                      <a:pt x="11726" y="1421"/>
                    </a:cubicBezTo>
                    <a:cubicBezTo>
                      <a:pt x="11815" y="1489"/>
                      <a:pt x="11915" y="1557"/>
                      <a:pt x="12004" y="1626"/>
                    </a:cubicBezTo>
                    <a:cubicBezTo>
                      <a:pt x="14164" y="3299"/>
                      <a:pt x="15329" y="5980"/>
                      <a:pt x="16344" y="8353"/>
                    </a:cubicBezTo>
                    <a:cubicBezTo>
                      <a:pt x="16563" y="8848"/>
                      <a:pt x="16782" y="9378"/>
                      <a:pt x="17011" y="9856"/>
                    </a:cubicBezTo>
                    <a:cubicBezTo>
                      <a:pt x="18255" y="12571"/>
                      <a:pt x="19908" y="15695"/>
                      <a:pt x="21600" y="15695"/>
                    </a:cubicBezTo>
                    <a:lnTo>
                      <a:pt x="21600" y="21501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62EF479B-B157-607C-84A5-F7A91A9C5D43}"/>
                  </a:ext>
                </a:extLst>
              </p:cNvPr>
              <p:cNvSpPr/>
              <p:nvPr/>
            </p:nvSpPr>
            <p:spPr>
              <a:xfrm>
                <a:off x="1550664" y="4229099"/>
                <a:ext cx="2753366" cy="1023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0" extrusionOk="0">
                    <a:moveTo>
                      <a:pt x="0" y="21510"/>
                    </a:moveTo>
                    <a:lnTo>
                      <a:pt x="0" y="12459"/>
                    </a:lnTo>
                    <a:cubicBezTo>
                      <a:pt x="1534" y="12459"/>
                      <a:pt x="3168" y="12459"/>
                      <a:pt x="5300" y="12432"/>
                    </a:cubicBezTo>
                    <a:cubicBezTo>
                      <a:pt x="6546" y="12432"/>
                      <a:pt x="8000" y="12245"/>
                      <a:pt x="9345" y="10937"/>
                    </a:cubicBezTo>
                    <a:cubicBezTo>
                      <a:pt x="10501" y="9842"/>
                      <a:pt x="11577" y="8133"/>
                      <a:pt x="12723" y="6345"/>
                    </a:cubicBezTo>
                    <a:cubicBezTo>
                      <a:pt x="13530" y="5090"/>
                      <a:pt x="14357" y="3781"/>
                      <a:pt x="15234" y="2660"/>
                    </a:cubicBezTo>
                    <a:cubicBezTo>
                      <a:pt x="15453" y="2366"/>
                      <a:pt x="15632" y="2153"/>
                      <a:pt x="15802" y="1939"/>
                    </a:cubicBezTo>
                    <a:cubicBezTo>
                      <a:pt x="17515" y="-90"/>
                      <a:pt x="19299" y="-37"/>
                      <a:pt x="20873" y="17"/>
                    </a:cubicBezTo>
                    <a:cubicBezTo>
                      <a:pt x="21112" y="17"/>
                      <a:pt x="21361" y="43"/>
                      <a:pt x="21600" y="43"/>
                    </a:cubicBezTo>
                    <a:lnTo>
                      <a:pt x="21600" y="9095"/>
                    </a:lnTo>
                    <a:cubicBezTo>
                      <a:pt x="21341" y="9095"/>
                      <a:pt x="21092" y="9095"/>
                      <a:pt x="20833" y="9068"/>
                    </a:cubicBezTo>
                    <a:cubicBezTo>
                      <a:pt x="19428" y="9015"/>
                      <a:pt x="18213" y="8988"/>
                      <a:pt x="17166" y="10216"/>
                    </a:cubicBezTo>
                    <a:cubicBezTo>
                      <a:pt x="17027" y="10376"/>
                      <a:pt x="16878" y="10563"/>
                      <a:pt x="16688" y="10803"/>
                    </a:cubicBezTo>
                    <a:cubicBezTo>
                      <a:pt x="15931" y="11765"/>
                      <a:pt x="15204" y="12913"/>
                      <a:pt x="14427" y="14141"/>
                    </a:cubicBezTo>
                    <a:cubicBezTo>
                      <a:pt x="13201" y="16063"/>
                      <a:pt x="11926" y="18066"/>
                      <a:pt x="10481" y="19454"/>
                    </a:cubicBezTo>
                    <a:cubicBezTo>
                      <a:pt x="8658" y="21216"/>
                      <a:pt x="6835" y="21457"/>
                      <a:pt x="5300" y="21457"/>
                    </a:cubicBezTo>
                    <a:cubicBezTo>
                      <a:pt x="3178" y="21510"/>
                      <a:pt x="1544" y="21510"/>
                      <a:pt x="0" y="2151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A7FD7593-D23B-0D5B-3EB5-0183A085C111}"/>
                </a:ext>
              </a:extLst>
            </p:cNvPr>
            <p:cNvGrpSpPr/>
            <p:nvPr/>
          </p:nvGrpSpPr>
          <p:grpSpPr>
            <a:xfrm>
              <a:off x="7898128" y="1536700"/>
              <a:ext cx="2755902" cy="3714294"/>
              <a:chOff x="7898128" y="1536700"/>
              <a:chExt cx="2755902" cy="3714294"/>
            </a:xfrm>
          </p:grpSpPr>
          <p:sp>
            <p:nvSpPr>
              <p:cNvPr id="57" name="Rectangle">
                <a:extLst>
                  <a:ext uri="{FF2B5EF4-FFF2-40B4-BE49-F238E27FC236}">
                    <a16:creationId xmlns:a16="http://schemas.microsoft.com/office/drawing/2014/main" id="{3C824EF1-EBA0-77A0-5361-D40ADC312466}"/>
                  </a:ext>
                </a:extLst>
              </p:cNvPr>
              <p:cNvSpPr/>
              <p:nvPr/>
            </p:nvSpPr>
            <p:spPr>
              <a:xfrm>
                <a:off x="7898128" y="3733800"/>
                <a:ext cx="2754629" cy="430530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948E04AF-7DF7-52D6-32B9-1A36BCF71EAB}"/>
                  </a:ext>
                </a:extLst>
              </p:cNvPr>
              <p:cNvSpPr/>
              <p:nvPr/>
            </p:nvSpPr>
            <p:spPr>
              <a:xfrm>
                <a:off x="7898128" y="4229099"/>
                <a:ext cx="2754629" cy="1021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0" extrusionOk="0">
                    <a:moveTo>
                      <a:pt x="21600" y="21510"/>
                    </a:moveTo>
                    <a:cubicBezTo>
                      <a:pt x="20056" y="21510"/>
                      <a:pt x="18423" y="21510"/>
                      <a:pt x="16292" y="21483"/>
                    </a:cubicBezTo>
                    <a:cubicBezTo>
                      <a:pt x="14759" y="21483"/>
                      <a:pt x="12946" y="21216"/>
                      <a:pt x="11114" y="19478"/>
                    </a:cubicBezTo>
                    <a:cubicBezTo>
                      <a:pt x="9660" y="18088"/>
                      <a:pt x="8395" y="16083"/>
                      <a:pt x="7170" y="14159"/>
                    </a:cubicBezTo>
                    <a:cubicBezTo>
                      <a:pt x="6393" y="12929"/>
                      <a:pt x="5656" y="11779"/>
                      <a:pt x="4910" y="10817"/>
                    </a:cubicBezTo>
                    <a:cubicBezTo>
                      <a:pt x="4720" y="10576"/>
                      <a:pt x="4571" y="10389"/>
                      <a:pt x="4432" y="10229"/>
                    </a:cubicBezTo>
                    <a:cubicBezTo>
                      <a:pt x="3386" y="8999"/>
                      <a:pt x="2171" y="9026"/>
                      <a:pt x="767" y="9079"/>
                    </a:cubicBezTo>
                    <a:cubicBezTo>
                      <a:pt x="508" y="9079"/>
                      <a:pt x="259" y="9106"/>
                      <a:pt x="0" y="9106"/>
                    </a:cubicBezTo>
                    <a:lnTo>
                      <a:pt x="0" y="44"/>
                    </a:lnTo>
                    <a:cubicBezTo>
                      <a:pt x="239" y="44"/>
                      <a:pt x="488" y="44"/>
                      <a:pt x="727" y="17"/>
                    </a:cubicBezTo>
                    <a:cubicBezTo>
                      <a:pt x="2300" y="-37"/>
                      <a:pt x="4083" y="-90"/>
                      <a:pt x="5796" y="1942"/>
                    </a:cubicBezTo>
                    <a:cubicBezTo>
                      <a:pt x="5965" y="2156"/>
                      <a:pt x="6144" y="2369"/>
                      <a:pt x="6363" y="2663"/>
                    </a:cubicBezTo>
                    <a:cubicBezTo>
                      <a:pt x="7240" y="3786"/>
                      <a:pt x="8076" y="5096"/>
                      <a:pt x="8873" y="6353"/>
                    </a:cubicBezTo>
                    <a:cubicBezTo>
                      <a:pt x="10018" y="8144"/>
                      <a:pt x="11094" y="9855"/>
                      <a:pt x="12249" y="10951"/>
                    </a:cubicBezTo>
                    <a:cubicBezTo>
                      <a:pt x="13593" y="12234"/>
                      <a:pt x="15047" y="12421"/>
                      <a:pt x="16292" y="12448"/>
                    </a:cubicBezTo>
                    <a:cubicBezTo>
                      <a:pt x="18413" y="12474"/>
                      <a:pt x="20047" y="12474"/>
                      <a:pt x="21590" y="12474"/>
                    </a:cubicBezTo>
                    <a:lnTo>
                      <a:pt x="21590" y="2151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D07B3774-4483-90C4-2CE5-EE9D3FB4E6D3}"/>
                  </a:ext>
                </a:extLst>
              </p:cNvPr>
              <p:cNvSpPr/>
              <p:nvPr/>
            </p:nvSpPr>
            <p:spPr>
              <a:xfrm>
                <a:off x="7898128" y="2641599"/>
                <a:ext cx="2754629" cy="10198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74" y="21600"/>
                    </a:moveTo>
                    <a:cubicBezTo>
                      <a:pt x="1225" y="21600"/>
                      <a:pt x="976" y="21600"/>
                      <a:pt x="727" y="21573"/>
                    </a:cubicBezTo>
                    <a:cubicBezTo>
                      <a:pt x="488" y="21573"/>
                      <a:pt x="239" y="21546"/>
                      <a:pt x="0" y="21546"/>
                    </a:cubicBezTo>
                    <a:lnTo>
                      <a:pt x="0" y="12481"/>
                    </a:lnTo>
                    <a:cubicBezTo>
                      <a:pt x="259" y="12481"/>
                      <a:pt x="508" y="12481"/>
                      <a:pt x="767" y="12508"/>
                    </a:cubicBezTo>
                    <a:cubicBezTo>
                      <a:pt x="2171" y="12562"/>
                      <a:pt x="3386" y="12589"/>
                      <a:pt x="4432" y="11351"/>
                    </a:cubicBezTo>
                    <a:cubicBezTo>
                      <a:pt x="4571" y="11190"/>
                      <a:pt x="4720" y="11002"/>
                      <a:pt x="4910" y="10760"/>
                    </a:cubicBezTo>
                    <a:cubicBezTo>
                      <a:pt x="5666" y="9791"/>
                      <a:pt x="6393" y="8635"/>
                      <a:pt x="7170" y="7397"/>
                    </a:cubicBezTo>
                    <a:cubicBezTo>
                      <a:pt x="8395" y="5461"/>
                      <a:pt x="9670" y="3443"/>
                      <a:pt x="11114" y="2044"/>
                    </a:cubicBezTo>
                    <a:cubicBezTo>
                      <a:pt x="12936" y="269"/>
                      <a:pt x="14759" y="27"/>
                      <a:pt x="16292" y="27"/>
                    </a:cubicBezTo>
                    <a:cubicBezTo>
                      <a:pt x="18423" y="0"/>
                      <a:pt x="20056" y="0"/>
                      <a:pt x="21600" y="0"/>
                    </a:cubicBezTo>
                    <a:lnTo>
                      <a:pt x="21600" y="9119"/>
                    </a:lnTo>
                    <a:cubicBezTo>
                      <a:pt x="20066" y="9119"/>
                      <a:pt x="18433" y="9119"/>
                      <a:pt x="16302" y="9146"/>
                    </a:cubicBezTo>
                    <a:cubicBezTo>
                      <a:pt x="15057" y="9146"/>
                      <a:pt x="13603" y="9334"/>
                      <a:pt x="12259" y="10652"/>
                    </a:cubicBezTo>
                    <a:cubicBezTo>
                      <a:pt x="11104" y="11755"/>
                      <a:pt x="10028" y="13476"/>
                      <a:pt x="8883" y="15279"/>
                    </a:cubicBezTo>
                    <a:cubicBezTo>
                      <a:pt x="8076" y="16543"/>
                      <a:pt x="7250" y="17861"/>
                      <a:pt x="6373" y="18991"/>
                    </a:cubicBezTo>
                    <a:cubicBezTo>
                      <a:pt x="6154" y="19287"/>
                      <a:pt x="5975" y="19502"/>
                      <a:pt x="5806" y="19717"/>
                    </a:cubicBezTo>
                    <a:cubicBezTo>
                      <a:pt x="4352" y="21385"/>
                      <a:pt x="2848" y="21600"/>
                      <a:pt x="1474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5694E992-1432-A4F1-D012-8BA2AD39CBB6}"/>
                  </a:ext>
                </a:extLst>
              </p:cNvPr>
              <p:cNvSpPr/>
              <p:nvPr/>
            </p:nvSpPr>
            <p:spPr>
              <a:xfrm>
                <a:off x="7898128" y="1536700"/>
                <a:ext cx="2755902" cy="1597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0" extrusionOk="0">
                    <a:moveTo>
                      <a:pt x="0" y="21500"/>
                    </a:moveTo>
                    <a:lnTo>
                      <a:pt x="0" y="15707"/>
                    </a:lnTo>
                    <a:cubicBezTo>
                      <a:pt x="1911" y="15707"/>
                      <a:pt x="3782" y="11623"/>
                      <a:pt x="4589" y="9863"/>
                    </a:cubicBezTo>
                    <a:cubicBezTo>
                      <a:pt x="4818" y="9367"/>
                      <a:pt x="5037" y="8854"/>
                      <a:pt x="5256" y="8359"/>
                    </a:cubicBezTo>
                    <a:cubicBezTo>
                      <a:pt x="6281" y="5984"/>
                      <a:pt x="7436" y="3301"/>
                      <a:pt x="9596" y="1626"/>
                    </a:cubicBezTo>
                    <a:cubicBezTo>
                      <a:pt x="9685" y="1558"/>
                      <a:pt x="9775" y="1489"/>
                      <a:pt x="9874" y="1421"/>
                    </a:cubicBezTo>
                    <a:cubicBezTo>
                      <a:pt x="11985" y="-100"/>
                      <a:pt x="14154" y="-32"/>
                      <a:pt x="16245" y="20"/>
                    </a:cubicBezTo>
                    <a:cubicBezTo>
                      <a:pt x="16633" y="37"/>
                      <a:pt x="17001" y="37"/>
                      <a:pt x="17370" y="37"/>
                    </a:cubicBezTo>
                    <a:lnTo>
                      <a:pt x="21600" y="37"/>
                    </a:lnTo>
                    <a:lnTo>
                      <a:pt x="21600" y="5830"/>
                    </a:lnTo>
                    <a:lnTo>
                      <a:pt x="17360" y="5830"/>
                    </a:lnTo>
                    <a:cubicBezTo>
                      <a:pt x="16961" y="5830"/>
                      <a:pt x="16573" y="5813"/>
                      <a:pt x="16185" y="5813"/>
                    </a:cubicBezTo>
                    <a:cubicBezTo>
                      <a:pt x="14354" y="5761"/>
                      <a:pt x="12632" y="5710"/>
                      <a:pt x="11168" y="6770"/>
                    </a:cubicBezTo>
                    <a:cubicBezTo>
                      <a:pt x="11109" y="6821"/>
                      <a:pt x="11049" y="6855"/>
                      <a:pt x="10989" y="6906"/>
                    </a:cubicBezTo>
                    <a:cubicBezTo>
                      <a:pt x="9625" y="7966"/>
                      <a:pt x="8889" y="9675"/>
                      <a:pt x="7963" y="11811"/>
                    </a:cubicBezTo>
                    <a:cubicBezTo>
                      <a:pt x="7734" y="12340"/>
                      <a:pt x="7495" y="12887"/>
                      <a:pt x="7237" y="13451"/>
                    </a:cubicBezTo>
                    <a:cubicBezTo>
                      <a:pt x="6132" y="15861"/>
                      <a:pt x="3544" y="21500"/>
                      <a:pt x="0" y="215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pic>
        <p:nvPicPr>
          <p:cNvPr id="61" name="Graphic 60" descr="Bullseye with solid fill">
            <a:extLst>
              <a:ext uri="{FF2B5EF4-FFF2-40B4-BE49-F238E27FC236}">
                <a16:creationId xmlns:a16="http://schemas.microsoft.com/office/drawing/2014/main" id="{75231C41-D263-1ADF-C75E-A1EDECB6B7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948" y="3759619"/>
            <a:ext cx="299229" cy="299229"/>
          </a:xfrm>
          <a:prstGeom prst="rect">
            <a:avLst/>
          </a:prstGeom>
        </p:spPr>
      </p:pic>
      <p:pic>
        <p:nvPicPr>
          <p:cNvPr id="62" name="Graphic 61" descr="Gears with solid fill">
            <a:extLst>
              <a:ext uri="{FF2B5EF4-FFF2-40B4-BE49-F238E27FC236}">
                <a16:creationId xmlns:a16="http://schemas.microsoft.com/office/drawing/2014/main" id="{50FCDB0E-A2BE-6DA3-2019-C7341B1925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3823" y="2940469"/>
            <a:ext cx="299229" cy="299229"/>
          </a:xfrm>
          <a:prstGeom prst="rect">
            <a:avLst/>
          </a:prstGeom>
        </p:spPr>
      </p:pic>
      <p:pic>
        <p:nvPicPr>
          <p:cNvPr id="63" name="Graphic 62" descr="Hourglass 30% with solid fill">
            <a:extLst>
              <a:ext uri="{FF2B5EF4-FFF2-40B4-BE49-F238E27FC236}">
                <a16:creationId xmlns:a16="http://schemas.microsoft.com/office/drawing/2014/main" id="{164A79FD-28AE-1785-E0C1-610E62AAA2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03823" y="4578769"/>
            <a:ext cx="299229" cy="299229"/>
          </a:xfrm>
          <a:prstGeom prst="rect">
            <a:avLst/>
          </a:prstGeom>
        </p:spPr>
      </p:pic>
      <p:pic>
        <p:nvPicPr>
          <p:cNvPr id="64" name="Graphic 63" descr="Lightbulb with solid fill">
            <a:extLst>
              <a:ext uri="{FF2B5EF4-FFF2-40B4-BE49-F238E27FC236}">
                <a16:creationId xmlns:a16="http://schemas.microsoft.com/office/drawing/2014/main" id="{F59C77E4-FC13-41D5-696B-D94F9EFB5B8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0948" y="2111794"/>
            <a:ext cx="299229" cy="299229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42EE6C30-DC49-7E65-4E4B-03754D689263}"/>
              </a:ext>
            </a:extLst>
          </p:cNvPr>
          <p:cNvSpPr txBox="1"/>
          <p:nvPr/>
        </p:nvSpPr>
        <p:spPr>
          <a:xfrm>
            <a:off x="414548" y="2836169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8B86EC6-8827-AE8A-8146-45954FD319F2}"/>
              </a:ext>
            </a:extLst>
          </p:cNvPr>
          <p:cNvSpPr txBox="1"/>
          <p:nvPr/>
        </p:nvSpPr>
        <p:spPr>
          <a:xfrm>
            <a:off x="414548" y="4474469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272F3DC-B1A1-8CC4-EDF0-DB520D6AB361}"/>
              </a:ext>
            </a:extLst>
          </p:cNvPr>
          <p:cNvSpPr txBox="1"/>
          <p:nvPr/>
        </p:nvSpPr>
        <p:spPr>
          <a:xfrm>
            <a:off x="8177423" y="2007494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A38B41-31C9-A77E-8151-E905F93265D8}"/>
              </a:ext>
            </a:extLst>
          </p:cNvPr>
          <p:cNvSpPr txBox="1"/>
          <p:nvPr/>
        </p:nvSpPr>
        <p:spPr>
          <a:xfrm>
            <a:off x="8177423" y="3655319"/>
            <a:ext cx="552030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50F0986-F313-54F1-180B-3E7F642FD2DB}"/>
              </a:ext>
            </a:extLst>
          </p:cNvPr>
          <p:cNvGrpSpPr/>
          <p:nvPr/>
        </p:nvGrpSpPr>
        <p:grpSpPr>
          <a:xfrm>
            <a:off x="3474720" y="3039896"/>
            <a:ext cx="2194560" cy="1313862"/>
            <a:chOff x="332936" y="2535434"/>
            <a:chExt cx="2926080" cy="175181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2E44621-AE28-3E6F-400B-78F0C5D664F2}"/>
                </a:ext>
              </a:extLst>
            </p:cNvPr>
            <p:cNvSpPr txBox="1"/>
            <p:nvPr/>
          </p:nvSpPr>
          <p:spPr>
            <a:xfrm>
              <a:off x="332936" y="2535434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4C74072-4356-051F-A016-15CF0FEBA0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134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151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4-Option Flow Radial – Slide Template</vt:lpstr>
      <vt:lpstr>4-Option Flow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4-Option Flow Radial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2023-01-26T18:51:43Z</dcterms:modified>
  <cp:category>Charts &amp; Diagrams</cp:category>
</cp:coreProperties>
</file>