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08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53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Eye Pie Chart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9D8B9912-30D0-4831-BE47-B780E5009052}"/>
              </a:ext>
            </a:extLst>
          </p:cNvPr>
          <p:cNvSpPr/>
          <p:nvPr/>
        </p:nvSpPr>
        <p:spPr>
          <a:xfrm>
            <a:off x="2097881" y="2286478"/>
            <a:ext cx="4948238" cy="241545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126905-1028-4A36-A61B-FBCE8ED675C4}"/>
              </a:ext>
            </a:extLst>
          </p:cNvPr>
          <p:cNvGrpSpPr/>
          <p:nvPr/>
        </p:nvGrpSpPr>
        <p:grpSpPr>
          <a:xfrm>
            <a:off x="4064423" y="2986626"/>
            <a:ext cx="1015154" cy="1015156"/>
            <a:chOff x="4074626" y="2987904"/>
            <a:chExt cx="1015154" cy="1015156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0F13C196-7448-405B-810E-68A85138A911}"/>
                </a:ext>
              </a:extLst>
            </p:cNvPr>
            <p:cNvSpPr/>
            <p:nvPr/>
          </p:nvSpPr>
          <p:spPr>
            <a:xfrm>
              <a:off x="4074626" y="2987904"/>
              <a:ext cx="1015154" cy="1015156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8892451-4859-4DF5-B75C-00F11A4B0F44}"/>
                </a:ext>
              </a:extLst>
            </p:cNvPr>
            <p:cNvSpPr/>
            <p:nvPr/>
          </p:nvSpPr>
          <p:spPr>
            <a:xfrm>
              <a:off x="4304182" y="3230214"/>
              <a:ext cx="735861" cy="72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F1D1F1E-8014-4533-8E6D-B65CE82A0AD5}"/>
                </a:ext>
              </a:extLst>
            </p:cNvPr>
            <p:cNvSpPr/>
            <p:nvPr/>
          </p:nvSpPr>
          <p:spPr>
            <a:xfrm>
              <a:off x="4176652" y="3140941"/>
              <a:ext cx="266645" cy="26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AF6759E4-60D8-40FF-B239-F9E239BFC6CF}"/>
              </a:ext>
            </a:extLst>
          </p:cNvPr>
          <p:cNvSpPr/>
          <p:nvPr/>
        </p:nvSpPr>
        <p:spPr>
          <a:xfrm>
            <a:off x="2321471" y="2515759"/>
            <a:ext cx="1828171" cy="1958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21443" y="14948"/>
                </a:moveTo>
                <a:cubicBezTo>
                  <a:pt x="20396" y="13852"/>
                  <a:pt x="19738" y="12403"/>
                  <a:pt x="19738" y="10800"/>
                </a:cubicBezTo>
                <a:cubicBezTo>
                  <a:pt x="19738" y="9211"/>
                  <a:pt x="20381" y="7748"/>
                  <a:pt x="21443" y="6652"/>
                </a:cubicBezTo>
                <a:lnTo>
                  <a:pt x="14368" y="0"/>
                </a:lnTo>
                <a:cubicBezTo>
                  <a:pt x="8160" y="1884"/>
                  <a:pt x="3194" y="5189"/>
                  <a:pt x="471" y="9267"/>
                </a:cubicBezTo>
                <a:cubicBezTo>
                  <a:pt x="-157" y="10195"/>
                  <a:pt x="-157" y="11391"/>
                  <a:pt x="471" y="12333"/>
                </a:cubicBezTo>
                <a:cubicBezTo>
                  <a:pt x="3194" y="16411"/>
                  <a:pt x="8160" y="19716"/>
                  <a:pt x="14368" y="21600"/>
                </a:cubicBezTo>
                <a:lnTo>
                  <a:pt x="21443" y="1494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0362F7C-9F5C-4D85-8703-7F8665755879}"/>
              </a:ext>
            </a:extLst>
          </p:cNvPr>
          <p:cNvSpPr/>
          <p:nvPr/>
        </p:nvSpPr>
        <p:spPr>
          <a:xfrm>
            <a:off x="3609542" y="2362720"/>
            <a:ext cx="1915530" cy="719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43" y="21600"/>
                </a:moveTo>
                <a:cubicBezTo>
                  <a:pt x="7665" y="18919"/>
                  <a:pt x="9146" y="17234"/>
                  <a:pt x="10786" y="17234"/>
                </a:cubicBezTo>
                <a:cubicBezTo>
                  <a:pt x="12411" y="17234"/>
                  <a:pt x="13906" y="18881"/>
                  <a:pt x="15028" y="21600"/>
                </a:cubicBezTo>
                <a:lnTo>
                  <a:pt x="21600" y="4098"/>
                </a:lnTo>
                <a:cubicBezTo>
                  <a:pt x="18292" y="1455"/>
                  <a:pt x="14640" y="0"/>
                  <a:pt x="10800" y="0"/>
                </a:cubicBezTo>
                <a:cubicBezTo>
                  <a:pt x="6960" y="0"/>
                  <a:pt x="3308" y="1455"/>
                  <a:pt x="0" y="4098"/>
                </a:cubicBezTo>
                <a:lnTo>
                  <a:pt x="65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FF3D27BB-3253-40F4-AAA9-2218233F3F90}"/>
              </a:ext>
            </a:extLst>
          </p:cNvPr>
          <p:cNvSpPr/>
          <p:nvPr/>
        </p:nvSpPr>
        <p:spPr>
          <a:xfrm>
            <a:off x="4986887" y="2515759"/>
            <a:ext cx="1828171" cy="1958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20972" y="9267"/>
                </a:moveTo>
                <a:cubicBezTo>
                  <a:pt x="18249" y="5189"/>
                  <a:pt x="13283" y="1884"/>
                  <a:pt x="7075" y="0"/>
                </a:cubicBezTo>
                <a:lnTo>
                  <a:pt x="0" y="6652"/>
                </a:lnTo>
                <a:cubicBezTo>
                  <a:pt x="1047" y="7748"/>
                  <a:pt x="1705" y="9197"/>
                  <a:pt x="1705" y="10800"/>
                </a:cubicBezTo>
                <a:cubicBezTo>
                  <a:pt x="1705" y="12389"/>
                  <a:pt x="1062" y="13852"/>
                  <a:pt x="0" y="14948"/>
                </a:cubicBezTo>
                <a:lnTo>
                  <a:pt x="7075" y="21600"/>
                </a:lnTo>
                <a:cubicBezTo>
                  <a:pt x="13283" y="19716"/>
                  <a:pt x="18249" y="16411"/>
                  <a:pt x="20972" y="12333"/>
                </a:cubicBezTo>
                <a:cubicBezTo>
                  <a:pt x="21600" y="11405"/>
                  <a:pt x="21600" y="10209"/>
                  <a:pt x="20972" y="92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6B3B2CB1-0E9E-472B-81A7-8FE2C17196C3}"/>
              </a:ext>
            </a:extLst>
          </p:cNvPr>
          <p:cNvSpPr/>
          <p:nvPr/>
        </p:nvSpPr>
        <p:spPr>
          <a:xfrm>
            <a:off x="3609543" y="3905856"/>
            <a:ext cx="1915528" cy="719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57" y="0"/>
                </a:moveTo>
                <a:cubicBezTo>
                  <a:pt x="13935" y="2681"/>
                  <a:pt x="12454" y="4366"/>
                  <a:pt x="10814" y="4366"/>
                </a:cubicBezTo>
                <a:cubicBezTo>
                  <a:pt x="9189" y="4366"/>
                  <a:pt x="7694" y="2719"/>
                  <a:pt x="6572" y="0"/>
                </a:cubicBezTo>
                <a:lnTo>
                  <a:pt x="0" y="17502"/>
                </a:lnTo>
                <a:cubicBezTo>
                  <a:pt x="3308" y="20145"/>
                  <a:pt x="6960" y="21600"/>
                  <a:pt x="10800" y="21600"/>
                </a:cubicBezTo>
                <a:cubicBezTo>
                  <a:pt x="14640" y="21600"/>
                  <a:pt x="18292" y="20145"/>
                  <a:pt x="21600" y="17502"/>
                </a:cubicBezTo>
                <a:lnTo>
                  <a:pt x="1505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9" name="Graphic 58" descr="Bar graph with upward trend outline">
            <a:extLst>
              <a:ext uri="{FF2B5EF4-FFF2-40B4-BE49-F238E27FC236}">
                <a16:creationId xmlns:a16="http://schemas.microsoft.com/office/drawing/2014/main" id="{F25C22DE-5C38-453A-8395-2E7DD1922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2424" y="3095073"/>
            <a:ext cx="800199" cy="800199"/>
          </a:xfrm>
          <a:prstGeom prst="rect">
            <a:avLst/>
          </a:prstGeom>
        </p:spPr>
      </p:pic>
      <p:pic>
        <p:nvPicPr>
          <p:cNvPr id="60" name="Graphic 59" descr="Checklist outline">
            <a:extLst>
              <a:ext uri="{FF2B5EF4-FFF2-40B4-BE49-F238E27FC236}">
                <a16:creationId xmlns:a16="http://schemas.microsoft.com/office/drawing/2014/main" id="{3A0DBE42-6EB3-4183-AC44-BD428BADF1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26056" y="3056607"/>
            <a:ext cx="810761" cy="810761"/>
          </a:xfrm>
          <a:prstGeom prst="rect">
            <a:avLst/>
          </a:prstGeom>
        </p:spPr>
      </p:pic>
      <p:pic>
        <p:nvPicPr>
          <p:cNvPr id="61" name="Graphic 60" descr="Handshake outline">
            <a:extLst>
              <a:ext uri="{FF2B5EF4-FFF2-40B4-BE49-F238E27FC236}">
                <a16:creationId xmlns:a16="http://schemas.microsoft.com/office/drawing/2014/main" id="{BE728A2B-2644-4758-9485-9EAF11CBE5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0968" y="4030990"/>
            <a:ext cx="566666" cy="566666"/>
          </a:xfrm>
          <a:prstGeom prst="rect">
            <a:avLst/>
          </a:prstGeom>
        </p:spPr>
      </p:pic>
      <p:pic>
        <p:nvPicPr>
          <p:cNvPr id="62" name="Graphic 61" descr="Target Audience outline">
            <a:extLst>
              <a:ext uri="{FF2B5EF4-FFF2-40B4-BE49-F238E27FC236}">
                <a16:creationId xmlns:a16="http://schemas.microsoft.com/office/drawing/2014/main" id="{D2178FB6-0BE3-4939-A5EC-5AB976BBF5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7264" y="2405910"/>
            <a:ext cx="533692" cy="533692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2EC57B01-5543-41A2-9E75-08CFDE54A4E5}"/>
              </a:ext>
            </a:extLst>
          </p:cNvPr>
          <p:cNvGrpSpPr/>
          <p:nvPr/>
        </p:nvGrpSpPr>
        <p:grpSpPr>
          <a:xfrm>
            <a:off x="7303733" y="2811496"/>
            <a:ext cx="1584585" cy="1567780"/>
            <a:chOff x="8921977" y="1394910"/>
            <a:chExt cx="2926080" cy="209037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22D9EF2-D751-4E73-B374-1488A56ABDD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A646C2E-5AE8-4DDF-BAF3-B06CAD5FD54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06C1B36-85F5-406E-B98D-A0AE9B746426}"/>
              </a:ext>
            </a:extLst>
          </p:cNvPr>
          <p:cNvGrpSpPr/>
          <p:nvPr/>
        </p:nvGrpSpPr>
        <p:grpSpPr>
          <a:xfrm>
            <a:off x="253830" y="2811498"/>
            <a:ext cx="1584585" cy="1567780"/>
            <a:chOff x="332936" y="2555951"/>
            <a:chExt cx="2926080" cy="2090372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9F56B58-2CE5-4FED-9153-BBA5FC7CF65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E250493-F076-431F-A76A-22DB5955F2B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1C8041F-6AB9-4DD9-8560-473116E4F772}"/>
              </a:ext>
            </a:extLst>
          </p:cNvPr>
          <p:cNvGrpSpPr/>
          <p:nvPr/>
        </p:nvGrpSpPr>
        <p:grpSpPr>
          <a:xfrm>
            <a:off x="3474720" y="4854970"/>
            <a:ext cx="2194560" cy="1106115"/>
            <a:chOff x="332936" y="4580523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9C5935-5D89-40D7-8886-2D50D890E6B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0A012F4-9296-4EC0-B3A6-93E7A10152D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3ADEE50-DA7D-4172-B9E9-A8F291FE94C1}"/>
              </a:ext>
            </a:extLst>
          </p:cNvPr>
          <p:cNvGrpSpPr/>
          <p:nvPr/>
        </p:nvGrpSpPr>
        <p:grpSpPr>
          <a:xfrm>
            <a:off x="3474720" y="1054328"/>
            <a:ext cx="2194560" cy="1106115"/>
            <a:chOff x="332936" y="4580523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6A77BDB-B30A-415C-9E0D-1D8E0DA14AF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A1841A8-74DD-42E9-9DF6-84355C6E95A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639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Eye Pie Chart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9D8B9912-30D0-4831-BE47-B780E5009052}"/>
              </a:ext>
            </a:extLst>
          </p:cNvPr>
          <p:cNvSpPr/>
          <p:nvPr/>
        </p:nvSpPr>
        <p:spPr>
          <a:xfrm>
            <a:off x="2097881" y="2286478"/>
            <a:ext cx="4948238" cy="241545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842298C-71D7-4705-93C9-894261BA4D23}"/>
              </a:ext>
            </a:extLst>
          </p:cNvPr>
          <p:cNvGrpSpPr/>
          <p:nvPr/>
        </p:nvGrpSpPr>
        <p:grpSpPr>
          <a:xfrm>
            <a:off x="7303733" y="2811496"/>
            <a:ext cx="1584585" cy="1567780"/>
            <a:chOff x="8921977" y="1394910"/>
            <a:chExt cx="2926080" cy="209037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35F638A-24D5-4320-955C-E93B4D1E493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0977F6D-B0E1-4E09-9193-ACDBD3123B3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B72EF12-DDC2-416A-8761-7E4F652B0E0F}"/>
              </a:ext>
            </a:extLst>
          </p:cNvPr>
          <p:cNvGrpSpPr/>
          <p:nvPr/>
        </p:nvGrpSpPr>
        <p:grpSpPr>
          <a:xfrm>
            <a:off x="253830" y="2811498"/>
            <a:ext cx="1584585" cy="1567780"/>
            <a:chOff x="332936" y="2555951"/>
            <a:chExt cx="2926080" cy="2090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34075C-EC64-4240-8A48-900551890AD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9F19065-8AE0-4C1B-BCD8-261969D7426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E7206B-46D2-40B4-B86D-3FCA9EC9D29E}"/>
              </a:ext>
            </a:extLst>
          </p:cNvPr>
          <p:cNvGrpSpPr/>
          <p:nvPr/>
        </p:nvGrpSpPr>
        <p:grpSpPr>
          <a:xfrm>
            <a:off x="3474720" y="4854970"/>
            <a:ext cx="2194560" cy="1106115"/>
            <a:chOff x="332936" y="4580523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3504784-1304-4504-B67C-04A5D07F68D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46CFEA4-B9B0-457B-B988-315793A17A2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A7D28BF-D232-4E43-B76A-64A7C80CAD43}"/>
              </a:ext>
            </a:extLst>
          </p:cNvPr>
          <p:cNvGrpSpPr/>
          <p:nvPr/>
        </p:nvGrpSpPr>
        <p:grpSpPr>
          <a:xfrm>
            <a:off x="3474720" y="1054328"/>
            <a:ext cx="2194560" cy="1106115"/>
            <a:chOff x="332936" y="4580523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00C2361-EDAB-4620-BEA1-6797B3B4FC8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A4A557D-9CAE-426B-9F6B-61F4904A6F9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875878F-EB2D-4E61-8030-5CBC85C521FF}"/>
              </a:ext>
            </a:extLst>
          </p:cNvPr>
          <p:cNvGrpSpPr/>
          <p:nvPr/>
        </p:nvGrpSpPr>
        <p:grpSpPr>
          <a:xfrm>
            <a:off x="4064423" y="2986626"/>
            <a:ext cx="1015154" cy="1015156"/>
            <a:chOff x="4074626" y="2987904"/>
            <a:chExt cx="1015154" cy="1015156"/>
          </a:xfrm>
        </p:grpSpPr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5E209169-FBB8-42CE-AD4F-B646FE35B2EF}"/>
                </a:ext>
              </a:extLst>
            </p:cNvPr>
            <p:cNvSpPr/>
            <p:nvPr/>
          </p:nvSpPr>
          <p:spPr>
            <a:xfrm>
              <a:off x="4074626" y="2987904"/>
              <a:ext cx="1015154" cy="1015156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0015A6B-217B-481B-8DBD-656E64F5642B}"/>
                </a:ext>
              </a:extLst>
            </p:cNvPr>
            <p:cNvSpPr/>
            <p:nvPr/>
          </p:nvSpPr>
          <p:spPr>
            <a:xfrm>
              <a:off x="4304182" y="3230214"/>
              <a:ext cx="735861" cy="72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8E8FF33D-503D-4A06-89A4-F573F47072E5}"/>
                </a:ext>
              </a:extLst>
            </p:cNvPr>
            <p:cNvSpPr/>
            <p:nvPr/>
          </p:nvSpPr>
          <p:spPr>
            <a:xfrm>
              <a:off x="4176652" y="3140941"/>
              <a:ext cx="266645" cy="26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3" name="Shape">
            <a:extLst>
              <a:ext uri="{FF2B5EF4-FFF2-40B4-BE49-F238E27FC236}">
                <a16:creationId xmlns:a16="http://schemas.microsoft.com/office/drawing/2014/main" id="{CEEB7A95-7E6B-4B50-ADD9-723E760300AE}"/>
              </a:ext>
            </a:extLst>
          </p:cNvPr>
          <p:cNvSpPr/>
          <p:nvPr/>
        </p:nvSpPr>
        <p:spPr>
          <a:xfrm>
            <a:off x="2321471" y="2515759"/>
            <a:ext cx="1828171" cy="19588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21443" y="14948"/>
                </a:moveTo>
                <a:cubicBezTo>
                  <a:pt x="20396" y="13852"/>
                  <a:pt x="19738" y="12403"/>
                  <a:pt x="19738" y="10800"/>
                </a:cubicBezTo>
                <a:cubicBezTo>
                  <a:pt x="19738" y="9211"/>
                  <a:pt x="20381" y="7748"/>
                  <a:pt x="21443" y="6652"/>
                </a:cubicBezTo>
                <a:lnTo>
                  <a:pt x="14368" y="0"/>
                </a:lnTo>
                <a:cubicBezTo>
                  <a:pt x="8160" y="1884"/>
                  <a:pt x="3194" y="5189"/>
                  <a:pt x="471" y="9267"/>
                </a:cubicBezTo>
                <a:cubicBezTo>
                  <a:pt x="-157" y="10195"/>
                  <a:pt x="-157" y="11391"/>
                  <a:pt x="471" y="12333"/>
                </a:cubicBezTo>
                <a:cubicBezTo>
                  <a:pt x="3194" y="16411"/>
                  <a:pt x="8160" y="19716"/>
                  <a:pt x="14368" y="21600"/>
                </a:cubicBezTo>
                <a:lnTo>
                  <a:pt x="21443" y="14948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B2CD986A-C060-4DD1-B815-1772515D1E86}"/>
              </a:ext>
            </a:extLst>
          </p:cNvPr>
          <p:cNvSpPr/>
          <p:nvPr/>
        </p:nvSpPr>
        <p:spPr>
          <a:xfrm>
            <a:off x="3609542" y="2362720"/>
            <a:ext cx="1915530" cy="719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43" y="21600"/>
                </a:moveTo>
                <a:cubicBezTo>
                  <a:pt x="7665" y="18919"/>
                  <a:pt x="9146" y="17234"/>
                  <a:pt x="10786" y="17234"/>
                </a:cubicBezTo>
                <a:cubicBezTo>
                  <a:pt x="12411" y="17234"/>
                  <a:pt x="13906" y="18881"/>
                  <a:pt x="15028" y="21600"/>
                </a:cubicBezTo>
                <a:lnTo>
                  <a:pt x="21600" y="4098"/>
                </a:lnTo>
                <a:cubicBezTo>
                  <a:pt x="18292" y="1455"/>
                  <a:pt x="14640" y="0"/>
                  <a:pt x="10800" y="0"/>
                </a:cubicBezTo>
                <a:cubicBezTo>
                  <a:pt x="6960" y="0"/>
                  <a:pt x="3308" y="1455"/>
                  <a:pt x="0" y="4098"/>
                </a:cubicBezTo>
                <a:lnTo>
                  <a:pt x="65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FB80EED-002E-48D1-A5E8-341F1FDE5C34}"/>
              </a:ext>
            </a:extLst>
          </p:cNvPr>
          <p:cNvSpPr/>
          <p:nvPr/>
        </p:nvSpPr>
        <p:spPr>
          <a:xfrm>
            <a:off x="4986887" y="2515759"/>
            <a:ext cx="1828171" cy="19588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3" h="21600" extrusionOk="0">
                <a:moveTo>
                  <a:pt x="20972" y="9267"/>
                </a:moveTo>
                <a:cubicBezTo>
                  <a:pt x="18249" y="5189"/>
                  <a:pt x="13283" y="1884"/>
                  <a:pt x="7075" y="0"/>
                </a:cubicBezTo>
                <a:lnTo>
                  <a:pt x="0" y="6652"/>
                </a:lnTo>
                <a:cubicBezTo>
                  <a:pt x="1047" y="7748"/>
                  <a:pt x="1705" y="9197"/>
                  <a:pt x="1705" y="10800"/>
                </a:cubicBezTo>
                <a:cubicBezTo>
                  <a:pt x="1705" y="12389"/>
                  <a:pt x="1062" y="13852"/>
                  <a:pt x="0" y="14948"/>
                </a:cubicBezTo>
                <a:lnTo>
                  <a:pt x="7075" y="21600"/>
                </a:lnTo>
                <a:cubicBezTo>
                  <a:pt x="13283" y="19716"/>
                  <a:pt x="18249" y="16411"/>
                  <a:pt x="20972" y="12333"/>
                </a:cubicBezTo>
                <a:cubicBezTo>
                  <a:pt x="21600" y="11405"/>
                  <a:pt x="21600" y="10209"/>
                  <a:pt x="20972" y="926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B603D585-D7DA-4FC9-A119-460687657E2A}"/>
              </a:ext>
            </a:extLst>
          </p:cNvPr>
          <p:cNvSpPr/>
          <p:nvPr/>
        </p:nvSpPr>
        <p:spPr>
          <a:xfrm>
            <a:off x="3609543" y="3905856"/>
            <a:ext cx="1915528" cy="719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57" y="0"/>
                </a:moveTo>
                <a:cubicBezTo>
                  <a:pt x="13935" y="2681"/>
                  <a:pt x="12454" y="4366"/>
                  <a:pt x="10814" y="4366"/>
                </a:cubicBezTo>
                <a:cubicBezTo>
                  <a:pt x="9189" y="4366"/>
                  <a:pt x="7694" y="2719"/>
                  <a:pt x="6572" y="0"/>
                </a:cubicBezTo>
                <a:lnTo>
                  <a:pt x="0" y="17502"/>
                </a:lnTo>
                <a:cubicBezTo>
                  <a:pt x="3308" y="20145"/>
                  <a:pt x="6960" y="21600"/>
                  <a:pt x="10800" y="21600"/>
                </a:cubicBezTo>
                <a:cubicBezTo>
                  <a:pt x="14640" y="21600"/>
                  <a:pt x="18292" y="20145"/>
                  <a:pt x="21600" y="17502"/>
                </a:cubicBezTo>
                <a:lnTo>
                  <a:pt x="1505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7" name="Graphic 46" descr="Bar graph with upward trend outline">
            <a:extLst>
              <a:ext uri="{FF2B5EF4-FFF2-40B4-BE49-F238E27FC236}">
                <a16:creationId xmlns:a16="http://schemas.microsoft.com/office/drawing/2014/main" id="{454B4CC7-E04E-433C-8DB6-BBCD5A37C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2424" y="3095073"/>
            <a:ext cx="800199" cy="800199"/>
          </a:xfrm>
          <a:prstGeom prst="rect">
            <a:avLst/>
          </a:prstGeom>
        </p:spPr>
      </p:pic>
      <p:pic>
        <p:nvPicPr>
          <p:cNvPr id="48" name="Graphic 47" descr="Checklist outline">
            <a:extLst>
              <a:ext uri="{FF2B5EF4-FFF2-40B4-BE49-F238E27FC236}">
                <a16:creationId xmlns:a16="http://schemas.microsoft.com/office/drawing/2014/main" id="{6CACDF65-84A5-45DD-98E3-C2B2C26C15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26056" y="3056607"/>
            <a:ext cx="810761" cy="810761"/>
          </a:xfrm>
          <a:prstGeom prst="rect">
            <a:avLst/>
          </a:prstGeom>
        </p:spPr>
      </p:pic>
      <p:pic>
        <p:nvPicPr>
          <p:cNvPr id="49" name="Graphic 48" descr="Handshake outline">
            <a:extLst>
              <a:ext uri="{FF2B5EF4-FFF2-40B4-BE49-F238E27FC236}">
                <a16:creationId xmlns:a16="http://schemas.microsoft.com/office/drawing/2014/main" id="{4844188A-60BA-4355-B79F-5A28EFDB5D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10968" y="4030990"/>
            <a:ext cx="566666" cy="566666"/>
          </a:xfrm>
          <a:prstGeom prst="rect">
            <a:avLst/>
          </a:prstGeom>
        </p:spPr>
      </p:pic>
      <p:pic>
        <p:nvPicPr>
          <p:cNvPr id="50" name="Graphic 49" descr="Target Audience outline">
            <a:extLst>
              <a:ext uri="{FF2B5EF4-FFF2-40B4-BE49-F238E27FC236}">
                <a16:creationId xmlns:a16="http://schemas.microsoft.com/office/drawing/2014/main" id="{877DDE16-EAB6-4FBE-87A6-40E3FD653B8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87264" y="2405910"/>
            <a:ext cx="533692" cy="53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2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351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Eye Pie Chart – Slide Template</vt:lpstr>
      <vt:lpstr>4-Part Eye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Eye Pie Chart</dc:title>
  <dc:creator>PresentationGO.com</dc:creator>
  <dc:description>© Copyright PresentationGO.com</dc:description>
  <dcterms:created xsi:type="dcterms:W3CDTF">2014-11-26T05:14:11Z</dcterms:created>
  <dcterms:modified xsi:type="dcterms:W3CDTF">2021-06-04T03:07:47Z</dcterms:modified>
  <cp:category>Charts &amp; Diagrams</cp:category>
</cp:coreProperties>
</file>