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0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Eye Pie Chart – Slide Template</a:t>
            </a:r>
          </a:p>
        </p:txBody>
      </p:sp>
      <p:sp>
        <p:nvSpPr>
          <p:cNvPr id="49" name="Oval">
            <a:extLst>
              <a:ext uri="{FF2B5EF4-FFF2-40B4-BE49-F238E27FC236}">
                <a16:creationId xmlns:a16="http://schemas.microsoft.com/office/drawing/2014/main" id="{5A607AE4-F462-497D-B274-9AD5CD8EE274}"/>
              </a:ext>
            </a:extLst>
          </p:cNvPr>
          <p:cNvSpPr/>
          <p:nvPr/>
        </p:nvSpPr>
        <p:spPr>
          <a:xfrm>
            <a:off x="2797175" y="1905637"/>
            <a:ext cx="6597650" cy="32206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AC504BF-7F52-4E8F-957F-3FB4C11F2253}"/>
              </a:ext>
            </a:extLst>
          </p:cNvPr>
          <p:cNvGrpSpPr/>
          <p:nvPr/>
        </p:nvGrpSpPr>
        <p:grpSpPr>
          <a:xfrm>
            <a:off x="5419231" y="2839169"/>
            <a:ext cx="1353539" cy="1353541"/>
            <a:chOff x="5432834" y="2137390"/>
            <a:chExt cx="1353539" cy="1353541"/>
          </a:xfrm>
        </p:grpSpPr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DDA7E552-68DA-4C68-8E55-90B3D4B87540}"/>
                </a:ext>
              </a:extLst>
            </p:cNvPr>
            <p:cNvSpPr/>
            <p:nvPr/>
          </p:nvSpPr>
          <p:spPr>
            <a:xfrm>
              <a:off x="5432834" y="2137390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CBBD335-8734-45C7-9158-E1A31B7ED3CA}"/>
                </a:ext>
              </a:extLst>
            </p:cNvPr>
            <p:cNvSpPr/>
            <p:nvPr/>
          </p:nvSpPr>
          <p:spPr>
            <a:xfrm>
              <a:off x="5738909" y="2460471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EB3DFFA3-9DB5-483F-89B5-650554A699E3}"/>
                </a:ext>
              </a:extLst>
            </p:cNvPr>
            <p:cNvSpPr/>
            <p:nvPr/>
          </p:nvSpPr>
          <p:spPr>
            <a:xfrm>
              <a:off x="5568868" y="2341440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1CBD224A-2366-41C2-84A9-848FF0F62A83}"/>
              </a:ext>
            </a:extLst>
          </p:cNvPr>
          <p:cNvSpPr/>
          <p:nvPr/>
        </p:nvSpPr>
        <p:spPr>
          <a:xfrm>
            <a:off x="3100275" y="2207411"/>
            <a:ext cx="2437561" cy="2611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21443" y="14948"/>
                </a:moveTo>
                <a:cubicBezTo>
                  <a:pt x="20396" y="13852"/>
                  <a:pt x="19738" y="12403"/>
                  <a:pt x="19738" y="10800"/>
                </a:cubicBezTo>
                <a:cubicBezTo>
                  <a:pt x="19738" y="9211"/>
                  <a:pt x="20381" y="7748"/>
                  <a:pt x="21443" y="6652"/>
                </a:cubicBezTo>
                <a:lnTo>
                  <a:pt x="14368" y="0"/>
                </a:lnTo>
                <a:cubicBezTo>
                  <a:pt x="8160" y="1884"/>
                  <a:pt x="3194" y="5189"/>
                  <a:pt x="471" y="9267"/>
                </a:cubicBezTo>
                <a:cubicBezTo>
                  <a:pt x="-157" y="10195"/>
                  <a:pt x="-157" y="11391"/>
                  <a:pt x="471" y="12333"/>
                </a:cubicBezTo>
                <a:cubicBezTo>
                  <a:pt x="3194" y="16411"/>
                  <a:pt x="8160" y="19716"/>
                  <a:pt x="14368" y="21600"/>
                </a:cubicBezTo>
                <a:lnTo>
                  <a:pt x="21443" y="1494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A13E9BFA-1C4A-4547-921F-69EEC35BAE9D}"/>
              </a:ext>
            </a:extLst>
          </p:cNvPr>
          <p:cNvSpPr/>
          <p:nvPr/>
        </p:nvSpPr>
        <p:spPr>
          <a:xfrm>
            <a:off x="4817703" y="2003358"/>
            <a:ext cx="2554040" cy="95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43" y="21600"/>
                </a:moveTo>
                <a:cubicBezTo>
                  <a:pt x="7665" y="18919"/>
                  <a:pt x="9146" y="17234"/>
                  <a:pt x="10786" y="17234"/>
                </a:cubicBezTo>
                <a:cubicBezTo>
                  <a:pt x="12411" y="17234"/>
                  <a:pt x="13906" y="18881"/>
                  <a:pt x="15028" y="21600"/>
                </a:cubicBezTo>
                <a:lnTo>
                  <a:pt x="21600" y="4098"/>
                </a:lnTo>
                <a:cubicBezTo>
                  <a:pt x="18292" y="1455"/>
                  <a:pt x="14640" y="0"/>
                  <a:pt x="10800" y="0"/>
                </a:cubicBezTo>
                <a:cubicBezTo>
                  <a:pt x="6960" y="0"/>
                  <a:pt x="3308" y="1455"/>
                  <a:pt x="0" y="4098"/>
                </a:cubicBezTo>
                <a:lnTo>
                  <a:pt x="65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A6FFF80-2DAB-4CE1-8B96-318CAC4173AC}"/>
              </a:ext>
            </a:extLst>
          </p:cNvPr>
          <p:cNvSpPr/>
          <p:nvPr/>
        </p:nvSpPr>
        <p:spPr>
          <a:xfrm>
            <a:off x="6654163" y="2207411"/>
            <a:ext cx="2437561" cy="2611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20972" y="9267"/>
                </a:moveTo>
                <a:cubicBezTo>
                  <a:pt x="18249" y="5189"/>
                  <a:pt x="13283" y="1884"/>
                  <a:pt x="7075" y="0"/>
                </a:cubicBezTo>
                <a:lnTo>
                  <a:pt x="0" y="6652"/>
                </a:lnTo>
                <a:cubicBezTo>
                  <a:pt x="1047" y="7748"/>
                  <a:pt x="1705" y="9197"/>
                  <a:pt x="1705" y="10800"/>
                </a:cubicBezTo>
                <a:cubicBezTo>
                  <a:pt x="1705" y="12389"/>
                  <a:pt x="1062" y="13852"/>
                  <a:pt x="0" y="14948"/>
                </a:cubicBezTo>
                <a:lnTo>
                  <a:pt x="7075" y="21600"/>
                </a:lnTo>
                <a:cubicBezTo>
                  <a:pt x="13283" y="19716"/>
                  <a:pt x="18249" y="16411"/>
                  <a:pt x="20972" y="12333"/>
                </a:cubicBezTo>
                <a:cubicBezTo>
                  <a:pt x="21600" y="11405"/>
                  <a:pt x="21600" y="10209"/>
                  <a:pt x="20972" y="92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CC044584-E8E2-4289-BBD9-D824A9713824}"/>
              </a:ext>
            </a:extLst>
          </p:cNvPr>
          <p:cNvSpPr/>
          <p:nvPr/>
        </p:nvSpPr>
        <p:spPr>
          <a:xfrm>
            <a:off x="4817704" y="4060873"/>
            <a:ext cx="2554037" cy="95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57" y="0"/>
                </a:moveTo>
                <a:cubicBezTo>
                  <a:pt x="13935" y="2681"/>
                  <a:pt x="12454" y="4366"/>
                  <a:pt x="10814" y="4366"/>
                </a:cubicBezTo>
                <a:cubicBezTo>
                  <a:pt x="9189" y="4366"/>
                  <a:pt x="7694" y="2719"/>
                  <a:pt x="6572" y="0"/>
                </a:cubicBezTo>
                <a:lnTo>
                  <a:pt x="0" y="17502"/>
                </a:lnTo>
                <a:cubicBezTo>
                  <a:pt x="3308" y="20145"/>
                  <a:pt x="6960" y="21600"/>
                  <a:pt x="10800" y="21600"/>
                </a:cubicBezTo>
                <a:cubicBezTo>
                  <a:pt x="14640" y="21600"/>
                  <a:pt x="18292" y="20145"/>
                  <a:pt x="21600" y="17502"/>
                </a:cubicBezTo>
                <a:lnTo>
                  <a:pt x="1505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9" name="Graphic 58" descr="Bar graph with upward trend outline">
            <a:extLst>
              <a:ext uri="{FF2B5EF4-FFF2-40B4-BE49-F238E27FC236}">
                <a16:creationId xmlns:a16="http://schemas.microsoft.com/office/drawing/2014/main" id="{98FCEC82-3DEE-420B-9E6A-1B7158A6B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4879" y="2979829"/>
            <a:ext cx="1066932" cy="1066932"/>
          </a:xfrm>
          <a:prstGeom prst="rect">
            <a:avLst/>
          </a:prstGeom>
        </p:spPr>
      </p:pic>
      <p:pic>
        <p:nvPicPr>
          <p:cNvPr id="60" name="Graphic 59" descr="Checklist outline">
            <a:extLst>
              <a:ext uri="{FF2B5EF4-FFF2-40B4-BE49-F238E27FC236}">
                <a16:creationId xmlns:a16="http://schemas.microsoft.com/office/drawing/2014/main" id="{6A0BAA29-7637-4B8C-B952-451F4B8DF2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06388" y="2928541"/>
            <a:ext cx="1081015" cy="1081015"/>
          </a:xfrm>
          <a:prstGeom prst="rect">
            <a:avLst/>
          </a:prstGeom>
        </p:spPr>
      </p:pic>
      <p:pic>
        <p:nvPicPr>
          <p:cNvPr id="61" name="Graphic 60" descr="Handshake outline">
            <a:extLst>
              <a:ext uri="{FF2B5EF4-FFF2-40B4-BE49-F238E27FC236}">
                <a16:creationId xmlns:a16="http://schemas.microsoft.com/office/drawing/2014/main" id="{66E0E38E-67EB-4D2E-8C85-3E4D3F9E97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2937" y="4227718"/>
            <a:ext cx="755555" cy="755555"/>
          </a:xfrm>
          <a:prstGeom prst="rect">
            <a:avLst/>
          </a:prstGeom>
        </p:spPr>
      </p:pic>
      <p:pic>
        <p:nvPicPr>
          <p:cNvPr id="62" name="Graphic 61" descr="Target Audience outline">
            <a:extLst>
              <a:ext uri="{FF2B5EF4-FFF2-40B4-BE49-F238E27FC236}">
                <a16:creationId xmlns:a16="http://schemas.microsoft.com/office/drawing/2014/main" id="{703A8620-026F-4786-88D3-A1513AE6CF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21332" y="2060945"/>
            <a:ext cx="711589" cy="711589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3AB78BF0-095C-456A-88BF-D51D32943B5C}"/>
              </a:ext>
            </a:extLst>
          </p:cNvPr>
          <p:cNvGrpSpPr/>
          <p:nvPr/>
        </p:nvGrpSpPr>
        <p:grpSpPr>
          <a:xfrm>
            <a:off x="9738310" y="2677477"/>
            <a:ext cx="2112780" cy="1659485"/>
            <a:chOff x="8921977" y="1466725"/>
            <a:chExt cx="2926080" cy="165948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6C4FED2-1137-44F8-94F7-8D75AA91AA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36A5FA3-12F2-483C-A15B-1537F1B31F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EE7E5A3-3C90-4A46-A425-AF3E1D873D35}"/>
              </a:ext>
            </a:extLst>
          </p:cNvPr>
          <p:cNvGrpSpPr/>
          <p:nvPr/>
        </p:nvGrpSpPr>
        <p:grpSpPr>
          <a:xfrm>
            <a:off x="338440" y="2677477"/>
            <a:ext cx="2112780" cy="1659485"/>
            <a:chOff x="332936" y="2627766"/>
            <a:chExt cx="2926080" cy="165948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CB3BF8B-7F85-4AA0-A635-E684D5833B9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4732AD-F727-4C1D-83E8-DC4A8475BB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EA70F5D-B0E6-49D3-ADA6-9EE9759EA6AE}"/>
              </a:ext>
            </a:extLst>
          </p:cNvPr>
          <p:cNvGrpSpPr/>
          <p:nvPr/>
        </p:nvGrpSpPr>
        <p:grpSpPr>
          <a:xfrm>
            <a:off x="3850882" y="5133852"/>
            <a:ext cx="4490237" cy="920821"/>
            <a:chOff x="332936" y="4652338"/>
            <a:chExt cx="2926080" cy="92082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423B5EA-438C-4004-888D-0842C193685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E484768-94DE-4626-B448-01E7EA0017A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CFF6381-76BC-42F3-8010-2F25100EC735}"/>
              </a:ext>
            </a:extLst>
          </p:cNvPr>
          <p:cNvGrpSpPr/>
          <p:nvPr/>
        </p:nvGrpSpPr>
        <p:grpSpPr>
          <a:xfrm>
            <a:off x="3849603" y="931195"/>
            <a:ext cx="4490237" cy="920821"/>
            <a:chOff x="332936" y="4652338"/>
            <a:chExt cx="2926080" cy="92082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351CED2-CDC1-40FB-85D6-864A4B459B8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095B259-1A5E-4E92-81BE-F1A42773AC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Eye Pie Chart – Slide Template</a:t>
            </a:r>
          </a:p>
        </p:txBody>
      </p:sp>
      <p:sp>
        <p:nvSpPr>
          <p:cNvPr id="49" name="Oval">
            <a:extLst>
              <a:ext uri="{FF2B5EF4-FFF2-40B4-BE49-F238E27FC236}">
                <a16:creationId xmlns:a16="http://schemas.microsoft.com/office/drawing/2014/main" id="{5A607AE4-F462-497D-B274-9AD5CD8EE274}"/>
              </a:ext>
            </a:extLst>
          </p:cNvPr>
          <p:cNvSpPr/>
          <p:nvPr/>
        </p:nvSpPr>
        <p:spPr>
          <a:xfrm>
            <a:off x="2797175" y="1905637"/>
            <a:ext cx="6597650" cy="32206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AC504BF-7F52-4E8F-957F-3FB4C11F2253}"/>
              </a:ext>
            </a:extLst>
          </p:cNvPr>
          <p:cNvGrpSpPr/>
          <p:nvPr/>
        </p:nvGrpSpPr>
        <p:grpSpPr>
          <a:xfrm>
            <a:off x="5419231" y="2839169"/>
            <a:ext cx="1353539" cy="1353541"/>
            <a:chOff x="5432834" y="2137390"/>
            <a:chExt cx="1353539" cy="1353541"/>
          </a:xfrm>
        </p:grpSpPr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DDA7E552-68DA-4C68-8E55-90B3D4B87540}"/>
                </a:ext>
              </a:extLst>
            </p:cNvPr>
            <p:cNvSpPr/>
            <p:nvPr/>
          </p:nvSpPr>
          <p:spPr>
            <a:xfrm>
              <a:off x="5432834" y="2137390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CBBD335-8734-45C7-9158-E1A31B7ED3CA}"/>
                </a:ext>
              </a:extLst>
            </p:cNvPr>
            <p:cNvSpPr/>
            <p:nvPr/>
          </p:nvSpPr>
          <p:spPr>
            <a:xfrm>
              <a:off x="5738909" y="2460471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EB3DFFA3-9DB5-483F-89B5-650554A699E3}"/>
                </a:ext>
              </a:extLst>
            </p:cNvPr>
            <p:cNvSpPr/>
            <p:nvPr/>
          </p:nvSpPr>
          <p:spPr>
            <a:xfrm>
              <a:off x="5568868" y="2341440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AB78BF0-095C-456A-88BF-D51D32943B5C}"/>
              </a:ext>
            </a:extLst>
          </p:cNvPr>
          <p:cNvGrpSpPr/>
          <p:nvPr/>
        </p:nvGrpSpPr>
        <p:grpSpPr>
          <a:xfrm>
            <a:off x="9738310" y="2677477"/>
            <a:ext cx="2112780" cy="1659485"/>
            <a:chOff x="8921977" y="1466725"/>
            <a:chExt cx="2926080" cy="165948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6C4FED2-1137-44F8-94F7-8D75AA91AA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36A5FA3-12F2-483C-A15B-1537F1B31F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EE7E5A3-3C90-4A46-A425-AF3E1D873D35}"/>
              </a:ext>
            </a:extLst>
          </p:cNvPr>
          <p:cNvGrpSpPr/>
          <p:nvPr/>
        </p:nvGrpSpPr>
        <p:grpSpPr>
          <a:xfrm>
            <a:off x="338440" y="2677477"/>
            <a:ext cx="2112780" cy="1659485"/>
            <a:chOff x="332936" y="2627766"/>
            <a:chExt cx="2926080" cy="165948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CB3BF8B-7F85-4AA0-A635-E684D5833B9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4732AD-F727-4C1D-83E8-DC4A8475BB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EA70F5D-B0E6-49D3-ADA6-9EE9759EA6AE}"/>
              </a:ext>
            </a:extLst>
          </p:cNvPr>
          <p:cNvGrpSpPr/>
          <p:nvPr/>
        </p:nvGrpSpPr>
        <p:grpSpPr>
          <a:xfrm>
            <a:off x="3850882" y="5133852"/>
            <a:ext cx="4490237" cy="920821"/>
            <a:chOff x="332936" y="4652338"/>
            <a:chExt cx="2926080" cy="92082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423B5EA-438C-4004-888D-0842C193685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E484768-94DE-4626-B448-01E7EA0017A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CFF6381-76BC-42F3-8010-2F25100EC735}"/>
              </a:ext>
            </a:extLst>
          </p:cNvPr>
          <p:cNvGrpSpPr/>
          <p:nvPr/>
        </p:nvGrpSpPr>
        <p:grpSpPr>
          <a:xfrm>
            <a:off x="3849603" y="931195"/>
            <a:ext cx="4490237" cy="920821"/>
            <a:chOff x="332936" y="4652338"/>
            <a:chExt cx="2926080" cy="92082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351CED2-CDC1-40FB-85D6-864A4B459B8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095B259-1A5E-4E92-81BE-F1A42773AC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29" name="Shape">
            <a:extLst>
              <a:ext uri="{FF2B5EF4-FFF2-40B4-BE49-F238E27FC236}">
                <a16:creationId xmlns:a16="http://schemas.microsoft.com/office/drawing/2014/main" id="{FA7638C7-0F2A-45CF-961D-E62D0504266E}"/>
              </a:ext>
            </a:extLst>
          </p:cNvPr>
          <p:cNvSpPr/>
          <p:nvPr/>
        </p:nvSpPr>
        <p:spPr>
          <a:xfrm>
            <a:off x="3100275" y="2207411"/>
            <a:ext cx="2437561" cy="2611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21443" y="14948"/>
                </a:moveTo>
                <a:cubicBezTo>
                  <a:pt x="20396" y="13852"/>
                  <a:pt x="19738" y="12403"/>
                  <a:pt x="19738" y="10800"/>
                </a:cubicBezTo>
                <a:cubicBezTo>
                  <a:pt x="19738" y="9211"/>
                  <a:pt x="20381" y="7748"/>
                  <a:pt x="21443" y="6652"/>
                </a:cubicBezTo>
                <a:lnTo>
                  <a:pt x="14368" y="0"/>
                </a:lnTo>
                <a:cubicBezTo>
                  <a:pt x="8160" y="1884"/>
                  <a:pt x="3194" y="5189"/>
                  <a:pt x="471" y="9267"/>
                </a:cubicBezTo>
                <a:cubicBezTo>
                  <a:pt x="-157" y="10195"/>
                  <a:pt x="-157" y="11391"/>
                  <a:pt x="471" y="12333"/>
                </a:cubicBezTo>
                <a:cubicBezTo>
                  <a:pt x="3194" y="16411"/>
                  <a:pt x="8160" y="19716"/>
                  <a:pt x="14368" y="21600"/>
                </a:cubicBezTo>
                <a:lnTo>
                  <a:pt x="21443" y="1494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B16C6419-53C0-4A31-8FBE-B4F974F3DA25}"/>
              </a:ext>
            </a:extLst>
          </p:cNvPr>
          <p:cNvSpPr/>
          <p:nvPr/>
        </p:nvSpPr>
        <p:spPr>
          <a:xfrm>
            <a:off x="4817703" y="2003358"/>
            <a:ext cx="2554040" cy="95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43" y="21600"/>
                </a:moveTo>
                <a:cubicBezTo>
                  <a:pt x="7665" y="18919"/>
                  <a:pt x="9146" y="17234"/>
                  <a:pt x="10786" y="17234"/>
                </a:cubicBezTo>
                <a:cubicBezTo>
                  <a:pt x="12411" y="17234"/>
                  <a:pt x="13906" y="18881"/>
                  <a:pt x="15028" y="21600"/>
                </a:cubicBezTo>
                <a:lnTo>
                  <a:pt x="21600" y="4098"/>
                </a:lnTo>
                <a:cubicBezTo>
                  <a:pt x="18292" y="1455"/>
                  <a:pt x="14640" y="0"/>
                  <a:pt x="10800" y="0"/>
                </a:cubicBezTo>
                <a:cubicBezTo>
                  <a:pt x="6960" y="0"/>
                  <a:pt x="3308" y="1455"/>
                  <a:pt x="0" y="4098"/>
                </a:cubicBezTo>
                <a:lnTo>
                  <a:pt x="65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3ECC404-7A4F-48A4-A4EF-756AF6F438D6}"/>
              </a:ext>
            </a:extLst>
          </p:cNvPr>
          <p:cNvSpPr/>
          <p:nvPr/>
        </p:nvSpPr>
        <p:spPr>
          <a:xfrm>
            <a:off x="6654163" y="2207411"/>
            <a:ext cx="2437561" cy="2611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20972" y="9267"/>
                </a:moveTo>
                <a:cubicBezTo>
                  <a:pt x="18249" y="5189"/>
                  <a:pt x="13283" y="1884"/>
                  <a:pt x="7075" y="0"/>
                </a:cubicBezTo>
                <a:lnTo>
                  <a:pt x="0" y="6652"/>
                </a:lnTo>
                <a:cubicBezTo>
                  <a:pt x="1047" y="7748"/>
                  <a:pt x="1705" y="9197"/>
                  <a:pt x="1705" y="10800"/>
                </a:cubicBezTo>
                <a:cubicBezTo>
                  <a:pt x="1705" y="12389"/>
                  <a:pt x="1062" y="13852"/>
                  <a:pt x="0" y="14948"/>
                </a:cubicBezTo>
                <a:lnTo>
                  <a:pt x="7075" y="21600"/>
                </a:lnTo>
                <a:cubicBezTo>
                  <a:pt x="13283" y="19716"/>
                  <a:pt x="18249" y="16411"/>
                  <a:pt x="20972" y="12333"/>
                </a:cubicBezTo>
                <a:cubicBezTo>
                  <a:pt x="21600" y="11405"/>
                  <a:pt x="21600" y="10209"/>
                  <a:pt x="20972" y="92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4D32EAD-1F1A-4350-8084-66737B1FCB36}"/>
              </a:ext>
            </a:extLst>
          </p:cNvPr>
          <p:cNvSpPr/>
          <p:nvPr/>
        </p:nvSpPr>
        <p:spPr>
          <a:xfrm>
            <a:off x="4817704" y="4060873"/>
            <a:ext cx="2554037" cy="95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57" y="0"/>
                </a:moveTo>
                <a:cubicBezTo>
                  <a:pt x="13935" y="2681"/>
                  <a:pt x="12454" y="4366"/>
                  <a:pt x="10814" y="4366"/>
                </a:cubicBezTo>
                <a:cubicBezTo>
                  <a:pt x="9189" y="4366"/>
                  <a:pt x="7694" y="2719"/>
                  <a:pt x="6572" y="0"/>
                </a:cubicBezTo>
                <a:lnTo>
                  <a:pt x="0" y="17502"/>
                </a:lnTo>
                <a:cubicBezTo>
                  <a:pt x="3308" y="20145"/>
                  <a:pt x="6960" y="21600"/>
                  <a:pt x="10800" y="21600"/>
                </a:cubicBezTo>
                <a:cubicBezTo>
                  <a:pt x="14640" y="21600"/>
                  <a:pt x="18292" y="20145"/>
                  <a:pt x="21600" y="17502"/>
                </a:cubicBezTo>
                <a:lnTo>
                  <a:pt x="1505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3" name="Graphic 32" descr="Bar graph with upward trend outline">
            <a:extLst>
              <a:ext uri="{FF2B5EF4-FFF2-40B4-BE49-F238E27FC236}">
                <a16:creationId xmlns:a16="http://schemas.microsoft.com/office/drawing/2014/main" id="{247E648A-4D4C-46FE-8F63-345397CF9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4879" y="2979829"/>
            <a:ext cx="1066932" cy="1066932"/>
          </a:xfrm>
          <a:prstGeom prst="rect">
            <a:avLst/>
          </a:prstGeom>
        </p:spPr>
      </p:pic>
      <p:pic>
        <p:nvPicPr>
          <p:cNvPr id="34" name="Graphic 33" descr="Checklist outline">
            <a:extLst>
              <a:ext uri="{FF2B5EF4-FFF2-40B4-BE49-F238E27FC236}">
                <a16:creationId xmlns:a16="http://schemas.microsoft.com/office/drawing/2014/main" id="{6D00E6E5-5859-4338-85A6-DA08993C3F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06388" y="2928541"/>
            <a:ext cx="1081015" cy="1081015"/>
          </a:xfrm>
          <a:prstGeom prst="rect">
            <a:avLst/>
          </a:prstGeom>
        </p:spPr>
      </p:pic>
      <p:pic>
        <p:nvPicPr>
          <p:cNvPr id="35" name="Graphic 34" descr="Handshake outline">
            <a:extLst>
              <a:ext uri="{FF2B5EF4-FFF2-40B4-BE49-F238E27FC236}">
                <a16:creationId xmlns:a16="http://schemas.microsoft.com/office/drawing/2014/main" id="{9C117594-C531-42BB-BD56-62349482DE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2937" y="4227718"/>
            <a:ext cx="755555" cy="755555"/>
          </a:xfrm>
          <a:prstGeom prst="rect">
            <a:avLst/>
          </a:prstGeom>
        </p:spPr>
      </p:pic>
      <p:pic>
        <p:nvPicPr>
          <p:cNvPr id="36" name="Graphic 35" descr="Target Audience outline">
            <a:extLst>
              <a:ext uri="{FF2B5EF4-FFF2-40B4-BE49-F238E27FC236}">
                <a16:creationId xmlns:a16="http://schemas.microsoft.com/office/drawing/2014/main" id="{8C142752-6712-47B2-B0F8-33045B4AA4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21332" y="2060945"/>
            <a:ext cx="711589" cy="71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0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339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Eye Pie Chart – Slide Template</vt:lpstr>
      <vt:lpstr>4-Part Eye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 Eye Pie Chart</dc:title>
  <dc:creator>PresentationGO.com</dc:creator>
  <dc:description>© Copyright PresentationGO.com</dc:description>
  <dcterms:created xsi:type="dcterms:W3CDTF">2014-11-26T05:14:11Z</dcterms:created>
  <dcterms:modified xsi:type="dcterms:W3CDTF">2021-06-04T03:08:45Z</dcterms:modified>
  <cp:category>Charts &amp; Diagrams</cp:category>
</cp:coreProperties>
</file>