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8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16077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06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C66903-C2D4-4F4D-8B9B-B4A1D23B3348}"/>
              </a:ext>
            </a:extLst>
          </p:cNvPr>
          <p:cNvGrpSpPr/>
          <p:nvPr/>
        </p:nvGrpSpPr>
        <p:grpSpPr>
          <a:xfrm>
            <a:off x="3708400" y="1074737"/>
            <a:ext cx="4776788" cy="4775201"/>
            <a:chOff x="3708400" y="1074737"/>
            <a:chExt cx="4776788" cy="4775201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132EA5F3-5D07-4D5F-9E28-73CAFA78B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0463" y="2016125"/>
              <a:ext cx="2244725" cy="2892425"/>
            </a:xfrm>
            <a:custGeom>
              <a:avLst/>
              <a:gdLst>
                <a:gd name="T0" fmla="*/ 7588 w 11780"/>
                <a:gd name="T1" fmla="*/ 0 h 15178"/>
                <a:gd name="T2" fmla="*/ 7588 w 11780"/>
                <a:gd name="T3" fmla="*/ 15178 h 15178"/>
                <a:gd name="T4" fmla="*/ 0 w 11780"/>
                <a:gd name="T5" fmla="*/ 7589 h 15178"/>
                <a:gd name="T6" fmla="*/ 7588 w 11780"/>
                <a:gd name="T7" fmla="*/ 0 h 15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80" h="15178">
                  <a:moveTo>
                    <a:pt x="7588" y="0"/>
                  </a:moveTo>
                  <a:cubicBezTo>
                    <a:pt x="11780" y="4191"/>
                    <a:pt x="11780" y="10986"/>
                    <a:pt x="7588" y="15178"/>
                  </a:cubicBezTo>
                  <a:lnTo>
                    <a:pt x="0" y="7589"/>
                  </a:lnTo>
                  <a:lnTo>
                    <a:pt x="758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B1BE04A7-A4FF-45F1-A2B2-ABB5C4A62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788" y="3605213"/>
              <a:ext cx="2892425" cy="2244725"/>
            </a:xfrm>
            <a:custGeom>
              <a:avLst/>
              <a:gdLst>
                <a:gd name="T0" fmla="*/ 15177 w 15177"/>
                <a:gd name="T1" fmla="*/ 7589 h 11780"/>
                <a:gd name="T2" fmla="*/ 0 w 15177"/>
                <a:gd name="T3" fmla="*/ 7589 h 11780"/>
                <a:gd name="T4" fmla="*/ 7588 w 15177"/>
                <a:gd name="T5" fmla="*/ 0 h 11780"/>
                <a:gd name="T6" fmla="*/ 15177 w 15177"/>
                <a:gd name="T7" fmla="*/ 7589 h 1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77" h="11780">
                  <a:moveTo>
                    <a:pt x="15177" y="7589"/>
                  </a:moveTo>
                  <a:cubicBezTo>
                    <a:pt x="10986" y="11780"/>
                    <a:pt x="4191" y="11780"/>
                    <a:pt x="0" y="7589"/>
                  </a:cubicBezTo>
                  <a:lnTo>
                    <a:pt x="7588" y="0"/>
                  </a:lnTo>
                  <a:lnTo>
                    <a:pt x="15177" y="7589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BFA4BD24-8222-437E-9037-AE48F6416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400" y="2016125"/>
              <a:ext cx="2244725" cy="2892425"/>
            </a:xfrm>
            <a:custGeom>
              <a:avLst/>
              <a:gdLst>
                <a:gd name="T0" fmla="*/ 4192 w 11780"/>
                <a:gd name="T1" fmla="*/ 15178 h 15178"/>
                <a:gd name="T2" fmla="*/ 4192 w 11780"/>
                <a:gd name="T3" fmla="*/ 0 h 15178"/>
                <a:gd name="T4" fmla="*/ 11780 w 11780"/>
                <a:gd name="T5" fmla="*/ 7589 h 15178"/>
                <a:gd name="T6" fmla="*/ 4192 w 11780"/>
                <a:gd name="T7" fmla="*/ 15178 h 15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80" h="15178">
                  <a:moveTo>
                    <a:pt x="4192" y="15178"/>
                  </a:moveTo>
                  <a:cubicBezTo>
                    <a:pt x="0" y="10986"/>
                    <a:pt x="0" y="4191"/>
                    <a:pt x="4192" y="0"/>
                  </a:cubicBezTo>
                  <a:lnTo>
                    <a:pt x="11780" y="7589"/>
                  </a:lnTo>
                  <a:lnTo>
                    <a:pt x="4192" y="15178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8C94F2BE-F3AC-48A9-B9AD-1557DEAC1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788" y="1074737"/>
              <a:ext cx="2892425" cy="2244725"/>
            </a:xfrm>
            <a:custGeom>
              <a:avLst/>
              <a:gdLst>
                <a:gd name="T0" fmla="*/ 0 w 15177"/>
                <a:gd name="T1" fmla="*/ 4191 h 11780"/>
                <a:gd name="T2" fmla="*/ 15177 w 15177"/>
                <a:gd name="T3" fmla="*/ 4191 h 11780"/>
                <a:gd name="T4" fmla="*/ 7588 w 15177"/>
                <a:gd name="T5" fmla="*/ 11780 h 11780"/>
                <a:gd name="T6" fmla="*/ 0 w 15177"/>
                <a:gd name="T7" fmla="*/ 4191 h 1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77" h="11780">
                  <a:moveTo>
                    <a:pt x="0" y="4191"/>
                  </a:moveTo>
                  <a:cubicBezTo>
                    <a:pt x="4191" y="0"/>
                    <a:pt x="10986" y="0"/>
                    <a:pt x="15177" y="4191"/>
                  </a:cubicBezTo>
                  <a:lnTo>
                    <a:pt x="7588" y="11780"/>
                  </a:lnTo>
                  <a:lnTo>
                    <a:pt x="0" y="4191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Gear Cycle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BFACDA9-4843-4B98-9C08-B16064EE0E76}"/>
              </a:ext>
            </a:extLst>
          </p:cNvPr>
          <p:cNvGrpSpPr/>
          <p:nvPr/>
        </p:nvGrpSpPr>
        <p:grpSpPr>
          <a:xfrm>
            <a:off x="498037" y="3826290"/>
            <a:ext cx="2926080" cy="1290153"/>
            <a:chOff x="332936" y="4652338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501D40B-6D87-4D46-8953-E3C0E6F73B4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C51A018-E107-4264-8D4A-3468071CB39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21548FC-01CE-45BD-9AA3-F179D4F1F054}"/>
              </a:ext>
            </a:extLst>
          </p:cNvPr>
          <p:cNvGrpSpPr/>
          <p:nvPr/>
        </p:nvGrpSpPr>
        <p:grpSpPr>
          <a:xfrm>
            <a:off x="498037" y="1806097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EBE5DFC-4056-441B-89A6-06DFC2B72C8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34E5B71-79C3-4F94-A10C-5C2F9B51F2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8428FFF-2103-4C76-81B2-BBE8D56CB830}"/>
              </a:ext>
            </a:extLst>
          </p:cNvPr>
          <p:cNvSpPr/>
          <p:nvPr/>
        </p:nvSpPr>
        <p:spPr>
          <a:xfrm>
            <a:off x="4333705" y="1700611"/>
            <a:ext cx="3523498" cy="3521319"/>
          </a:xfrm>
          <a:custGeom>
            <a:avLst/>
            <a:gdLst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588146 w 3523498"/>
              <a:gd name="connsiteY27" fmla="*/ 3061928 h 3521319"/>
              <a:gd name="connsiteX28" fmla="*/ 471029 w 3523498"/>
              <a:gd name="connsiteY28" fmla="*/ 2921388 h 3521319"/>
              <a:gd name="connsiteX29" fmla="*/ 336364 w 3523498"/>
              <a:gd name="connsiteY29" fmla="*/ 3056049 h 3521319"/>
              <a:gd name="connsiteX30" fmla="*/ 0 w 3523498"/>
              <a:gd name="connsiteY30" fmla="*/ 2538284 h 3521319"/>
              <a:gd name="connsiteX31" fmla="*/ 334243 w 3523498"/>
              <a:gd name="connsiteY31" fmla="*/ 2225930 h 3521319"/>
              <a:gd name="connsiteX32" fmla="*/ 694586 w 3523498"/>
              <a:gd name="connsiteY32" fmla="*/ 1889612 h 3521319"/>
              <a:gd name="connsiteX33" fmla="*/ 694586 w 3523498"/>
              <a:gd name="connsiteY33" fmla="*/ 1631708 h 3521319"/>
              <a:gd name="connsiteX34" fmla="*/ 334243 w 3523498"/>
              <a:gd name="connsiteY34" fmla="*/ 1295389 h 3521319"/>
              <a:gd name="connsiteX35" fmla="*/ 0 w 3523498"/>
              <a:gd name="connsiteY35" fmla="*/ 983035 h 3521319"/>
              <a:gd name="connsiteX36" fmla="*/ 336364 w 3523498"/>
              <a:gd name="connsiteY36" fmla="*/ 465271 h 3521319"/>
              <a:gd name="connsiteX37" fmla="*/ 473527 w 3523498"/>
              <a:gd name="connsiteY37" fmla="*/ 602430 h 3521319"/>
              <a:gd name="connsiteX38" fmla="*/ 606260 w 3523498"/>
              <a:gd name="connsiteY38" fmla="*/ 477505 h 3521319"/>
              <a:gd name="connsiteX39" fmla="*/ 465232 w 3523498"/>
              <a:gd name="connsiteY39" fmla="*/ 336482 h 3521319"/>
              <a:gd name="connsiteX40" fmla="*/ 982991 w 3523498"/>
              <a:gd name="connsiteY40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471029 w 3523498"/>
              <a:gd name="connsiteY27" fmla="*/ 2921388 h 3521319"/>
              <a:gd name="connsiteX28" fmla="*/ 336364 w 3523498"/>
              <a:gd name="connsiteY28" fmla="*/ 3056049 h 3521319"/>
              <a:gd name="connsiteX29" fmla="*/ 0 w 3523498"/>
              <a:gd name="connsiteY29" fmla="*/ 2538284 h 3521319"/>
              <a:gd name="connsiteX30" fmla="*/ 334243 w 3523498"/>
              <a:gd name="connsiteY30" fmla="*/ 2225930 h 3521319"/>
              <a:gd name="connsiteX31" fmla="*/ 694586 w 3523498"/>
              <a:gd name="connsiteY31" fmla="*/ 1889612 h 3521319"/>
              <a:gd name="connsiteX32" fmla="*/ 694586 w 3523498"/>
              <a:gd name="connsiteY32" fmla="*/ 1631708 h 3521319"/>
              <a:gd name="connsiteX33" fmla="*/ 334243 w 3523498"/>
              <a:gd name="connsiteY33" fmla="*/ 1295389 h 3521319"/>
              <a:gd name="connsiteX34" fmla="*/ 0 w 3523498"/>
              <a:gd name="connsiteY34" fmla="*/ 983035 h 3521319"/>
              <a:gd name="connsiteX35" fmla="*/ 336364 w 3523498"/>
              <a:gd name="connsiteY35" fmla="*/ 465271 h 3521319"/>
              <a:gd name="connsiteX36" fmla="*/ 473527 w 3523498"/>
              <a:gd name="connsiteY36" fmla="*/ 602430 h 3521319"/>
              <a:gd name="connsiteX37" fmla="*/ 606260 w 3523498"/>
              <a:gd name="connsiteY37" fmla="*/ 477505 h 3521319"/>
              <a:gd name="connsiteX38" fmla="*/ 465232 w 3523498"/>
              <a:gd name="connsiteY38" fmla="*/ 336482 h 3521319"/>
              <a:gd name="connsiteX39" fmla="*/ 982991 w 3523498"/>
              <a:gd name="connsiteY39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336364 w 3523498"/>
              <a:gd name="connsiteY27" fmla="*/ 3056049 h 3521319"/>
              <a:gd name="connsiteX28" fmla="*/ 0 w 3523498"/>
              <a:gd name="connsiteY28" fmla="*/ 2538284 h 3521319"/>
              <a:gd name="connsiteX29" fmla="*/ 334243 w 3523498"/>
              <a:gd name="connsiteY29" fmla="*/ 2225930 h 3521319"/>
              <a:gd name="connsiteX30" fmla="*/ 694586 w 3523498"/>
              <a:gd name="connsiteY30" fmla="*/ 1889612 h 3521319"/>
              <a:gd name="connsiteX31" fmla="*/ 694586 w 3523498"/>
              <a:gd name="connsiteY31" fmla="*/ 1631708 h 3521319"/>
              <a:gd name="connsiteX32" fmla="*/ 334243 w 3523498"/>
              <a:gd name="connsiteY32" fmla="*/ 1295389 h 3521319"/>
              <a:gd name="connsiteX33" fmla="*/ 0 w 3523498"/>
              <a:gd name="connsiteY33" fmla="*/ 983035 h 3521319"/>
              <a:gd name="connsiteX34" fmla="*/ 336364 w 3523498"/>
              <a:gd name="connsiteY34" fmla="*/ 465271 h 3521319"/>
              <a:gd name="connsiteX35" fmla="*/ 473527 w 3523498"/>
              <a:gd name="connsiteY35" fmla="*/ 602430 h 3521319"/>
              <a:gd name="connsiteX36" fmla="*/ 606260 w 3523498"/>
              <a:gd name="connsiteY36" fmla="*/ 477505 h 3521319"/>
              <a:gd name="connsiteX37" fmla="*/ 465232 w 3523498"/>
              <a:gd name="connsiteY37" fmla="*/ 336482 h 3521319"/>
              <a:gd name="connsiteX38" fmla="*/ 982991 w 3523498"/>
              <a:gd name="connsiteY38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336364 w 3523498"/>
              <a:gd name="connsiteY27" fmla="*/ 3056049 h 3521319"/>
              <a:gd name="connsiteX28" fmla="*/ 0 w 3523498"/>
              <a:gd name="connsiteY28" fmla="*/ 2538284 h 3521319"/>
              <a:gd name="connsiteX29" fmla="*/ 334243 w 3523498"/>
              <a:gd name="connsiteY29" fmla="*/ 2225930 h 3521319"/>
              <a:gd name="connsiteX30" fmla="*/ 694586 w 3523498"/>
              <a:gd name="connsiteY30" fmla="*/ 1889612 h 3521319"/>
              <a:gd name="connsiteX31" fmla="*/ 694586 w 3523498"/>
              <a:gd name="connsiteY31" fmla="*/ 1631708 h 3521319"/>
              <a:gd name="connsiteX32" fmla="*/ 334243 w 3523498"/>
              <a:gd name="connsiteY32" fmla="*/ 1295389 h 3521319"/>
              <a:gd name="connsiteX33" fmla="*/ 0 w 3523498"/>
              <a:gd name="connsiteY33" fmla="*/ 983035 h 3521319"/>
              <a:gd name="connsiteX34" fmla="*/ 336364 w 3523498"/>
              <a:gd name="connsiteY34" fmla="*/ 465271 h 3521319"/>
              <a:gd name="connsiteX35" fmla="*/ 606260 w 3523498"/>
              <a:gd name="connsiteY35" fmla="*/ 477505 h 3521319"/>
              <a:gd name="connsiteX36" fmla="*/ 465232 w 3523498"/>
              <a:gd name="connsiteY36" fmla="*/ 336482 h 3521319"/>
              <a:gd name="connsiteX37" fmla="*/ 982991 w 3523498"/>
              <a:gd name="connsiteY37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336364 w 3523498"/>
              <a:gd name="connsiteY27" fmla="*/ 3056049 h 3521319"/>
              <a:gd name="connsiteX28" fmla="*/ 0 w 3523498"/>
              <a:gd name="connsiteY28" fmla="*/ 2538284 h 3521319"/>
              <a:gd name="connsiteX29" fmla="*/ 334243 w 3523498"/>
              <a:gd name="connsiteY29" fmla="*/ 2225930 h 3521319"/>
              <a:gd name="connsiteX30" fmla="*/ 694586 w 3523498"/>
              <a:gd name="connsiteY30" fmla="*/ 1889612 h 3521319"/>
              <a:gd name="connsiteX31" fmla="*/ 694586 w 3523498"/>
              <a:gd name="connsiteY31" fmla="*/ 1631708 h 3521319"/>
              <a:gd name="connsiteX32" fmla="*/ 334243 w 3523498"/>
              <a:gd name="connsiteY32" fmla="*/ 1295389 h 3521319"/>
              <a:gd name="connsiteX33" fmla="*/ 0 w 3523498"/>
              <a:gd name="connsiteY33" fmla="*/ 983035 h 3521319"/>
              <a:gd name="connsiteX34" fmla="*/ 336364 w 3523498"/>
              <a:gd name="connsiteY34" fmla="*/ 465271 h 3521319"/>
              <a:gd name="connsiteX35" fmla="*/ 465232 w 3523498"/>
              <a:gd name="connsiteY35" fmla="*/ 336482 h 3521319"/>
              <a:gd name="connsiteX36" fmla="*/ 982991 w 3523498"/>
              <a:gd name="connsiteY36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013793 w 3523498"/>
              <a:gd name="connsiteY7" fmla="*/ 638607 h 3521319"/>
              <a:gd name="connsiteX8" fmla="*/ 3187135 w 3523498"/>
              <a:gd name="connsiteY8" fmla="*/ 465271 h 3521319"/>
              <a:gd name="connsiteX9" fmla="*/ 3523498 w 3523498"/>
              <a:gd name="connsiteY9" fmla="*/ 983035 h 3521319"/>
              <a:gd name="connsiteX10" fmla="*/ 3189255 w 3523498"/>
              <a:gd name="connsiteY10" fmla="*/ 1295389 h 3521319"/>
              <a:gd name="connsiteX11" fmla="*/ 2828912 w 3523498"/>
              <a:gd name="connsiteY11" fmla="*/ 1631708 h 3521319"/>
              <a:gd name="connsiteX12" fmla="*/ 2828912 w 3523498"/>
              <a:gd name="connsiteY12" fmla="*/ 1889612 h 3521319"/>
              <a:gd name="connsiteX13" fmla="*/ 3189255 w 3523498"/>
              <a:gd name="connsiteY13" fmla="*/ 2225930 h 3521319"/>
              <a:gd name="connsiteX14" fmla="*/ 3523498 w 3523498"/>
              <a:gd name="connsiteY14" fmla="*/ 2538284 h 3521319"/>
              <a:gd name="connsiteX15" fmla="*/ 3187135 w 3523498"/>
              <a:gd name="connsiteY15" fmla="*/ 3056049 h 3521319"/>
              <a:gd name="connsiteX16" fmla="*/ 3025748 w 3523498"/>
              <a:gd name="connsiteY16" fmla="*/ 2894667 h 3521319"/>
              <a:gd name="connsiteX17" fmla="*/ 2903974 w 3523498"/>
              <a:gd name="connsiteY17" fmla="*/ 3032834 h 3521319"/>
              <a:gd name="connsiteX18" fmla="*/ 3055982 w 3523498"/>
              <a:gd name="connsiteY18" fmla="*/ 3184838 h 3521319"/>
              <a:gd name="connsiteX19" fmla="*/ 2538387 w 3523498"/>
              <a:gd name="connsiteY19" fmla="*/ 3521319 h 3521319"/>
              <a:gd name="connsiteX20" fmla="*/ 2226003 w 3523498"/>
              <a:gd name="connsiteY20" fmla="*/ 3187120 h 3521319"/>
              <a:gd name="connsiteX21" fmla="*/ 1889476 w 3523498"/>
              <a:gd name="connsiteY21" fmla="*/ 2826674 h 3521319"/>
              <a:gd name="connsiteX22" fmla="*/ 1631739 w 3523498"/>
              <a:gd name="connsiteY22" fmla="*/ 2826674 h 3521319"/>
              <a:gd name="connsiteX23" fmla="*/ 1295375 w 3523498"/>
              <a:gd name="connsiteY23" fmla="*/ 3187120 h 3521319"/>
              <a:gd name="connsiteX24" fmla="*/ 982991 w 3523498"/>
              <a:gd name="connsiteY24" fmla="*/ 3521319 h 3521319"/>
              <a:gd name="connsiteX25" fmla="*/ 465232 w 3523498"/>
              <a:gd name="connsiteY25" fmla="*/ 3184838 h 3521319"/>
              <a:gd name="connsiteX26" fmla="*/ 336364 w 3523498"/>
              <a:gd name="connsiteY26" fmla="*/ 3056049 h 3521319"/>
              <a:gd name="connsiteX27" fmla="*/ 0 w 3523498"/>
              <a:gd name="connsiteY27" fmla="*/ 2538284 h 3521319"/>
              <a:gd name="connsiteX28" fmla="*/ 334243 w 3523498"/>
              <a:gd name="connsiteY28" fmla="*/ 2225930 h 3521319"/>
              <a:gd name="connsiteX29" fmla="*/ 694586 w 3523498"/>
              <a:gd name="connsiteY29" fmla="*/ 1889612 h 3521319"/>
              <a:gd name="connsiteX30" fmla="*/ 694586 w 3523498"/>
              <a:gd name="connsiteY30" fmla="*/ 1631708 h 3521319"/>
              <a:gd name="connsiteX31" fmla="*/ 334243 w 3523498"/>
              <a:gd name="connsiteY31" fmla="*/ 1295389 h 3521319"/>
              <a:gd name="connsiteX32" fmla="*/ 0 w 3523498"/>
              <a:gd name="connsiteY32" fmla="*/ 983035 h 3521319"/>
              <a:gd name="connsiteX33" fmla="*/ 336364 w 3523498"/>
              <a:gd name="connsiteY33" fmla="*/ 465271 h 3521319"/>
              <a:gd name="connsiteX34" fmla="*/ 465232 w 3523498"/>
              <a:gd name="connsiteY34" fmla="*/ 336482 h 3521319"/>
              <a:gd name="connsiteX35" fmla="*/ 982991 w 3523498"/>
              <a:gd name="connsiteY35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187135 w 3523498"/>
              <a:gd name="connsiteY7" fmla="*/ 465271 h 3521319"/>
              <a:gd name="connsiteX8" fmla="*/ 3523498 w 3523498"/>
              <a:gd name="connsiteY8" fmla="*/ 983035 h 3521319"/>
              <a:gd name="connsiteX9" fmla="*/ 3189255 w 3523498"/>
              <a:gd name="connsiteY9" fmla="*/ 1295389 h 3521319"/>
              <a:gd name="connsiteX10" fmla="*/ 2828912 w 3523498"/>
              <a:gd name="connsiteY10" fmla="*/ 1631708 h 3521319"/>
              <a:gd name="connsiteX11" fmla="*/ 2828912 w 3523498"/>
              <a:gd name="connsiteY11" fmla="*/ 1889612 h 3521319"/>
              <a:gd name="connsiteX12" fmla="*/ 3189255 w 3523498"/>
              <a:gd name="connsiteY12" fmla="*/ 2225930 h 3521319"/>
              <a:gd name="connsiteX13" fmla="*/ 3523498 w 3523498"/>
              <a:gd name="connsiteY13" fmla="*/ 2538284 h 3521319"/>
              <a:gd name="connsiteX14" fmla="*/ 3187135 w 3523498"/>
              <a:gd name="connsiteY14" fmla="*/ 3056049 h 3521319"/>
              <a:gd name="connsiteX15" fmla="*/ 3025748 w 3523498"/>
              <a:gd name="connsiteY15" fmla="*/ 2894667 h 3521319"/>
              <a:gd name="connsiteX16" fmla="*/ 2903974 w 3523498"/>
              <a:gd name="connsiteY16" fmla="*/ 3032834 h 3521319"/>
              <a:gd name="connsiteX17" fmla="*/ 3055982 w 3523498"/>
              <a:gd name="connsiteY17" fmla="*/ 3184838 h 3521319"/>
              <a:gd name="connsiteX18" fmla="*/ 2538387 w 3523498"/>
              <a:gd name="connsiteY18" fmla="*/ 3521319 h 3521319"/>
              <a:gd name="connsiteX19" fmla="*/ 2226003 w 3523498"/>
              <a:gd name="connsiteY19" fmla="*/ 3187120 h 3521319"/>
              <a:gd name="connsiteX20" fmla="*/ 1889476 w 3523498"/>
              <a:gd name="connsiteY20" fmla="*/ 2826674 h 3521319"/>
              <a:gd name="connsiteX21" fmla="*/ 1631739 w 3523498"/>
              <a:gd name="connsiteY21" fmla="*/ 2826674 h 3521319"/>
              <a:gd name="connsiteX22" fmla="*/ 1295375 w 3523498"/>
              <a:gd name="connsiteY22" fmla="*/ 3187120 h 3521319"/>
              <a:gd name="connsiteX23" fmla="*/ 982991 w 3523498"/>
              <a:gd name="connsiteY23" fmla="*/ 3521319 h 3521319"/>
              <a:gd name="connsiteX24" fmla="*/ 465232 w 3523498"/>
              <a:gd name="connsiteY24" fmla="*/ 3184838 h 3521319"/>
              <a:gd name="connsiteX25" fmla="*/ 336364 w 3523498"/>
              <a:gd name="connsiteY25" fmla="*/ 3056049 h 3521319"/>
              <a:gd name="connsiteX26" fmla="*/ 0 w 3523498"/>
              <a:gd name="connsiteY26" fmla="*/ 2538284 h 3521319"/>
              <a:gd name="connsiteX27" fmla="*/ 334243 w 3523498"/>
              <a:gd name="connsiteY27" fmla="*/ 2225930 h 3521319"/>
              <a:gd name="connsiteX28" fmla="*/ 694586 w 3523498"/>
              <a:gd name="connsiteY28" fmla="*/ 1889612 h 3521319"/>
              <a:gd name="connsiteX29" fmla="*/ 694586 w 3523498"/>
              <a:gd name="connsiteY29" fmla="*/ 1631708 h 3521319"/>
              <a:gd name="connsiteX30" fmla="*/ 334243 w 3523498"/>
              <a:gd name="connsiteY30" fmla="*/ 1295389 h 3521319"/>
              <a:gd name="connsiteX31" fmla="*/ 0 w 3523498"/>
              <a:gd name="connsiteY31" fmla="*/ 983035 h 3521319"/>
              <a:gd name="connsiteX32" fmla="*/ 336364 w 3523498"/>
              <a:gd name="connsiteY32" fmla="*/ 465271 h 3521319"/>
              <a:gd name="connsiteX33" fmla="*/ 465232 w 3523498"/>
              <a:gd name="connsiteY33" fmla="*/ 336482 h 3521319"/>
              <a:gd name="connsiteX34" fmla="*/ 982991 w 3523498"/>
              <a:gd name="connsiteY34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187135 w 3523498"/>
              <a:gd name="connsiteY7" fmla="*/ 465271 h 3521319"/>
              <a:gd name="connsiteX8" fmla="*/ 3523498 w 3523498"/>
              <a:gd name="connsiteY8" fmla="*/ 983035 h 3521319"/>
              <a:gd name="connsiteX9" fmla="*/ 3189255 w 3523498"/>
              <a:gd name="connsiteY9" fmla="*/ 1295389 h 3521319"/>
              <a:gd name="connsiteX10" fmla="*/ 2828912 w 3523498"/>
              <a:gd name="connsiteY10" fmla="*/ 1631708 h 3521319"/>
              <a:gd name="connsiteX11" fmla="*/ 2828912 w 3523498"/>
              <a:gd name="connsiteY11" fmla="*/ 1889612 h 3521319"/>
              <a:gd name="connsiteX12" fmla="*/ 3189255 w 3523498"/>
              <a:gd name="connsiteY12" fmla="*/ 2225930 h 3521319"/>
              <a:gd name="connsiteX13" fmla="*/ 3523498 w 3523498"/>
              <a:gd name="connsiteY13" fmla="*/ 2538284 h 3521319"/>
              <a:gd name="connsiteX14" fmla="*/ 3187135 w 3523498"/>
              <a:gd name="connsiteY14" fmla="*/ 3056049 h 3521319"/>
              <a:gd name="connsiteX15" fmla="*/ 2903974 w 3523498"/>
              <a:gd name="connsiteY15" fmla="*/ 3032834 h 3521319"/>
              <a:gd name="connsiteX16" fmla="*/ 3055982 w 3523498"/>
              <a:gd name="connsiteY16" fmla="*/ 3184838 h 3521319"/>
              <a:gd name="connsiteX17" fmla="*/ 2538387 w 3523498"/>
              <a:gd name="connsiteY17" fmla="*/ 3521319 h 3521319"/>
              <a:gd name="connsiteX18" fmla="*/ 2226003 w 3523498"/>
              <a:gd name="connsiteY18" fmla="*/ 3187120 h 3521319"/>
              <a:gd name="connsiteX19" fmla="*/ 1889476 w 3523498"/>
              <a:gd name="connsiteY19" fmla="*/ 2826674 h 3521319"/>
              <a:gd name="connsiteX20" fmla="*/ 1631739 w 3523498"/>
              <a:gd name="connsiteY20" fmla="*/ 2826674 h 3521319"/>
              <a:gd name="connsiteX21" fmla="*/ 1295375 w 3523498"/>
              <a:gd name="connsiteY21" fmla="*/ 3187120 h 3521319"/>
              <a:gd name="connsiteX22" fmla="*/ 982991 w 3523498"/>
              <a:gd name="connsiteY22" fmla="*/ 3521319 h 3521319"/>
              <a:gd name="connsiteX23" fmla="*/ 465232 w 3523498"/>
              <a:gd name="connsiteY23" fmla="*/ 3184838 h 3521319"/>
              <a:gd name="connsiteX24" fmla="*/ 336364 w 3523498"/>
              <a:gd name="connsiteY24" fmla="*/ 3056049 h 3521319"/>
              <a:gd name="connsiteX25" fmla="*/ 0 w 3523498"/>
              <a:gd name="connsiteY25" fmla="*/ 2538284 h 3521319"/>
              <a:gd name="connsiteX26" fmla="*/ 334243 w 3523498"/>
              <a:gd name="connsiteY26" fmla="*/ 2225930 h 3521319"/>
              <a:gd name="connsiteX27" fmla="*/ 694586 w 3523498"/>
              <a:gd name="connsiteY27" fmla="*/ 1889612 h 3521319"/>
              <a:gd name="connsiteX28" fmla="*/ 694586 w 3523498"/>
              <a:gd name="connsiteY28" fmla="*/ 1631708 h 3521319"/>
              <a:gd name="connsiteX29" fmla="*/ 334243 w 3523498"/>
              <a:gd name="connsiteY29" fmla="*/ 1295389 h 3521319"/>
              <a:gd name="connsiteX30" fmla="*/ 0 w 3523498"/>
              <a:gd name="connsiteY30" fmla="*/ 983035 h 3521319"/>
              <a:gd name="connsiteX31" fmla="*/ 336364 w 3523498"/>
              <a:gd name="connsiteY31" fmla="*/ 465271 h 3521319"/>
              <a:gd name="connsiteX32" fmla="*/ 465232 w 3523498"/>
              <a:gd name="connsiteY32" fmla="*/ 336482 h 3521319"/>
              <a:gd name="connsiteX33" fmla="*/ 982991 w 3523498"/>
              <a:gd name="connsiteY33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187135 w 3523498"/>
              <a:gd name="connsiteY7" fmla="*/ 465271 h 3521319"/>
              <a:gd name="connsiteX8" fmla="*/ 3523498 w 3523498"/>
              <a:gd name="connsiteY8" fmla="*/ 983035 h 3521319"/>
              <a:gd name="connsiteX9" fmla="*/ 3189255 w 3523498"/>
              <a:gd name="connsiteY9" fmla="*/ 1295389 h 3521319"/>
              <a:gd name="connsiteX10" fmla="*/ 2828912 w 3523498"/>
              <a:gd name="connsiteY10" fmla="*/ 1631708 h 3521319"/>
              <a:gd name="connsiteX11" fmla="*/ 2828912 w 3523498"/>
              <a:gd name="connsiteY11" fmla="*/ 1889612 h 3521319"/>
              <a:gd name="connsiteX12" fmla="*/ 3189255 w 3523498"/>
              <a:gd name="connsiteY12" fmla="*/ 2225930 h 3521319"/>
              <a:gd name="connsiteX13" fmla="*/ 3523498 w 3523498"/>
              <a:gd name="connsiteY13" fmla="*/ 2538284 h 3521319"/>
              <a:gd name="connsiteX14" fmla="*/ 3187135 w 3523498"/>
              <a:gd name="connsiteY14" fmla="*/ 3056049 h 3521319"/>
              <a:gd name="connsiteX15" fmla="*/ 3055982 w 3523498"/>
              <a:gd name="connsiteY15" fmla="*/ 3184838 h 3521319"/>
              <a:gd name="connsiteX16" fmla="*/ 2538387 w 3523498"/>
              <a:gd name="connsiteY16" fmla="*/ 3521319 h 3521319"/>
              <a:gd name="connsiteX17" fmla="*/ 2226003 w 3523498"/>
              <a:gd name="connsiteY17" fmla="*/ 3187120 h 3521319"/>
              <a:gd name="connsiteX18" fmla="*/ 1889476 w 3523498"/>
              <a:gd name="connsiteY18" fmla="*/ 2826674 h 3521319"/>
              <a:gd name="connsiteX19" fmla="*/ 1631739 w 3523498"/>
              <a:gd name="connsiteY19" fmla="*/ 2826674 h 3521319"/>
              <a:gd name="connsiteX20" fmla="*/ 1295375 w 3523498"/>
              <a:gd name="connsiteY20" fmla="*/ 3187120 h 3521319"/>
              <a:gd name="connsiteX21" fmla="*/ 982991 w 3523498"/>
              <a:gd name="connsiteY21" fmla="*/ 3521319 h 3521319"/>
              <a:gd name="connsiteX22" fmla="*/ 465232 w 3523498"/>
              <a:gd name="connsiteY22" fmla="*/ 3184838 h 3521319"/>
              <a:gd name="connsiteX23" fmla="*/ 336364 w 3523498"/>
              <a:gd name="connsiteY23" fmla="*/ 3056049 h 3521319"/>
              <a:gd name="connsiteX24" fmla="*/ 0 w 3523498"/>
              <a:gd name="connsiteY24" fmla="*/ 2538284 h 3521319"/>
              <a:gd name="connsiteX25" fmla="*/ 334243 w 3523498"/>
              <a:gd name="connsiteY25" fmla="*/ 2225930 h 3521319"/>
              <a:gd name="connsiteX26" fmla="*/ 694586 w 3523498"/>
              <a:gd name="connsiteY26" fmla="*/ 1889612 h 3521319"/>
              <a:gd name="connsiteX27" fmla="*/ 694586 w 3523498"/>
              <a:gd name="connsiteY27" fmla="*/ 1631708 h 3521319"/>
              <a:gd name="connsiteX28" fmla="*/ 334243 w 3523498"/>
              <a:gd name="connsiteY28" fmla="*/ 1295389 h 3521319"/>
              <a:gd name="connsiteX29" fmla="*/ 0 w 3523498"/>
              <a:gd name="connsiteY29" fmla="*/ 983035 h 3521319"/>
              <a:gd name="connsiteX30" fmla="*/ 336364 w 3523498"/>
              <a:gd name="connsiteY30" fmla="*/ 465271 h 3521319"/>
              <a:gd name="connsiteX31" fmla="*/ 465232 w 3523498"/>
              <a:gd name="connsiteY31" fmla="*/ 336482 h 3521319"/>
              <a:gd name="connsiteX32" fmla="*/ 982991 w 3523498"/>
              <a:gd name="connsiteY32" fmla="*/ 0 h 352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23498" h="3521319">
                <a:moveTo>
                  <a:pt x="982991" y="0"/>
                </a:moveTo>
                <a:lnTo>
                  <a:pt x="1295375" y="334199"/>
                </a:lnTo>
                <a:lnTo>
                  <a:pt x="1631739" y="694646"/>
                </a:lnTo>
                <a:cubicBezTo>
                  <a:pt x="1701719" y="768984"/>
                  <a:pt x="1819659" y="768984"/>
                  <a:pt x="1889476" y="694646"/>
                </a:cubicBezTo>
                <a:lnTo>
                  <a:pt x="2226003" y="334199"/>
                </a:lnTo>
                <a:lnTo>
                  <a:pt x="2538387" y="0"/>
                </a:lnTo>
                <a:cubicBezTo>
                  <a:pt x="2728427" y="85262"/>
                  <a:pt x="2903134" y="198726"/>
                  <a:pt x="3055982" y="336482"/>
                </a:cubicBezTo>
                <a:lnTo>
                  <a:pt x="3187135" y="465271"/>
                </a:lnTo>
                <a:cubicBezTo>
                  <a:pt x="3324649" y="618187"/>
                  <a:pt x="3438347" y="792949"/>
                  <a:pt x="3523498" y="983035"/>
                </a:cubicBezTo>
                <a:lnTo>
                  <a:pt x="3189255" y="1295389"/>
                </a:lnTo>
                <a:lnTo>
                  <a:pt x="2828912" y="1631708"/>
                </a:lnTo>
                <a:cubicBezTo>
                  <a:pt x="2754527" y="1701645"/>
                  <a:pt x="2754527" y="1819674"/>
                  <a:pt x="2828912" y="1889612"/>
                </a:cubicBezTo>
                <a:lnTo>
                  <a:pt x="3189255" y="2225930"/>
                </a:lnTo>
                <a:lnTo>
                  <a:pt x="3523498" y="2538284"/>
                </a:lnTo>
                <a:cubicBezTo>
                  <a:pt x="3438347" y="2728370"/>
                  <a:pt x="3324649" y="2903132"/>
                  <a:pt x="3187135" y="3056049"/>
                </a:cubicBezTo>
                <a:lnTo>
                  <a:pt x="3055982" y="3184838"/>
                </a:lnTo>
                <a:cubicBezTo>
                  <a:pt x="2903134" y="3322593"/>
                  <a:pt x="2728427" y="3436058"/>
                  <a:pt x="2538387" y="3521319"/>
                </a:cubicBezTo>
                <a:lnTo>
                  <a:pt x="2226003" y="3187120"/>
                </a:lnTo>
                <a:lnTo>
                  <a:pt x="1889476" y="2826674"/>
                </a:lnTo>
                <a:cubicBezTo>
                  <a:pt x="1819659" y="2752335"/>
                  <a:pt x="1701719" y="2752335"/>
                  <a:pt x="1631739" y="2826674"/>
                </a:cubicBezTo>
                <a:lnTo>
                  <a:pt x="1295375" y="3187120"/>
                </a:lnTo>
                <a:lnTo>
                  <a:pt x="982991" y="3521319"/>
                </a:lnTo>
                <a:cubicBezTo>
                  <a:pt x="792950" y="3436058"/>
                  <a:pt x="618244" y="3322593"/>
                  <a:pt x="465232" y="3184838"/>
                </a:cubicBezTo>
                <a:lnTo>
                  <a:pt x="336364" y="3056049"/>
                </a:lnTo>
                <a:cubicBezTo>
                  <a:pt x="198850" y="2903132"/>
                  <a:pt x="85151" y="2728370"/>
                  <a:pt x="0" y="2538284"/>
                </a:cubicBezTo>
                <a:lnTo>
                  <a:pt x="334243" y="2225930"/>
                </a:lnTo>
                <a:lnTo>
                  <a:pt x="694586" y="1889612"/>
                </a:lnTo>
                <a:cubicBezTo>
                  <a:pt x="768971" y="1819674"/>
                  <a:pt x="768971" y="1701645"/>
                  <a:pt x="694586" y="1631708"/>
                </a:cubicBezTo>
                <a:lnTo>
                  <a:pt x="334243" y="1295389"/>
                </a:lnTo>
                <a:lnTo>
                  <a:pt x="0" y="983035"/>
                </a:lnTo>
                <a:cubicBezTo>
                  <a:pt x="85151" y="792949"/>
                  <a:pt x="198850" y="618187"/>
                  <a:pt x="336364" y="465271"/>
                </a:cubicBezTo>
                <a:lnTo>
                  <a:pt x="465232" y="336482"/>
                </a:lnTo>
                <a:cubicBezTo>
                  <a:pt x="618244" y="198726"/>
                  <a:pt x="792950" y="85262"/>
                  <a:pt x="98299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C7C2381-7651-4237-AE9B-96AFE6AC5135}"/>
              </a:ext>
            </a:extLst>
          </p:cNvPr>
          <p:cNvSpPr/>
          <p:nvPr/>
        </p:nvSpPr>
        <p:spPr>
          <a:xfrm>
            <a:off x="5346326" y="2711597"/>
            <a:ext cx="1499348" cy="14993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44CA67F-A894-4CD4-ACB6-9E66D7F90043}"/>
              </a:ext>
            </a:extLst>
          </p:cNvPr>
          <p:cNvGrpSpPr/>
          <p:nvPr/>
        </p:nvGrpSpPr>
        <p:grpSpPr>
          <a:xfrm>
            <a:off x="8765737" y="3826290"/>
            <a:ext cx="2926080" cy="1290153"/>
            <a:chOff x="332936" y="4652338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9B3FB-77CF-407A-BE5D-D18991B3E66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15B1C30-DC15-4CC2-A55D-6E24A4F369D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9A8785C-AD9A-4BC3-93F8-F9F7A24D5DB0}"/>
              </a:ext>
            </a:extLst>
          </p:cNvPr>
          <p:cNvGrpSpPr/>
          <p:nvPr/>
        </p:nvGrpSpPr>
        <p:grpSpPr>
          <a:xfrm>
            <a:off x="8765737" y="1806097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E5999AE-76DF-4DA1-9B87-E8B4D084CB0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8C5EF09-D009-4512-AF67-738C4EF431F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7" name="Graphic 36" descr="Bullseye with solid fill">
            <a:extLst>
              <a:ext uri="{FF2B5EF4-FFF2-40B4-BE49-F238E27FC236}">
                <a16:creationId xmlns:a16="http://schemas.microsoft.com/office/drawing/2014/main" id="{1C345C16-5777-4E20-B474-D2ACAE01F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63376" y="3134855"/>
            <a:ext cx="654965" cy="6549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39" descr="Hourglass 30% with solid fill">
            <a:extLst>
              <a:ext uri="{FF2B5EF4-FFF2-40B4-BE49-F238E27FC236}">
                <a16:creationId xmlns:a16="http://schemas.microsoft.com/office/drawing/2014/main" id="{03C10133-C2BD-423B-ABA8-6BF1F24123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68518" y="1428470"/>
            <a:ext cx="654965" cy="6549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0" descr="Lightbulb with solid fill">
            <a:extLst>
              <a:ext uri="{FF2B5EF4-FFF2-40B4-BE49-F238E27FC236}">
                <a16:creationId xmlns:a16="http://schemas.microsoft.com/office/drawing/2014/main" id="{F584D1E0-31C3-4457-9793-D7D26AF4AD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76392" y="3134855"/>
            <a:ext cx="654965" cy="6549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1" descr="Research with solid fill">
            <a:extLst>
              <a:ext uri="{FF2B5EF4-FFF2-40B4-BE49-F238E27FC236}">
                <a16:creationId xmlns:a16="http://schemas.microsoft.com/office/drawing/2014/main" id="{DF2258DB-1B3A-4681-B5FA-DCACBFAA88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68518" y="4786196"/>
            <a:ext cx="654965" cy="6549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739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4C49880-59B1-4E42-8718-6F71515622B4}"/>
              </a:ext>
            </a:extLst>
          </p:cNvPr>
          <p:cNvGrpSpPr/>
          <p:nvPr/>
        </p:nvGrpSpPr>
        <p:grpSpPr>
          <a:xfrm>
            <a:off x="3708400" y="1074737"/>
            <a:ext cx="4776788" cy="4775201"/>
            <a:chOff x="3708400" y="1074737"/>
            <a:chExt cx="4776788" cy="4775201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132EA5F3-5D07-4D5F-9E28-73CAFA78B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0463" y="2016125"/>
              <a:ext cx="2244725" cy="2892425"/>
            </a:xfrm>
            <a:custGeom>
              <a:avLst/>
              <a:gdLst>
                <a:gd name="T0" fmla="*/ 7588 w 11780"/>
                <a:gd name="T1" fmla="*/ 0 h 15178"/>
                <a:gd name="T2" fmla="*/ 7588 w 11780"/>
                <a:gd name="T3" fmla="*/ 15178 h 15178"/>
                <a:gd name="T4" fmla="*/ 0 w 11780"/>
                <a:gd name="T5" fmla="*/ 7589 h 15178"/>
                <a:gd name="T6" fmla="*/ 7588 w 11780"/>
                <a:gd name="T7" fmla="*/ 0 h 15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80" h="15178">
                  <a:moveTo>
                    <a:pt x="7588" y="0"/>
                  </a:moveTo>
                  <a:cubicBezTo>
                    <a:pt x="11780" y="4191"/>
                    <a:pt x="11780" y="10986"/>
                    <a:pt x="7588" y="15178"/>
                  </a:cubicBezTo>
                  <a:lnTo>
                    <a:pt x="0" y="7589"/>
                  </a:lnTo>
                  <a:lnTo>
                    <a:pt x="758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B1BE04A7-A4FF-45F1-A2B2-ABB5C4A62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788" y="3605213"/>
              <a:ext cx="2892425" cy="2244725"/>
            </a:xfrm>
            <a:custGeom>
              <a:avLst/>
              <a:gdLst>
                <a:gd name="T0" fmla="*/ 15177 w 15177"/>
                <a:gd name="T1" fmla="*/ 7589 h 11780"/>
                <a:gd name="T2" fmla="*/ 0 w 15177"/>
                <a:gd name="T3" fmla="*/ 7589 h 11780"/>
                <a:gd name="T4" fmla="*/ 7588 w 15177"/>
                <a:gd name="T5" fmla="*/ 0 h 11780"/>
                <a:gd name="T6" fmla="*/ 15177 w 15177"/>
                <a:gd name="T7" fmla="*/ 7589 h 1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77" h="11780">
                  <a:moveTo>
                    <a:pt x="15177" y="7589"/>
                  </a:moveTo>
                  <a:cubicBezTo>
                    <a:pt x="10986" y="11780"/>
                    <a:pt x="4191" y="11780"/>
                    <a:pt x="0" y="7589"/>
                  </a:cubicBezTo>
                  <a:lnTo>
                    <a:pt x="7588" y="0"/>
                  </a:lnTo>
                  <a:lnTo>
                    <a:pt x="15177" y="7589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BFA4BD24-8222-437E-9037-AE48F6416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400" y="2016125"/>
              <a:ext cx="2244725" cy="2892425"/>
            </a:xfrm>
            <a:custGeom>
              <a:avLst/>
              <a:gdLst>
                <a:gd name="T0" fmla="*/ 4192 w 11780"/>
                <a:gd name="T1" fmla="*/ 15178 h 15178"/>
                <a:gd name="T2" fmla="*/ 4192 w 11780"/>
                <a:gd name="T3" fmla="*/ 0 h 15178"/>
                <a:gd name="T4" fmla="*/ 11780 w 11780"/>
                <a:gd name="T5" fmla="*/ 7589 h 15178"/>
                <a:gd name="T6" fmla="*/ 4192 w 11780"/>
                <a:gd name="T7" fmla="*/ 15178 h 15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80" h="15178">
                  <a:moveTo>
                    <a:pt x="4192" y="15178"/>
                  </a:moveTo>
                  <a:cubicBezTo>
                    <a:pt x="0" y="10986"/>
                    <a:pt x="0" y="4191"/>
                    <a:pt x="4192" y="0"/>
                  </a:cubicBezTo>
                  <a:lnTo>
                    <a:pt x="11780" y="7589"/>
                  </a:lnTo>
                  <a:lnTo>
                    <a:pt x="4192" y="15178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8C94F2BE-F3AC-48A9-B9AD-1557DEAC1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788" y="1074737"/>
              <a:ext cx="2892425" cy="2244725"/>
            </a:xfrm>
            <a:custGeom>
              <a:avLst/>
              <a:gdLst>
                <a:gd name="T0" fmla="*/ 0 w 15177"/>
                <a:gd name="T1" fmla="*/ 4191 h 11780"/>
                <a:gd name="T2" fmla="*/ 15177 w 15177"/>
                <a:gd name="T3" fmla="*/ 4191 h 11780"/>
                <a:gd name="T4" fmla="*/ 7588 w 15177"/>
                <a:gd name="T5" fmla="*/ 11780 h 11780"/>
                <a:gd name="T6" fmla="*/ 0 w 15177"/>
                <a:gd name="T7" fmla="*/ 4191 h 1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77" h="11780">
                  <a:moveTo>
                    <a:pt x="0" y="4191"/>
                  </a:moveTo>
                  <a:cubicBezTo>
                    <a:pt x="4191" y="0"/>
                    <a:pt x="10986" y="0"/>
                    <a:pt x="15177" y="4191"/>
                  </a:cubicBezTo>
                  <a:lnTo>
                    <a:pt x="7588" y="11780"/>
                  </a:lnTo>
                  <a:lnTo>
                    <a:pt x="0" y="4191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Gear Cycle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BFACDA9-4843-4B98-9C08-B16064EE0E76}"/>
              </a:ext>
            </a:extLst>
          </p:cNvPr>
          <p:cNvGrpSpPr/>
          <p:nvPr/>
        </p:nvGrpSpPr>
        <p:grpSpPr>
          <a:xfrm>
            <a:off x="498037" y="3826290"/>
            <a:ext cx="2926080" cy="1290153"/>
            <a:chOff x="332936" y="4652338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501D40B-6D87-4D46-8953-E3C0E6F73B4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C51A018-E107-4264-8D4A-3468071CB39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21548FC-01CE-45BD-9AA3-F179D4F1F054}"/>
              </a:ext>
            </a:extLst>
          </p:cNvPr>
          <p:cNvGrpSpPr/>
          <p:nvPr/>
        </p:nvGrpSpPr>
        <p:grpSpPr>
          <a:xfrm>
            <a:off x="498037" y="1806097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EBE5DFC-4056-441B-89A6-06DFC2B72C8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34E5B71-79C3-4F94-A10C-5C2F9B51F2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8428FFF-2103-4C76-81B2-BBE8D56CB830}"/>
              </a:ext>
            </a:extLst>
          </p:cNvPr>
          <p:cNvSpPr/>
          <p:nvPr/>
        </p:nvSpPr>
        <p:spPr>
          <a:xfrm>
            <a:off x="4333705" y="1700611"/>
            <a:ext cx="3523498" cy="3521319"/>
          </a:xfrm>
          <a:custGeom>
            <a:avLst/>
            <a:gdLst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588146 w 3523498"/>
              <a:gd name="connsiteY27" fmla="*/ 3061928 h 3521319"/>
              <a:gd name="connsiteX28" fmla="*/ 471029 w 3523498"/>
              <a:gd name="connsiteY28" fmla="*/ 2921388 h 3521319"/>
              <a:gd name="connsiteX29" fmla="*/ 336364 w 3523498"/>
              <a:gd name="connsiteY29" fmla="*/ 3056049 h 3521319"/>
              <a:gd name="connsiteX30" fmla="*/ 0 w 3523498"/>
              <a:gd name="connsiteY30" fmla="*/ 2538284 h 3521319"/>
              <a:gd name="connsiteX31" fmla="*/ 334243 w 3523498"/>
              <a:gd name="connsiteY31" fmla="*/ 2225930 h 3521319"/>
              <a:gd name="connsiteX32" fmla="*/ 694586 w 3523498"/>
              <a:gd name="connsiteY32" fmla="*/ 1889612 h 3521319"/>
              <a:gd name="connsiteX33" fmla="*/ 694586 w 3523498"/>
              <a:gd name="connsiteY33" fmla="*/ 1631708 h 3521319"/>
              <a:gd name="connsiteX34" fmla="*/ 334243 w 3523498"/>
              <a:gd name="connsiteY34" fmla="*/ 1295389 h 3521319"/>
              <a:gd name="connsiteX35" fmla="*/ 0 w 3523498"/>
              <a:gd name="connsiteY35" fmla="*/ 983035 h 3521319"/>
              <a:gd name="connsiteX36" fmla="*/ 336364 w 3523498"/>
              <a:gd name="connsiteY36" fmla="*/ 465271 h 3521319"/>
              <a:gd name="connsiteX37" fmla="*/ 473527 w 3523498"/>
              <a:gd name="connsiteY37" fmla="*/ 602430 h 3521319"/>
              <a:gd name="connsiteX38" fmla="*/ 606260 w 3523498"/>
              <a:gd name="connsiteY38" fmla="*/ 477505 h 3521319"/>
              <a:gd name="connsiteX39" fmla="*/ 465232 w 3523498"/>
              <a:gd name="connsiteY39" fmla="*/ 336482 h 3521319"/>
              <a:gd name="connsiteX40" fmla="*/ 982991 w 3523498"/>
              <a:gd name="connsiteY40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471029 w 3523498"/>
              <a:gd name="connsiteY27" fmla="*/ 2921388 h 3521319"/>
              <a:gd name="connsiteX28" fmla="*/ 336364 w 3523498"/>
              <a:gd name="connsiteY28" fmla="*/ 3056049 h 3521319"/>
              <a:gd name="connsiteX29" fmla="*/ 0 w 3523498"/>
              <a:gd name="connsiteY29" fmla="*/ 2538284 h 3521319"/>
              <a:gd name="connsiteX30" fmla="*/ 334243 w 3523498"/>
              <a:gd name="connsiteY30" fmla="*/ 2225930 h 3521319"/>
              <a:gd name="connsiteX31" fmla="*/ 694586 w 3523498"/>
              <a:gd name="connsiteY31" fmla="*/ 1889612 h 3521319"/>
              <a:gd name="connsiteX32" fmla="*/ 694586 w 3523498"/>
              <a:gd name="connsiteY32" fmla="*/ 1631708 h 3521319"/>
              <a:gd name="connsiteX33" fmla="*/ 334243 w 3523498"/>
              <a:gd name="connsiteY33" fmla="*/ 1295389 h 3521319"/>
              <a:gd name="connsiteX34" fmla="*/ 0 w 3523498"/>
              <a:gd name="connsiteY34" fmla="*/ 983035 h 3521319"/>
              <a:gd name="connsiteX35" fmla="*/ 336364 w 3523498"/>
              <a:gd name="connsiteY35" fmla="*/ 465271 h 3521319"/>
              <a:gd name="connsiteX36" fmla="*/ 473527 w 3523498"/>
              <a:gd name="connsiteY36" fmla="*/ 602430 h 3521319"/>
              <a:gd name="connsiteX37" fmla="*/ 606260 w 3523498"/>
              <a:gd name="connsiteY37" fmla="*/ 477505 h 3521319"/>
              <a:gd name="connsiteX38" fmla="*/ 465232 w 3523498"/>
              <a:gd name="connsiteY38" fmla="*/ 336482 h 3521319"/>
              <a:gd name="connsiteX39" fmla="*/ 982991 w 3523498"/>
              <a:gd name="connsiteY39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336364 w 3523498"/>
              <a:gd name="connsiteY27" fmla="*/ 3056049 h 3521319"/>
              <a:gd name="connsiteX28" fmla="*/ 0 w 3523498"/>
              <a:gd name="connsiteY28" fmla="*/ 2538284 h 3521319"/>
              <a:gd name="connsiteX29" fmla="*/ 334243 w 3523498"/>
              <a:gd name="connsiteY29" fmla="*/ 2225930 h 3521319"/>
              <a:gd name="connsiteX30" fmla="*/ 694586 w 3523498"/>
              <a:gd name="connsiteY30" fmla="*/ 1889612 h 3521319"/>
              <a:gd name="connsiteX31" fmla="*/ 694586 w 3523498"/>
              <a:gd name="connsiteY31" fmla="*/ 1631708 h 3521319"/>
              <a:gd name="connsiteX32" fmla="*/ 334243 w 3523498"/>
              <a:gd name="connsiteY32" fmla="*/ 1295389 h 3521319"/>
              <a:gd name="connsiteX33" fmla="*/ 0 w 3523498"/>
              <a:gd name="connsiteY33" fmla="*/ 983035 h 3521319"/>
              <a:gd name="connsiteX34" fmla="*/ 336364 w 3523498"/>
              <a:gd name="connsiteY34" fmla="*/ 465271 h 3521319"/>
              <a:gd name="connsiteX35" fmla="*/ 473527 w 3523498"/>
              <a:gd name="connsiteY35" fmla="*/ 602430 h 3521319"/>
              <a:gd name="connsiteX36" fmla="*/ 606260 w 3523498"/>
              <a:gd name="connsiteY36" fmla="*/ 477505 h 3521319"/>
              <a:gd name="connsiteX37" fmla="*/ 465232 w 3523498"/>
              <a:gd name="connsiteY37" fmla="*/ 336482 h 3521319"/>
              <a:gd name="connsiteX38" fmla="*/ 982991 w 3523498"/>
              <a:gd name="connsiteY38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336364 w 3523498"/>
              <a:gd name="connsiteY27" fmla="*/ 3056049 h 3521319"/>
              <a:gd name="connsiteX28" fmla="*/ 0 w 3523498"/>
              <a:gd name="connsiteY28" fmla="*/ 2538284 h 3521319"/>
              <a:gd name="connsiteX29" fmla="*/ 334243 w 3523498"/>
              <a:gd name="connsiteY29" fmla="*/ 2225930 h 3521319"/>
              <a:gd name="connsiteX30" fmla="*/ 694586 w 3523498"/>
              <a:gd name="connsiteY30" fmla="*/ 1889612 h 3521319"/>
              <a:gd name="connsiteX31" fmla="*/ 694586 w 3523498"/>
              <a:gd name="connsiteY31" fmla="*/ 1631708 h 3521319"/>
              <a:gd name="connsiteX32" fmla="*/ 334243 w 3523498"/>
              <a:gd name="connsiteY32" fmla="*/ 1295389 h 3521319"/>
              <a:gd name="connsiteX33" fmla="*/ 0 w 3523498"/>
              <a:gd name="connsiteY33" fmla="*/ 983035 h 3521319"/>
              <a:gd name="connsiteX34" fmla="*/ 336364 w 3523498"/>
              <a:gd name="connsiteY34" fmla="*/ 465271 h 3521319"/>
              <a:gd name="connsiteX35" fmla="*/ 606260 w 3523498"/>
              <a:gd name="connsiteY35" fmla="*/ 477505 h 3521319"/>
              <a:gd name="connsiteX36" fmla="*/ 465232 w 3523498"/>
              <a:gd name="connsiteY36" fmla="*/ 336482 h 3521319"/>
              <a:gd name="connsiteX37" fmla="*/ 982991 w 3523498"/>
              <a:gd name="connsiteY37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2854037 w 3523498"/>
              <a:gd name="connsiteY7" fmla="*/ 538421 h 3521319"/>
              <a:gd name="connsiteX8" fmla="*/ 3013793 w 3523498"/>
              <a:gd name="connsiteY8" fmla="*/ 638607 h 3521319"/>
              <a:gd name="connsiteX9" fmla="*/ 3187135 w 3523498"/>
              <a:gd name="connsiteY9" fmla="*/ 465271 h 3521319"/>
              <a:gd name="connsiteX10" fmla="*/ 3523498 w 3523498"/>
              <a:gd name="connsiteY10" fmla="*/ 983035 h 3521319"/>
              <a:gd name="connsiteX11" fmla="*/ 3189255 w 3523498"/>
              <a:gd name="connsiteY11" fmla="*/ 1295389 h 3521319"/>
              <a:gd name="connsiteX12" fmla="*/ 2828912 w 3523498"/>
              <a:gd name="connsiteY12" fmla="*/ 1631708 h 3521319"/>
              <a:gd name="connsiteX13" fmla="*/ 2828912 w 3523498"/>
              <a:gd name="connsiteY13" fmla="*/ 1889612 h 3521319"/>
              <a:gd name="connsiteX14" fmla="*/ 3189255 w 3523498"/>
              <a:gd name="connsiteY14" fmla="*/ 2225930 h 3521319"/>
              <a:gd name="connsiteX15" fmla="*/ 3523498 w 3523498"/>
              <a:gd name="connsiteY15" fmla="*/ 2538284 h 3521319"/>
              <a:gd name="connsiteX16" fmla="*/ 3187135 w 3523498"/>
              <a:gd name="connsiteY16" fmla="*/ 3056049 h 3521319"/>
              <a:gd name="connsiteX17" fmla="*/ 3025748 w 3523498"/>
              <a:gd name="connsiteY17" fmla="*/ 2894667 h 3521319"/>
              <a:gd name="connsiteX18" fmla="*/ 2903974 w 3523498"/>
              <a:gd name="connsiteY18" fmla="*/ 3032834 h 3521319"/>
              <a:gd name="connsiteX19" fmla="*/ 3055982 w 3523498"/>
              <a:gd name="connsiteY19" fmla="*/ 3184838 h 3521319"/>
              <a:gd name="connsiteX20" fmla="*/ 2538387 w 3523498"/>
              <a:gd name="connsiteY20" fmla="*/ 3521319 h 3521319"/>
              <a:gd name="connsiteX21" fmla="*/ 2226003 w 3523498"/>
              <a:gd name="connsiteY21" fmla="*/ 3187120 h 3521319"/>
              <a:gd name="connsiteX22" fmla="*/ 1889476 w 3523498"/>
              <a:gd name="connsiteY22" fmla="*/ 2826674 h 3521319"/>
              <a:gd name="connsiteX23" fmla="*/ 1631739 w 3523498"/>
              <a:gd name="connsiteY23" fmla="*/ 2826674 h 3521319"/>
              <a:gd name="connsiteX24" fmla="*/ 1295375 w 3523498"/>
              <a:gd name="connsiteY24" fmla="*/ 3187120 h 3521319"/>
              <a:gd name="connsiteX25" fmla="*/ 982991 w 3523498"/>
              <a:gd name="connsiteY25" fmla="*/ 3521319 h 3521319"/>
              <a:gd name="connsiteX26" fmla="*/ 465232 w 3523498"/>
              <a:gd name="connsiteY26" fmla="*/ 3184838 h 3521319"/>
              <a:gd name="connsiteX27" fmla="*/ 336364 w 3523498"/>
              <a:gd name="connsiteY27" fmla="*/ 3056049 h 3521319"/>
              <a:gd name="connsiteX28" fmla="*/ 0 w 3523498"/>
              <a:gd name="connsiteY28" fmla="*/ 2538284 h 3521319"/>
              <a:gd name="connsiteX29" fmla="*/ 334243 w 3523498"/>
              <a:gd name="connsiteY29" fmla="*/ 2225930 h 3521319"/>
              <a:gd name="connsiteX30" fmla="*/ 694586 w 3523498"/>
              <a:gd name="connsiteY30" fmla="*/ 1889612 h 3521319"/>
              <a:gd name="connsiteX31" fmla="*/ 694586 w 3523498"/>
              <a:gd name="connsiteY31" fmla="*/ 1631708 h 3521319"/>
              <a:gd name="connsiteX32" fmla="*/ 334243 w 3523498"/>
              <a:gd name="connsiteY32" fmla="*/ 1295389 h 3521319"/>
              <a:gd name="connsiteX33" fmla="*/ 0 w 3523498"/>
              <a:gd name="connsiteY33" fmla="*/ 983035 h 3521319"/>
              <a:gd name="connsiteX34" fmla="*/ 336364 w 3523498"/>
              <a:gd name="connsiteY34" fmla="*/ 465271 h 3521319"/>
              <a:gd name="connsiteX35" fmla="*/ 465232 w 3523498"/>
              <a:gd name="connsiteY35" fmla="*/ 336482 h 3521319"/>
              <a:gd name="connsiteX36" fmla="*/ 982991 w 3523498"/>
              <a:gd name="connsiteY36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013793 w 3523498"/>
              <a:gd name="connsiteY7" fmla="*/ 638607 h 3521319"/>
              <a:gd name="connsiteX8" fmla="*/ 3187135 w 3523498"/>
              <a:gd name="connsiteY8" fmla="*/ 465271 h 3521319"/>
              <a:gd name="connsiteX9" fmla="*/ 3523498 w 3523498"/>
              <a:gd name="connsiteY9" fmla="*/ 983035 h 3521319"/>
              <a:gd name="connsiteX10" fmla="*/ 3189255 w 3523498"/>
              <a:gd name="connsiteY10" fmla="*/ 1295389 h 3521319"/>
              <a:gd name="connsiteX11" fmla="*/ 2828912 w 3523498"/>
              <a:gd name="connsiteY11" fmla="*/ 1631708 h 3521319"/>
              <a:gd name="connsiteX12" fmla="*/ 2828912 w 3523498"/>
              <a:gd name="connsiteY12" fmla="*/ 1889612 h 3521319"/>
              <a:gd name="connsiteX13" fmla="*/ 3189255 w 3523498"/>
              <a:gd name="connsiteY13" fmla="*/ 2225930 h 3521319"/>
              <a:gd name="connsiteX14" fmla="*/ 3523498 w 3523498"/>
              <a:gd name="connsiteY14" fmla="*/ 2538284 h 3521319"/>
              <a:gd name="connsiteX15" fmla="*/ 3187135 w 3523498"/>
              <a:gd name="connsiteY15" fmla="*/ 3056049 h 3521319"/>
              <a:gd name="connsiteX16" fmla="*/ 3025748 w 3523498"/>
              <a:gd name="connsiteY16" fmla="*/ 2894667 h 3521319"/>
              <a:gd name="connsiteX17" fmla="*/ 2903974 w 3523498"/>
              <a:gd name="connsiteY17" fmla="*/ 3032834 h 3521319"/>
              <a:gd name="connsiteX18" fmla="*/ 3055982 w 3523498"/>
              <a:gd name="connsiteY18" fmla="*/ 3184838 h 3521319"/>
              <a:gd name="connsiteX19" fmla="*/ 2538387 w 3523498"/>
              <a:gd name="connsiteY19" fmla="*/ 3521319 h 3521319"/>
              <a:gd name="connsiteX20" fmla="*/ 2226003 w 3523498"/>
              <a:gd name="connsiteY20" fmla="*/ 3187120 h 3521319"/>
              <a:gd name="connsiteX21" fmla="*/ 1889476 w 3523498"/>
              <a:gd name="connsiteY21" fmla="*/ 2826674 h 3521319"/>
              <a:gd name="connsiteX22" fmla="*/ 1631739 w 3523498"/>
              <a:gd name="connsiteY22" fmla="*/ 2826674 h 3521319"/>
              <a:gd name="connsiteX23" fmla="*/ 1295375 w 3523498"/>
              <a:gd name="connsiteY23" fmla="*/ 3187120 h 3521319"/>
              <a:gd name="connsiteX24" fmla="*/ 982991 w 3523498"/>
              <a:gd name="connsiteY24" fmla="*/ 3521319 h 3521319"/>
              <a:gd name="connsiteX25" fmla="*/ 465232 w 3523498"/>
              <a:gd name="connsiteY25" fmla="*/ 3184838 h 3521319"/>
              <a:gd name="connsiteX26" fmla="*/ 336364 w 3523498"/>
              <a:gd name="connsiteY26" fmla="*/ 3056049 h 3521319"/>
              <a:gd name="connsiteX27" fmla="*/ 0 w 3523498"/>
              <a:gd name="connsiteY27" fmla="*/ 2538284 h 3521319"/>
              <a:gd name="connsiteX28" fmla="*/ 334243 w 3523498"/>
              <a:gd name="connsiteY28" fmla="*/ 2225930 h 3521319"/>
              <a:gd name="connsiteX29" fmla="*/ 694586 w 3523498"/>
              <a:gd name="connsiteY29" fmla="*/ 1889612 h 3521319"/>
              <a:gd name="connsiteX30" fmla="*/ 694586 w 3523498"/>
              <a:gd name="connsiteY30" fmla="*/ 1631708 h 3521319"/>
              <a:gd name="connsiteX31" fmla="*/ 334243 w 3523498"/>
              <a:gd name="connsiteY31" fmla="*/ 1295389 h 3521319"/>
              <a:gd name="connsiteX32" fmla="*/ 0 w 3523498"/>
              <a:gd name="connsiteY32" fmla="*/ 983035 h 3521319"/>
              <a:gd name="connsiteX33" fmla="*/ 336364 w 3523498"/>
              <a:gd name="connsiteY33" fmla="*/ 465271 h 3521319"/>
              <a:gd name="connsiteX34" fmla="*/ 465232 w 3523498"/>
              <a:gd name="connsiteY34" fmla="*/ 336482 h 3521319"/>
              <a:gd name="connsiteX35" fmla="*/ 982991 w 3523498"/>
              <a:gd name="connsiteY35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187135 w 3523498"/>
              <a:gd name="connsiteY7" fmla="*/ 465271 h 3521319"/>
              <a:gd name="connsiteX8" fmla="*/ 3523498 w 3523498"/>
              <a:gd name="connsiteY8" fmla="*/ 983035 h 3521319"/>
              <a:gd name="connsiteX9" fmla="*/ 3189255 w 3523498"/>
              <a:gd name="connsiteY9" fmla="*/ 1295389 h 3521319"/>
              <a:gd name="connsiteX10" fmla="*/ 2828912 w 3523498"/>
              <a:gd name="connsiteY10" fmla="*/ 1631708 h 3521319"/>
              <a:gd name="connsiteX11" fmla="*/ 2828912 w 3523498"/>
              <a:gd name="connsiteY11" fmla="*/ 1889612 h 3521319"/>
              <a:gd name="connsiteX12" fmla="*/ 3189255 w 3523498"/>
              <a:gd name="connsiteY12" fmla="*/ 2225930 h 3521319"/>
              <a:gd name="connsiteX13" fmla="*/ 3523498 w 3523498"/>
              <a:gd name="connsiteY13" fmla="*/ 2538284 h 3521319"/>
              <a:gd name="connsiteX14" fmla="*/ 3187135 w 3523498"/>
              <a:gd name="connsiteY14" fmla="*/ 3056049 h 3521319"/>
              <a:gd name="connsiteX15" fmla="*/ 3025748 w 3523498"/>
              <a:gd name="connsiteY15" fmla="*/ 2894667 h 3521319"/>
              <a:gd name="connsiteX16" fmla="*/ 2903974 w 3523498"/>
              <a:gd name="connsiteY16" fmla="*/ 3032834 h 3521319"/>
              <a:gd name="connsiteX17" fmla="*/ 3055982 w 3523498"/>
              <a:gd name="connsiteY17" fmla="*/ 3184838 h 3521319"/>
              <a:gd name="connsiteX18" fmla="*/ 2538387 w 3523498"/>
              <a:gd name="connsiteY18" fmla="*/ 3521319 h 3521319"/>
              <a:gd name="connsiteX19" fmla="*/ 2226003 w 3523498"/>
              <a:gd name="connsiteY19" fmla="*/ 3187120 h 3521319"/>
              <a:gd name="connsiteX20" fmla="*/ 1889476 w 3523498"/>
              <a:gd name="connsiteY20" fmla="*/ 2826674 h 3521319"/>
              <a:gd name="connsiteX21" fmla="*/ 1631739 w 3523498"/>
              <a:gd name="connsiteY21" fmla="*/ 2826674 h 3521319"/>
              <a:gd name="connsiteX22" fmla="*/ 1295375 w 3523498"/>
              <a:gd name="connsiteY22" fmla="*/ 3187120 h 3521319"/>
              <a:gd name="connsiteX23" fmla="*/ 982991 w 3523498"/>
              <a:gd name="connsiteY23" fmla="*/ 3521319 h 3521319"/>
              <a:gd name="connsiteX24" fmla="*/ 465232 w 3523498"/>
              <a:gd name="connsiteY24" fmla="*/ 3184838 h 3521319"/>
              <a:gd name="connsiteX25" fmla="*/ 336364 w 3523498"/>
              <a:gd name="connsiteY25" fmla="*/ 3056049 h 3521319"/>
              <a:gd name="connsiteX26" fmla="*/ 0 w 3523498"/>
              <a:gd name="connsiteY26" fmla="*/ 2538284 h 3521319"/>
              <a:gd name="connsiteX27" fmla="*/ 334243 w 3523498"/>
              <a:gd name="connsiteY27" fmla="*/ 2225930 h 3521319"/>
              <a:gd name="connsiteX28" fmla="*/ 694586 w 3523498"/>
              <a:gd name="connsiteY28" fmla="*/ 1889612 h 3521319"/>
              <a:gd name="connsiteX29" fmla="*/ 694586 w 3523498"/>
              <a:gd name="connsiteY29" fmla="*/ 1631708 h 3521319"/>
              <a:gd name="connsiteX30" fmla="*/ 334243 w 3523498"/>
              <a:gd name="connsiteY30" fmla="*/ 1295389 h 3521319"/>
              <a:gd name="connsiteX31" fmla="*/ 0 w 3523498"/>
              <a:gd name="connsiteY31" fmla="*/ 983035 h 3521319"/>
              <a:gd name="connsiteX32" fmla="*/ 336364 w 3523498"/>
              <a:gd name="connsiteY32" fmla="*/ 465271 h 3521319"/>
              <a:gd name="connsiteX33" fmla="*/ 465232 w 3523498"/>
              <a:gd name="connsiteY33" fmla="*/ 336482 h 3521319"/>
              <a:gd name="connsiteX34" fmla="*/ 982991 w 3523498"/>
              <a:gd name="connsiteY34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187135 w 3523498"/>
              <a:gd name="connsiteY7" fmla="*/ 465271 h 3521319"/>
              <a:gd name="connsiteX8" fmla="*/ 3523498 w 3523498"/>
              <a:gd name="connsiteY8" fmla="*/ 983035 h 3521319"/>
              <a:gd name="connsiteX9" fmla="*/ 3189255 w 3523498"/>
              <a:gd name="connsiteY9" fmla="*/ 1295389 h 3521319"/>
              <a:gd name="connsiteX10" fmla="*/ 2828912 w 3523498"/>
              <a:gd name="connsiteY10" fmla="*/ 1631708 h 3521319"/>
              <a:gd name="connsiteX11" fmla="*/ 2828912 w 3523498"/>
              <a:gd name="connsiteY11" fmla="*/ 1889612 h 3521319"/>
              <a:gd name="connsiteX12" fmla="*/ 3189255 w 3523498"/>
              <a:gd name="connsiteY12" fmla="*/ 2225930 h 3521319"/>
              <a:gd name="connsiteX13" fmla="*/ 3523498 w 3523498"/>
              <a:gd name="connsiteY13" fmla="*/ 2538284 h 3521319"/>
              <a:gd name="connsiteX14" fmla="*/ 3187135 w 3523498"/>
              <a:gd name="connsiteY14" fmla="*/ 3056049 h 3521319"/>
              <a:gd name="connsiteX15" fmla="*/ 2903974 w 3523498"/>
              <a:gd name="connsiteY15" fmla="*/ 3032834 h 3521319"/>
              <a:gd name="connsiteX16" fmla="*/ 3055982 w 3523498"/>
              <a:gd name="connsiteY16" fmla="*/ 3184838 h 3521319"/>
              <a:gd name="connsiteX17" fmla="*/ 2538387 w 3523498"/>
              <a:gd name="connsiteY17" fmla="*/ 3521319 h 3521319"/>
              <a:gd name="connsiteX18" fmla="*/ 2226003 w 3523498"/>
              <a:gd name="connsiteY18" fmla="*/ 3187120 h 3521319"/>
              <a:gd name="connsiteX19" fmla="*/ 1889476 w 3523498"/>
              <a:gd name="connsiteY19" fmla="*/ 2826674 h 3521319"/>
              <a:gd name="connsiteX20" fmla="*/ 1631739 w 3523498"/>
              <a:gd name="connsiteY20" fmla="*/ 2826674 h 3521319"/>
              <a:gd name="connsiteX21" fmla="*/ 1295375 w 3523498"/>
              <a:gd name="connsiteY21" fmla="*/ 3187120 h 3521319"/>
              <a:gd name="connsiteX22" fmla="*/ 982991 w 3523498"/>
              <a:gd name="connsiteY22" fmla="*/ 3521319 h 3521319"/>
              <a:gd name="connsiteX23" fmla="*/ 465232 w 3523498"/>
              <a:gd name="connsiteY23" fmla="*/ 3184838 h 3521319"/>
              <a:gd name="connsiteX24" fmla="*/ 336364 w 3523498"/>
              <a:gd name="connsiteY24" fmla="*/ 3056049 h 3521319"/>
              <a:gd name="connsiteX25" fmla="*/ 0 w 3523498"/>
              <a:gd name="connsiteY25" fmla="*/ 2538284 h 3521319"/>
              <a:gd name="connsiteX26" fmla="*/ 334243 w 3523498"/>
              <a:gd name="connsiteY26" fmla="*/ 2225930 h 3521319"/>
              <a:gd name="connsiteX27" fmla="*/ 694586 w 3523498"/>
              <a:gd name="connsiteY27" fmla="*/ 1889612 h 3521319"/>
              <a:gd name="connsiteX28" fmla="*/ 694586 w 3523498"/>
              <a:gd name="connsiteY28" fmla="*/ 1631708 h 3521319"/>
              <a:gd name="connsiteX29" fmla="*/ 334243 w 3523498"/>
              <a:gd name="connsiteY29" fmla="*/ 1295389 h 3521319"/>
              <a:gd name="connsiteX30" fmla="*/ 0 w 3523498"/>
              <a:gd name="connsiteY30" fmla="*/ 983035 h 3521319"/>
              <a:gd name="connsiteX31" fmla="*/ 336364 w 3523498"/>
              <a:gd name="connsiteY31" fmla="*/ 465271 h 3521319"/>
              <a:gd name="connsiteX32" fmla="*/ 465232 w 3523498"/>
              <a:gd name="connsiteY32" fmla="*/ 336482 h 3521319"/>
              <a:gd name="connsiteX33" fmla="*/ 982991 w 3523498"/>
              <a:gd name="connsiteY33" fmla="*/ 0 h 3521319"/>
              <a:gd name="connsiteX0" fmla="*/ 982991 w 3523498"/>
              <a:gd name="connsiteY0" fmla="*/ 0 h 3521319"/>
              <a:gd name="connsiteX1" fmla="*/ 1295375 w 3523498"/>
              <a:gd name="connsiteY1" fmla="*/ 334199 h 3521319"/>
              <a:gd name="connsiteX2" fmla="*/ 1631739 w 3523498"/>
              <a:gd name="connsiteY2" fmla="*/ 694646 h 3521319"/>
              <a:gd name="connsiteX3" fmla="*/ 1889476 w 3523498"/>
              <a:gd name="connsiteY3" fmla="*/ 694646 h 3521319"/>
              <a:gd name="connsiteX4" fmla="*/ 2226003 w 3523498"/>
              <a:gd name="connsiteY4" fmla="*/ 334199 h 3521319"/>
              <a:gd name="connsiteX5" fmla="*/ 2538387 w 3523498"/>
              <a:gd name="connsiteY5" fmla="*/ 0 h 3521319"/>
              <a:gd name="connsiteX6" fmla="*/ 3055982 w 3523498"/>
              <a:gd name="connsiteY6" fmla="*/ 336482 h 3521319"/>
              <a:gd name="connsiteX7" fmla="*/ 3187135 w 3523498"/>
              <a:gd name="connsiteY7" fmla="*/ 465271 h 3521319"/>
              <a:gd name="connsiteX8" fmla="*/ 3523498 w 3523498"/>
              <a:gd name="connsiteY8" fmla="*/ 983035 h 3521319"/>
              <a:gd name="connsiteX9" fmla="*/ 3189255 w 3523498"/>
              <a:gd name="connsiteY9" fmla="*/ 1295389 h 3521319"/>
              <a:gd name="connsiteX10" fmla="*/ 2828912 w 3523498"/>
              <a:gd name="connsiteY10" fmla="*/ 1631708 h 3521319"/>
              <a:gd name="connsiteX11" fmla="*/ 2828912 w 3523498"/>
              <a:gd name="connsiteY11" fmla="*/ 1889612 h 3521319"/>
              <a:gd name="connsiteX12" fmla="*/ 3189255 w 3523498"/>
              <a:gd name="connsiteY12" fmla="*/ 2225930 h 3521319"/>
              <a:gd name="connsiteX13" fmla="*/ 3523498 w 3523498"/>
              <a:gd name="connsiteY13" fmla="*/ 2538284 h 3521319"/>
              <a:gd name="connsiteX14" fmla="*/ 3187135 w 3523498"/>
              <a:gd name="connsiteY14" fmla="*/ 3056049 h 3521319"/>
              <a:gd name="connsiteX15" fmla="*/ 3055982 w 3523498"/>
              <a:gd name="connsiteY15" fmla="*/ 3184838 h 3521319"/>
              <a:gd name="connsiteX16" fmla="*/ 2538387 w 3523498"/>
              <a:gd name="connsiteY16" fmla="*/ 3521319 h 3521319"/>
              <a:gd name="connsiteX17" fmla="*/ 2226003 w 3523498"/>
              <a:gd name="connsiteY17" fmla="*/ 3187120 h 3521319"/>
              <a:gd name="connsiteX18" fmla="*/ 1889476 w 3523498"/>
              <a:gd name="connsiteY18" fmla="*/ 2826674 h 3521319"/>
              <a:gd name="connsiteX19" fmla="*/ 1631739 w 3523498"/>
              <a:gd name="connsiteY19" fmla="*/ 2826674 h 3521319"/>
              <a:gd name="connsiteX20" fmla="*/ 1295375 w 3523498"/>
              <a:gd name="connsiteY20" fmla="*/ 3187120 h 3521319"/>
              <a:gd name="connsiteX21" fmla="*/ 982991 w 3523498"/>
              <a:gd name="connsiteY21" fmla="*/ 3521319 h 3521319"/>
              <a:gd name="connsiteX22" fmla="*/ 465232 w 3523498"/>
              <a:gd name="connsiteY22" fmla="*/ 3184838 h 3521319"/>
              <a:gd name="connsiteX23" fmla="*/ 336364 w 3523498"/>
              <a:gd name="connsiteY23" fmla="*/ 3056049 h 3521319"/>
              <a:gd name="connsiteX24" fmla="*/ 0 w 3523498"/>
              <a:gd name="connsiteY24" fmla="*/ 2538284 h 3521319"/>
              <a:gd name="connsiteX25" fmla="*/ 334243 w 3523498"/>
              <a:gd name="connsiteY25" fmla="*/ 2225930 h 3521319"/>
              <a:gd name="connsiteX26" fmla="*/ 694586 w 3523498"/>
              <a:gd name="connsiteY26" fmla="*/ 1889612 h 3521319"/>
              <a:gd name="connsiteX27" fmla="*/ 694586 w 3523498"/>
              <a:gd name="connsiteY27" fmla="*/ 1631708 h 3521319"/>
              <a:gd name="connsiteX28" fmla="*/ 334243 w 3523498"/>
              <a:gd name="connsiteY28" fmla="*/ 1295389 h 3521319"/>
              <a:gd name="connsiteX29" fmla="*/ 0 w 3523498"/>
              <a:gd name="connsiteY29" fmla="*/ 983035 h 3521319"/>
              <a:gd name="connsiteX30" fmla="*/ 336364 w 3523498"/>
              <a:gd name="connsiteY30" fmla="*/ 465271 h 3521319"/>
              <a:gd name="connsiteX31" fmla="*/ 465232 w 3523498"/>
              <a:gd name="connsiteY31" fmla="*/ 336482 h 3521319"/>
              <a:gd name="connsiteX32" fmla="*/ 982991 w 3523498"/>
              <a:gd name="connsiteY32" fmla="*/ 0 h 352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23498" h="3521319">
                <a:moveTo>
                  <a:pt x="982991" y="0"/>
                </a:moveTo>
                <a:lnTo>
                  <a:pt x="1295375" y="334199"/>
                </a:lnTo>
                <a:lnTo>
                  <a:pt x="1631739" y="694646"/>
                </a:lnTo>
                <a:cubicBezTo>
                  <a:pt x="1701719" y="768984"/>
                  <a:pt x="1819659" y="768984"/>
                  <a:pt x="1889476" y="694646"/>
                </a:cubicBezTo>
                <a:lnTo>
                  <a:pt x="2226003" y="334199"/>
                </a:lnTo>
                <a:lnTo>
                  <a:pt x="2538387" y="0"/>
                </a:lnTo>
                <a:cubicBezTo>
                  <a:pt x="2728427" y="85262"/>
                  <a:pt x="2903134" y="198726"/>
                  <a:pt x="3055982" y="336482"/>
                </a:cubicBezTo>
                <a:lnTo>
                  <a:pt x="3187135" y="465271"/>
                </a:lnTo>
                <a:cubicBezTo>
                  <a:pt x="3324649" y="618187"/>
                  <a:pt x="3438347" y="792949"/>
                  <a:pt x="3523498" y="983035"/>
                </a:cubicBezTo>
                <a:lnTo>
                  <a:pt x="3189255" y="1295389"/>
                </a:lnTo>
                <a:lnTo>
                  <a:pt x="2828912" y="1631708"/>
                </a:lnTo>
                <a:cubicBezTo>
                  <a:pt x="2754527" y="1701645"/>
                  <a:pt x="2754527" y="1819674"/>
                  <a:pt x="2828912" y="1889612"/>
                </a:cubicBezTo>
                <a:lnTo>
                  <a:pt x="3189255" y="2225930"/>
                </a:lnTo>
                <a:lnTo>
                  <a:pt x="3523498" y="2538284"/>
                </a:lnTo>
                <a:cubicBezTo>
                  <a:pt x="3438347" y="2728370"/>
                  <a:pt x="3324649" y="2903132"/>
                  <a:pt x="3187135" y="3056049"/>
                </a:cubicBezTo>
                <a:lnTo>
                  <a:pt x="3055982" y="3184838"/>
                </a:lnTo>
                <a:cubicBezTo>
                  <a:pt x="2903134" y="3322593"/>
                  <a:pt x="2728427" y="3436058"/>
                  <a:pt x="2538387" y="3521319"/>
                </a:cubicBezTo>
                <a:lnTo>
                  <a:pt x="2226003" y="3187120"/>
                </a:lnTo>
                <a:lnTo>
                  <a:pt x="1889476" y="2826674"/>
                </a:lnTo>
                <a:cubicBezTo>
                  <a:pt x="1819659" y="2752335"/>
                  <a:pt x="1701719" y="2752335"/>
                  <a:pt x="1631739" y="2826674"/>
                </a:cubicBezTo>
                <a:lnTo>
                  <a:pt x="1295375" y="3187120"/>
                </a:lnTo>
                <a:lnTo>
                  <a:pt x="982991" y="3521319"/>
                </a:lnTo>
                <a:cubicBezTo>
                  <a:pt x="792950" y="3436058"/>
                  <a:pt x="618244" y="3322593"/>
                  <a:pt x="465232" y="3184838"/>
                </a:cubicBezTo>
                <a:lnTo>
                  <a:pt x="336364" y="3056049"/>
                </a:lnTo>
                <a:cubicBezTo>
                  <a:pt x="198850" y="2903132"/>
                  <a:pt x="85151" y="2728370"/>
                  <a:pt x="0" y="2538284"/>
                </a:cubicBezTo>
                <a:lnTo>
                  <a:pt x="334243" y="2225930"/>
                </a:lnTo>
                <a:lnTo>
                  <a:pt x="694586" y="1889612"/>
                </a:lnTo>
                <a:cubicBezTo>
                  <a:pt x="768971" y="1819674"/>
                  <a:pt x="768971" y="1701645"/>
                  <a:pt x="694586" y="1631708"/>
                </a:cubicBezTo>
                <a:lnTo>
                  <a:pt x="334243" y="1295389"/>
                </a:lnTo>
                <a:lnTo>
                  <a:pt x="0" y="983035"/>
                </a:lnTo>
                <a:cubicBezTo>
                  <a:pt x="85151" y="792949"/>
                  <a:pt x="198850" y="618187"/>
                  <a:pt x="336364" y="465271"/>
                </a:cubicBezTo>
                <a:lnTo>
                  <a:pt x="465232" y="336482"/>
                </a:lnTo>
                <a:cubicBezTo>
                  <a:pt x="618244" y="198726"/>
                  <a:pt x="792950" y="85262"/>
                  <a:pt x="982991" y="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C7C2381-7651-4237-AE9B-96AFE6AC5135}"/>
              </a:ext>
            </a:extLst>
          </p:cNvPr>
          <p:cNvSpPr/>
          <p:nvPr/>
        </p:nvSpPr>
        <p:spPr>
          <a:xfrm>
            <a:off x="5346326" y="2711597"/>
            <a:ext cx="1499348" cy="14993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44CA67F-A894-4CD4-ACB6-9E66D7F90043}"/>
              </a:ext>
            </a:extLst>
          </p:cNvPr>
          <p:cNvGrpSpPr/>
          <p:nvPr/>
        </p:nvGrpSpPr>
        <p:grpSpPr>
          <a:xfrm>
            <a:off x="8765737" y="3826290"/>
            <a:ext cx="2926080" cy="1290153"/>
            <a:chOff x="332936" y="4652338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49B3FB-77CF-407A-BE5D-D18991B3E66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15B1C30-DC15-4CC2-A55D-6E24A4F369D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9A8785C-AD9A-4BC3-93F8-F9F7A24D5DB0}"/>
              </a:ext>
            </a:extLst>
          </p:cNvPr>
          <p:cNvGrpSpPr/>
          <p:nvPr/>
        </p:nvGrpSpPr>
        <p:grpSpPr>
          <a:xfrm>
            <a:off x="8765737" y="1806097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E5999AE-76DF-4DA1-9B87-E8B4D084CB0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8C5EF09-D009-4512-AF67-738C4EF431F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7" name="Graphic 36" descr="Bullseye with solid fill">
            <a:extLst>
              <a:ext uri="{FF2B5EF4-FFF2-40B4-BE49-F238E27FC236}">
                <a16:creationId xmlns:a16="http://schemas.microsoft.com/office/drawing/2014/main" id="{1C345C16-5777-4E20-B474-D2ACAE01F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63376" y="3134855"/>
            <a:ext cx="654965" cy="6549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39" descr="Hourglass 30% with solid fill">
            <a:extLst>
              <a:ext uri="{FF2B5EF4-FFF2-40B4-BE49-F238E27FC236}">
                <a16:creationId xmlns:a16="http://schemas.microsoft.com/office/drawing/2014/main" id="{03C10133-C2BD-423B-ABA8-6BF1F24123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68518" y="1428470"/>
            <a:ext cx="654965" cy="6549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0" descr="Lightbulb with solid fill">
            <a:extLst>
              <a:ext uri="{FF2B5EF4-FFF2-40B4-BE49-F238E27FC236}">
                <a16:creationId xmlns:a16="http://schemas.microsoft.com/office/drawing/2014/main" id="{F584D1E0-31C3-4457-9793-D7D26AF4AD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76392" y="3134855"/>
            <a:ext cx="654965" cy="6549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1" descr="Research with solid fill">
            <a:extLst>
              <a:ext uri="{FF2B5EF4-FFF2-40B4-BE49-F238E27FC236}">
                <a16:creationId xmlns:a16="http://schemas.microsoft.com/office/drawing/2014/main" id="{DF2258DB-1B3A-4681-B5FA-DCACBFAA88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68518" y="4786196"/>
            <a:ext cx="654965" cy="6549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006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9144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4-Part Gear Cycle – Slide Template</vt:lpstr>
      <vt:lpstr>4-Part Gear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4-Part Gear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2022-01-10T18:21:52Z</dcterms:modified>
  <cp:category>Charts &amp; Diagrams</cp:category>
</cp:coreProperties>
</file>