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47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92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Helix Cycle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5E69FB-6ECB-427C-87A3-7DCFC66DCE17}"/>
              </a:ext>
            </a:extLst>
          </p:cNvPr>
          <p:cNvGrpSpPr/>
          <p:nvPr/>
        </p:nvGrpSpPr>
        <p:grpSpPr>
          <a:xfrm>
            <a:off x="6695611" y="3970307"/>
            <a:ext cx="2194560" cy="1260003"/>
            <a:chOff x="8921977" y="4001571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634D7A-55FC-4225-A4AB-1CF436023FB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02 -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2062035-16FE-44C9-A514-E2F331D2F90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253830" y="1883166"/>
            <a:ext cx="2194560" cy="1260003"/>
            <a:chOff x="332936" y="255595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 - 04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568099A-D6A9-455E-B1EB-C1EF9F5ACD83}"/>
              </a:ext>
            </a:extLst>
          </p:cNvPr>
          <p:cNvGrpSpPr/>
          <p:nvPr/>
        </p:nvGrpSpPr>
        <p:grpSpPr>
          <a:xfrm>
            <a:off x="6695611" y="1883164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1FD6163-3A72-447B-B46F-788226D5DE7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9A09282-0206-4BA2-93C8-EEDB41570C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99EC7EB2-8C0B-4FE0-995D-5DD26116622E}"/>
              </a:ext>
            </a:extLst>
          </p:cNvPr>
          <p:cNvSpPr/>
          <p:nvPr/>
        </p:nvSpPr>
        <p:spPr>
          <a:xfrm>
            <a:off x="4569687" y="2376899"/>
            <a:ext cx="1897381" cy="2114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41" extrusionOk="0">
                <a:moveTo>
                  <a:pt x="21600" y="10279"/>
                </a:moveTo>
                <a:cubicBezTo>
                  <a:pt x="21600" y="7123"/>
                  <a:pt x="20667" y="4144"/>
                  <a:pt x="19019" y="1543"/>
                </a:cubicBezTo>
                <a:cubicBezTo>
                  <a:pt x="17924" y="-188"/>
                  <a:pt x="15192" y="-530"/>
                  <a:pt x="13565" y="858"/>
                </a:cubicBezTo>
                <a:lnTo>
                  <a:pt x="10160" y="3764"/>
                </a:lnTo>
                <a:cubicBezTo>
                  <a:pt x="9466" y="4356"/>
                  <a:pt x="8339" y="4356"/>
                  <a:pt x="7645" y="3764"/>
                </a:cubicBezTo>
                <a:lnTo>
                  <a:pt x="7634" y="3755"/>
                </a:lnTo>
                <a:lnTo>
                  <a:pt x="0" y="10270"/>
                </a:lnTo>
                <a:lnTo>
                  <a:pt x="7634" y="16785"/>
                </a:lnTo>
                <a:cubicBezTo>
                  <a:pt x="7634" y="16785"/>
                  <a:pt x="7634" y="16785"/>
                  <a:pt x="7634" y="16785"/>
                </a:cubicBezTo>
                <a:cubicBezTo>
                  <a:pt x="8317" y="16184"/>
                  <a:pt x="9423" y="16147"/>
                  <a:pt x="10117" y="16739"/>
                </a:cubicBezTo>
                <a:lnTo>
                  <a:pt x="13565" y="19682"/>
                </a:lnTo>
                <a:cubicBezTo>
                  <a:pt x="15192" y="21070"/>
                  <a:pt x="17935" y="20728"/>
                  <a:pt x="19019" y="18997"/>
                </a:cubicBezTo>
                <a:cubicBezTo>
                  <a:pt x="20667" y="16415"/>
                  <a:pt x="21600" y="13435"/>
                  <a:pt x="21600" y="102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6A077BF6-4F2B-4B3F-A563-474ECC1632E5}"/>
              </a:ext>
            </a:extLst>
          </p:cNvPr>
          <p:cNvSpPr/>
          <p:nvPr/>
        </p:nvSpPr>
        <p:spPr>
          <a:xfrm>
            <a:off x="3512411" y="1538700"/>
            <a:ext cx="2116038" cy="18964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600" extrusionOk="0">
                <a:moveTo>
                  <a:pt x="19684" y="8039"/>
                </a:moveTo>
                <a:cubicBezTo>
                  <a:pt x="21071" y="6412"/>
                  <a:pt x="20729" y="3667"/>
                  <a:pt x="19000" y="2582"/>
                </a:cubicBezTo>
                <a:cubicBezTo>
                  <a:pt x="16401" y="944"/>
                  <a:pt x="13433" y="0"/>
                  <a:pt x="10271" y="0"/>
                </a:cubicBezTo>
                <a:cubicBezTo>
                  <a:pt x="7109" y="0"/>
                  <a:pt x="4141" y="933"/>
                  <a:pt x="1542" y="2582"/>
                </a:cubicBezTo>
                <a:cubicBezTo>
                  <a:pt x="-187" y="3678"/>
                  <a:pt x="-529" y="6412"/>
                  <a:pt x="858" y="8039"/>
                </a:cubicBezTo>
                <a:lnTo>
                  <a:pt x="3761" y="11445"/>
                </a:lnTo>
                <a:cubicBezTo>
                  <a:pt x="4353" y="12140"/>
                  <a:pt x="4353" y="13268"/>
                  <a:pt x="3761" y="13952"/>
                </a:cubicBezTo>
                <a:lnTo>
                  <a:pt x="3752" y="13962"/>
                </a:lnTo>
                <a:lnTo>
                  <a:pt x="10262" y="21600"/>
                </a:lnTo>
                <a:lnTo>
                  <a:pt x="16771" y="13962"/>
                </a:lnTo>
                <a:cubicBezTo>
                  <a:pt x="16771" y="13962"/>
                  <a:pt x="16771" y="13962"/>
                  <a:pt x="16771" y="13962"/>
                </a:cubicBezTo>
                <a:cubicBezTo>
                  <a:pt x="16170" y="13279"/>
                  <a:pt x="16133" y="12172"/>
                  <a:pt x="16725" y="11478"/>
                </a:cubicBezTo>
                <a:lnTo>
                  <a:pt x="19684" y="803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5DBA51C8-B8CD-4D9E-9920-913EE6132533}"/>
              </a:ext>
            </a:extLst>
          </p:cNvPr>
          <p:cNvSpPr/>
          <p:nvPr/>
        </p:nvSpPr>
        <p:spPr>
          <a:xfrm>
            <a:off x="3513981" y="3431623"/>
            <a:ext cx="2116038" cy="1897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600" extrusionOk="0">
                <a:moveTo>
                  <a:pt x="16762" y="7645"/>
                </a:moveTo>
                <a:lnTo>
                  <a:pt x="16771" y="7634"/>
                </a:lnTo>
                <a:lnTo>
                  <a:pt x="10262" y="0"/>
                </a:lnTo>
                <a:lnTo>
                  <a:pt x="3752" y="7634"/>
                </a:lnTo>
                <a:cubicBezTo>
                  <a:pt x="3752" y="7634"/>
                  <a:pt x="3752" y="7634"/>
                  <a:pt x="3752" y="7634"/>
                </a:cubicBezTo>
                <a:cubicBezTo>
                  <a:pt x="4353" y="8317"/>
                  <a:pt x="4390" y="9423"/>
                  <a:pt x="3798" y="10117"/>
                </a:cubicBezTo>
                <a:lnTo>
                  <a:pt x="858" y="13565"/>
                </a:lnTo>
                <a:cubicBezTo>
                  <a:pt x="-529" y="15192"/>
                  <a:pt x="-187" y="17935"/>
                  <a:pt x="1542" y="19019"/>
                </a:cubicBezTo>
                <a:cubicBezTo>
                  <a:pt x="4141" y="20657"/>
                  <a:pt x="7109" y="21600"/>
                  <a:pt x="10271" y="21600"/>
                </a:cubicBezTo>
                <a:cubicBezTo>
                  <a:pt x="13433" y="21600"/>
                  <a:pt x="16401" y="20667"/>
                  <a:pt x="19000" y="19019"/>
                </a:cubicBezTo>
                <a:cubicBezTo>
                  <a:pt x="20729" y="17924"/>
                  <a:pt x="21071" y="15192"/>
                  <a:pt x="19684" y="13565"/>
                </a:cubicBezTo>
                <a:lnTo>
                  <a:pt x="16781" y="10160"/>
                </a:lnTo>
                <a:cubicBezTo>
                  <a:pt x="16170" y="9455"/>
                  <a:pt x="16170" y="8328"/>
                  <a:pt x="16762" y="76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70CBE93-FCA8-4E16-B748-DF341C90D17F}"/>
              </a:ext>
            </a:extLst>
          </p:cNvPr>
          <p:cNvSpPr/>
          <p:nvPr/>
        </p:nvSpPr>
        <p:spPr>
          <a:xfrm>
            <a:off x="2676167" y="2372561"/>
            <a:ext cx="1897383" cy="2116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42" extrusionOk="0">
                <a:moveTo>
                  <a:pt x="21600" y="10262"/>
                </a:moveTo>
                <a:lnTo>
                  <a:pt x="13966" y="3752"/>
                </a:lnTo>
                <a:cubicBezTo>
                  <a:pt x="13966" y="3752"/>
                  <a:pt x="13955" y="3761"/>
                  <a:pt x="13955" y="3761"/>
                </a:cubicBezTo>
                <a:cubicBezTo>
                  <a:pt x="13272" y="4353"/>
                  <a:pt x="12166" y="4381"/>
                  <a:pt x="11483" y="3798"/>
                </a:cubicBezTo>
                <a:lnTo>
                  <a:pt x="8035" y="858"/>
                </a:lnTo>
                <a:cubicBezTo>
                  <a:pt x="6408" y="-529"/>
                  <a:pt x="3665" y="-187"/>
                  <a:pt x="2581" y="1542"/>
                </a:cubicBezTo>
                <a:cubicBezTo>
                  <a:pt x="943" y="4141"/>
                  <a:pt x="0" y="7109"/>
                  <a:pt x="0" y="10271"/>
                </a:cubicBezTo>
                <a:cubicBezTo>
                  <a:pt x="0" y="13424"/>
                  <a:pt x="933" y="16401"/>
                  <a:pt x="2581" y="19000"/>
                </a:cubicBezTo>
                <a:cubicBezTo>
                  <a:pt x="3676" y="20729"/>
                  <a:pt x="6408" y="21071"/>
                  <a:pt x="8035" y="19684"/>
                </a:cubicBezTo>
                <a:lnTo>
                  <a:pt x="11483" y="16744"/>
                </a:lnTo>
                <a:cubicBezTo>
                  <a:pt x="12166" y="16161"/>
                  <a:pt x="13272" y="16189"/>
                  <a:pt x="13955" y="16781"/>
                </a:cubicBezTo>
                <a:lnTo>
                  <a:pt x="13966" y="16790"/>
                </a:lnTo>
                <a:lnTo>
                  <a:pt x="21600" y="102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DB45D60F-0149-468E-BF17-0834F91BFC13}"/>
              </a:ext>
            </a:extLst>
          </p:cNvPr>
          <p:cNvSpPr/>
          <p:nvPr/>
        </p:nvSpPr>
        <p:spPr>
          <a:xfrm>
            <a:off x="3813811" y="2675576"/>
            <a:ext cx="1518284" cy="151829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E1EBB735-0A8D-47D8-9763-3D820D46972C}"/>
              </a:ext>
            </a:extLst>
          </p:cNvPr>
          <p:cNvSpPr/>
          <p:nvPr/>
        </p:nvSpPr>
        <p:spPr>
          <a:xfrm>
            <a:off x="3890011" y="2751777"/>
            <a:ext cx="1365884" cy="13658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6" name="Graphic 45" descr="Bar graph with upward trend outline">
            <a:extLst>
              <a:ext uri="{FF2B5EF4-FFF2-40B4-BE49-F238E27FC236}">
                <a16:creationId xmlns:a16="http://schemas.microsoft.com/office/drawing/2014/main" id="{D340BB02-F0D5-4861-8E5C-8D04DF0839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657" y="3639687"/>
            <a:ext cx="651515" cy="651515"/>
          </a:xfrm>
          <a:prstGeom prst="rect">
            <a:avLst/>
          </a:prstGeom>
        </p:spPr>
      </p:pic>
      <p:pic>
        <p:nvPicPr>
          <p:cNvPr id="47" name="Graphic 46" descr="Checklist outline">
            <a:extLst>
              <a:ext uri="{FF2B5EF4-FFF2-40B4-BE49-F238E27FC236}">
                <a16:creationId xmlns:a16="http://schemas.microsoft.com/office/drawing/2014/main" id="{82EE3671-01AF-423D-94D3-0A0AB1D1B5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0078" y="4474519"/>
            <a:ext cx="621944" cy="621944"/>
          </a:xfrm>
          <a:prstGeom prst="rect">
            <a:avLst/>
          </a:prstGeom>
        </p:spPr>
      </p:pic>
      <p:pic>
        <p:nvPicPr>
          <p:cNvPr id="48" name="Graphic 47" descr="Customer review outline">
            <a:extLst>
              <a:ext uri="{FF2B5EF4-FFF2-40B4-BE49-F238E27FC236}">
                <a16:creationId xmlns:a16="http://schemas.microsoft.com/office/drawing/2014/main" id="{BD38ECF7-3FA5-44A9-B24A-9C887308F6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75974" y="2589923"/>
            <a:ext cx="597297" cy="597297"/>
          </a:xfrm>
          <a:prstGeom prst="rect">
            <a:avLst/>
          </a:prstGeom>
        </p:spPr>
      </p:pic>
      <p:pic>
        <p:nvPicPr>
          <p:cNvPr id="49" name="Graphic 48" descr="Handshake outline">
            <a:extLst>
              <a:ext uri="{FF2B5EF4-FFF2-40B4-BE49-F238E27FC236}">
                <a16:creationId xmlns:a16="http://schemas.microsoft.com/office/drawing/2014/main" id="{D411DB80-5816-4592-8322-DEE2245283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3805" y="1744624"/>
            <a:ext cx="655989" cy="655989"/>
          </a:xfrm>
          <a:prstGeom prst="rect">
            <a:avLst/>
          </a:prstGeom>
        </p:spPr>
      </p:pic>
      <p:pic>
        <p:nvPicPr>
          <p:cNvPr id="50" name="Graphic 49" descr="Trophy with solid fill">
            <a:extLst>
              <a:ext uri="{FF2B5EF4-FFF2-40B4-BE49-F238E27FC236}">
                <a16:creationId xmlns:a16="http://schemas.microsoft.com/office/drawing/2014/main" id="{2B5826EF-FB93-46D9-8B13-08472674789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97405" y="2976422"/>
            <a:ext cx="932184" cy="932184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36F6992E-6EC4-4AE4-A501-C4E9C4A840F8}"/>
              </a:ext>
            </a:extLst>
          </p:cNvPr>
          <p:cNvSpPr txBox="1"/>
          <p:nvPr/>
        </p:nvSpPr>
        <p:spPr>
          <a:xfrm>
            <a:off x="4362648" y="229364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960792B-99C3-4CF9-ACC2-18ADE20BDA0C}"/>
              </a:ext>
            </a:extLst>
          </p:cNvPr>
          <p:cNvSpPr txBox="1"/>
          <p:nvPr/>
        </p:nvSpPr>
        <p:spPr>
          <a:xfrm>
            <a:off x="5408294" y="327801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283BE61-9A32-4E9E-BB5B-2734D90847FA}"/>
              </a:ext>
            </a:extLst>
          </p:cNvPr>
          <p:cNvSpPr txBox="1"/>
          <p:nvPr/>
        </p:nvSpPr>
        <p:spPr>
          <a:xfrm>
            <a:off x="4362648" y="422669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ctr"/>
            <a:r>
              <a:rPr lang="en-US" sz="1800" dirty="0"/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3165DE-89A8-4608-A60A-86C2D9333F59}"/>
              </a:ext>
            </a:extLst>
          </p:cNvPr>
          <p:cNvSpPr txBox="1"/>
          <p:nvPr/>
        </p:nvSpPr>
        <p:spPr>
          <a:xfrm>
            <a:off x="3331121" y="328392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04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253830" y="3970308"/>
            <a:ext cx="2194560" cy="1260003"/>
            <a:chOff x="332936" y="2555951"/>
            <a:chExt cx="2926080" cy="168000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 - 03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662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Helix Cycle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5E69FB-6ECB-427C-87A3-7DCFC66DCE17}"/>
              </a:ext>
            </a:extLst>
          </p:cNvPr>
          <p:cNvGrpSpPr/>
          <p:nvPr/>
        </p:nvGrpSpPr>
        <p:grpSpPr>
          <a:xfrm>
            <a:off x="6695611" y="3970307"/>
            <a:ext cx="2194560" cy="1260003"/>
            <a:chOff x="8921977" y="4001571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634D7A-55FC-4225-A4AB-1CF436023FB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2062035-16FE-44C9-A514-E2F331D2F90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253830" y="1883166"/>
            <a:ext cx="2194560" cy="1260003"/>
            <a:chOff x="332936" y="255595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568099A-D6A9-455E-B1EB-C1EF9F5ACD83}"/>
              </a:ext>
            </a:extLst>
          </p:cNvPr>
          <p:cNvGrpSpPr/>
          <p:nvPr/>
        </p:nvGrpSpPr>
        <p:grpSpPr>
          <a:xfrm>
            <a:off x="6695611" y="1883164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1FD6163-3A72-447B-B46F-788226D5DE7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9A09282-0206-4BA2-93C8-EEDB41570C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99EC7EB2-8C0B-4FE0-995D-5DD26116622E}"/>
              </a:ext>
            </a:extLst>
          </p:cNvPr>
          <p:cNvSpPr/>
          <p:nvPr/>
        </p:nvSpPr>
        <p:spPr>
          <a:xfrm>
            <a:off x="4569687" y="2376899"/>
            <a:ext cx="1897381" cy="2114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41" extrusionOk="0">
                <a:moveTo>
                  <a:pt x="21600" y="10279"/>
                </a:moveTo>
                <a:cubicBezTo>
                  <a:pt x="21600" y="7123"/>
                  <a:pt x="20667" y="4144"/>
                  <a:pt x="19019" y="1543"/>
                </a:cubicBezTo>
                <a:cubicBezTo>
                  <a:pt x="17924" y="-188"/>
                  <a:pt x="15192" y="-530"/>
                  <a:pt x="13565" y="858"/>
                </a:cubicBezTo>
                <a:lnTo>
                  <a:pt x="10160" y="3764"/>
                </a:lnTo>
                <a:cubicBezTo>
                  <a:pt x="9466" y="4356"/>
                  <a:pt x="8339" y="4356"/>
                  <a:pt x="7645" y="3764"/>
                </a:cubicBezTo>
                <a:lnTo>
                  <a:pt x="7634" y="3755"/>
                </a:lnTo>
                <a:lnTo>
                  <a:pt x="0" y="10270"/>
                </a:lnTo>
                <a:lnTo>
                  <a:pt x="7634" y="16785"/>
                </a:lnTo>
                <a:cubicBezTo>
                  <a:pt x="7634" y="16785"/>
                  <a:pt x="7634" y="16785"/>
                  <a:pt x="7634" y="16785"/>
                </a:cubicBezTo>
                <a:cubicBezTo>
                  <a:pt x="8317" y="16184"/>
                  <a:pt x="9423" y="16147"/>
                  <a:pt x="10117" y="16739"/>
                </a:cubicBezTo>
                <a:lnTo>
                  <a:pt x="13565" y="19682"/>
                </a:lnTo>
                <a:cubicBezTo>
                  <a:pt x="15192" y="21070"/>
                  <a:pt x="17935" y="20728"/>
                  <a:pt x="19019" y="18997"/>
                </a:cubicBezTo>
                <a:cubicBezTo>
                  <a:pt x="20667" y="16415"/>
                  <a:pt x="21600" y="13435"/>
                  <a:pt x="21600" y="102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6A077BF6-4F2B-4B3F-A563-474ECC1632E5}"/>
              </a:ext>
            </a:extLst>
          </p:cNvPr>
          <p:cNvSpPr/>
          <p:nvPr/>
        </p:nvSpPr>
        <p:spPr>
          <a:xfrm>
            <a:off x="3512411" y="1538700"/>
            <a:ext cx="2116038" cy="18964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600" extrusionOk="0">
                <a:moveTo>
                  <a:pt x="19684" y="8039"/>
                </a:moveTo>
                <a:cubicBezTo>
                  <a:pt x="21071" y="6412"/>
                  <a:pt x="20729" y="3667"/>
                  <a:pt x="19000" y="2582"/>
                </a:cubicBezTo>
                <a:cubicBezTo>
                  <a:pt x="16401" y="944"/>
                  <a:pt x="13433" y="0"/>
                  <a:pt x="10271" y="0"/>
                </a:cubicBezTo>
                <a:cubicBezTo>
                  <a:pt x="7109" y="0"/>
                  <a:pt x="4141" y="933"/>
                  <a:pt x="1542" y="2582"/>
                </a:cubicBezTo>
                <a:cubicBezTo>
                  <a:pt x="-187" y="3678"/>
                  <a:pt x="-529" y="6412"/>
                  <a:pt x="858" y="8039"/>
                </a:cubicBezTo>
                <a:lnTo>
                  <a:pt x="3761" y="11445"/>
                </a:lnTo>
                <a:cubicBezTo>
                  <a:pt x="4353" y="12140"/>
                  <a:pt x="4353" y="13268"/>
                  <a:pt x="3761" y="13952"/>
                </a:cubicBezTo>
                <a:lnTo>
                  <a:pt x="3752" y="13962"/>
                </a:lnTo>
                <a:lnTo>
                  <a:pt x="10262" y="21600"/>
                </a:lnTo>
                <a:lnTo>
                  <a:pt x="16771" y="13962"/>
                </a:lnTo>
                <a:cubicBezTo>
                  <a:pt x="16771" y="13962"/>
                  <a:pt x="16771" y="13962"/>
                  <a:pt x="16771" y="13962"/>
                </a:cubicBezTo>
                <a:cubicBezTo>
                  <a:pt x="16170" y="13279"/>
                  <a:pt x="16133" y="12172"/>
                  <a:pt x="16725" y="11478"/>
                </a:cubicBezTo>
                <a:lnTo>
                  <a:pt x="19684" y="803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5DBA51C8-B8CD-4D9E-9920-913EE6132533}"/>
              </a:ext>
            </a:extLst>
          </p:cNvPr>
          <p:cNvSpPr/>
          <p:nvPr/>
        </p:nvSpPr>
        <p:spPr>
          <a:xfrm>
            <a:off x="3513981" y="3431623"/>
            <a:ext cx="2116038" cy="1897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600" extrusionOk="0">
                <a:moveTo>
                  <a:pt x="16762" y="7645"/>
                </a:moveTo>
                <a:lnTo>
                  <a:pt x="16771" y="7634"/>
                </a:lnTo>
                <a:lnTo>
                  <a:pt x="10262" y="0"/>
                </a:lnTo>
                <a:lnTo>
                  <a:pt x="3752" y="7634"/>
                </a:lnTo>
                <a:cubicBezTo>
                  <a:pt x="3752" y="7634"/>
                  <a:pt x="3752" y="7634"/>
                  <a:pt x="3752" y="7634"/>
                </a:cubicBezTo>
                <a:cubicBezTo>
                  <a:pt x="4353" y="8317"/>
                  <a:pt x="4390" y="9423"/>
                  <a:pt x="3798" y="10117"/>
                </a:cubicBezTo>
                <a:lnTo>
                  <a:pt x="858" y="13565"/>
                </a:lnTo>
                <a:cubicBezTo>
                  <a:pt x="-529" y="15192"/>
                  <a:pt x="-187" y="17935"/>
                  <a:pt x="1542" y="19019"/>
                </a:cubicBezTo>
                <a:cubicBezTo>
                  <a:pt x="4141" y="20657"/>
                  <a:pt x="7109" y="21600"/>
                  <a:pt x="10271" y="21600"/>
                </a:cubicBezTo>
                <a:cubicBezTo>
                  <a:pt x="13433" y="21600"/>
                  <a:pt x="16401" y="20667"/>
                  <a:pt x="19000" y="19019"/>
                </a:cubicBezTo>
                <a:cubicBezTo>
                  <a:pt x="20729" y="17924"/>
                  <a:pt x="21071" y="15192"/>
                  <a:pt x="19684" y="13565"/>
                </a:cubicBezTo>
                <a:lnTo>
                  <a:pt x="16781" y="10160"/>
                </a:lnTo>
                <a:cubicBezTo>
                  <a:pt x="16170" y="9455"/>
                  <a:pt x="16170" y="8328"/>
                  <a:pt x="16762" y="76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70CBE93-FCA8-4E16-B748-DF341C90D17F}"/>
              </a:ext>
            </a:extLst>
          </p:cNvPr>
          <p:cNvSpPr/>
          <p:nvPr/>
        </p:nvSpPr>
        <p:spPr>
          <a:xfrm>
            <a:off x="2676167" y="2372561"/>
            <a:ext cx="1897383" cy="2116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42" extrusionOk="0">
                <a:moveTo>
                  <a:pt x="21600" y="10262"/>
                </a:moveTo>
                <a:lnTo>
                  <a:pt x="13966" y="3752"/>
                </a:lnTo>
                <a:cubicBezTo>
                  <a:pt x="13966" y="3752"/>
                  <a:pt x="13955" y="3761"/>
                  <a:pt x="13955" y="3761"/>
                </a:cubicBezTo>
                <a:cubicBezTo>
                  <a:pt x="13272" y="4353"/>
                  <a:pt x="12166" y="4381"/>
                  <a:pt x="11483" y="3798"/>
                </a:cubicBezTo>
                <a:lnTo>
                  <a:pt x="8035" y="858"/>
                </a:lnTo>
                <a:cubicBezTo>
                  <a:pt x="6408" y="-529"/>
                  <a:pt x="3665" y="-187"/>
                  <a:pt x="2581" y="1542"/>
                </a:cubicBezTo>
                <a:cubicBezTo>
                  <a:pt x="943" y="4141"/>
                  <a:pt x="0" y="7109"/>
                  <a:pt x="0" y="10271"/>
                </a:cubicBezTo>
                <a:cubicBezTo>
                  <a:pt x="0" y="13424"/>
                  <a:pt x="933" y="16401"/>
                  <a:pt x="2581" y="19000"/>
                </a:cubicBezTo>
                <a:cubicBezTo>
                  <a:pt x="3676" y="20729"/>
                  <a:pt x="6408" y="21071"/>
                  <a:pt x="8035" y="19684"/>
                </a:cubicBezTo>
                <a:lnTo>
                  <a:pt x="11483" y="16744"/>
                </a:lnTo>
                <a:cubicBezTo>
                  <a:pt x="12166" y="16161"/>
                  <a:pt x="13272" y="16189"/>
                  <a:pt x="13955" y="16781"/>
                </a:cubicBezTo>
                <a:lnTo>
                  <a:pt x="13966" y="16790"/>
                </a:lnTo>
                <a:lnTo>
                  <a:pt x="21600" y="102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DB45D60F-0149-468E-BF17-0834F91BFC13}"/>
              </a:ext>
            </a:extLst>
          </p:cNvPr>
          <p:cNvSpPr/>
          <p:nvPr/>
        </p:nvSpPr>
        <p:spPr>
          <a:xfrm>
            <a:off x="3813811" y="2675576"/>
            <a:ext cx="1518284" cy="151829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E1EBB735-0A8D-47D8-9763-3D820D46972C}"/>
              </a:ext>
            </a:extLst>
          </p:cNvPr>
          <p:cNvSpPr/>
          <p:nvPr/>
        </p:nvSpPr>
        <p:spPr>
          <a:xfrm>
            <a:off x="3890011" y="2751777"/>
            <a:ext cx="1365884" cy="13658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6" name="Graphic 45" descr="Bar graph with upward trend outline">
            <a:extLst>
              <a:ext uri="{FF2B5EF4-FFF2-40B4-BE49-F238E27FC236}">
                <a16:creationId xmlns:a16="http://schemas.microsoft.com/office/drawing/2014/main" id="{D340BB02-F0D5-4861-8E5C-8D04DF0839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657" y="3639687"/>
            <a:ext cx="651515" cy="651515"/>
          </a:xfrm>
          <a:prstGeom prst="rect">
            <a:avLst/>
          </a:prstGeom>
        </p:spPr>
      </p:pic>
      <p:pic>
        <p:nvPicPr>
          <p:cNvPr id="47" name="Graphic 46" descr="Checklist outline">
            <a:extLst>
              <a:ext uri="{FF2B5EF4-FFF2-40B4-BE49-F238E27FC236}">
                <a16:creationId xmlns:a16="http://schemas.microsoft.com/office/drawing/2014/main" id="{82EE3671-01AF-423D-94D3-0A0AB1D1B5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0078" y="4474519"/>
            <a:ext cx="621944" cy="621944"/>
          </a:xfrm>
          <a:prstGeom prst="rect">
            <a:avLst/>
          </a:prstGeom>
        </p:spPr>
      </p:pic>
      <p:pic>
        <p:nvPicPr>
          <p:cNvPr id="48" name="Graphic 47" descr="Customer review outline">
            <a:extLst>
              <a:ext uri="{FF2B5EF4-FFF2-40B4-BE49-F238E27FC236}">
                <a16:creationId xmlns:a16="http://schemas.microsoft.com/office/drawing/2014/main" id="{BD38ECF7-3FA5-44A9-B24A-9C887308F6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75974" y="2589923"/>
            <a:ext cx="597297" cy="597297"/>
          </a:xfrm>
          <a:prstGeom prst="rect">
            <a:avLst/>
          </a:prstGeom>
        </p:spPr>
      </p:pic>
      <p:pic>
        <p:nvPicPr>
          <p:cNvPr id="49" name="Graphic 48" descr="Handshake outline">
            <a:extLst>
              <a:ext uri="{FF2B5EF4-FFF2-40B4-BE49-F238E27FC236}">
                <a16:creationId xmlns:a16="http://schemas.microsoft.com/office/drawing/2014/main" id="{D411DB80-5816-4592-8322-DEE2245283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3805" y="1744624"/>
            <a:ext cx="655989" cy="655989"/>
          </a:xfrm>
          <a:prstGeom prst="rect">
            <a:avLst/>
          </a:prstGeom>
        </p:spPr>
      </p:pic>
      <p:pic>
        <p:nvPicPr>
          <p:cNvPr id="50" name="Graphic 49" descr="Trophy with solid fill">
            <a:extLst>
              <a:ext uri="{FF2B5EF4-FFF2-40B4-BE49-F238E27FC236}">
                <a16:creationId xmlns:a16="http://schemas.microsoft.com/office/drawing/2014/main" id="{2B5826EF-FB93-46D9-8B13-08472674789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97405" y="2976422"/>
            <a:ext cx="932184" cy="932184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36F6992E-6EC4-4AE4-A501-C4E9C4A840F8}"/>
              </a:ext>
            </a:extLst>
          </p:cNvPr>
          <p:cNvSpPr txBox="1"/>
          <p:nvPr/>
        </p:nvSpPr>
        <p:spPr>
          <a:xfrm>
            <a:off x="4362648" y="229364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960792B-99C3-4CF9-ACC2-18ADE20BDA0C}"/>
              </a:ext>
            </a:extLst>
          </p:cNvPr>
          <p:cNvSpPr txBox="1"/>
          <p:nvPr/>
        </p:nvSpPr>
        <p:spPr>
          <a:xfrm>
            <a:off x="5408294" y="327801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283BE61-9A32-4E9E-BB5B-2734D90847FA}"/>
              </a:ext>
            </a:extLst>
          </p:cNvPr>
          <p:cNvSpPr txBox="1"/>
          <p:nvPr/>
        </p:nvSpPr>
        <p:spPr>
          <a:xfrm>
            <a:off x="4362648" y="422669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ctr"/>
            <a:r>
              <a:rPr lang="en-US" sz="1800" dirty="0"/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3165DE-89A8-4608-A60A-86C2D9333F59}"/>
              </a:ext>
            </a:extLst>
          </p:cNvPr>
          <p:cNvSpPr txBox="1"/>
          <p:nvPr/>
        </p:nvSpPr>
        <p:spPr>
          <a:xfrm>
            <a:off x="3331121" y="328392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04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253830" y="3970308"/>
            <a:ext cx="2194560" cy="1260003"/>
            <a:chOff x="332936" y="2555951"/>
            <a:chExt cx="2926080" cy="168000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- 03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316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393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Helix Cycle – Slide Template</vt:lpstr>
      <vt:lpstr>4-Part Helix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Helix Cycle</dc:title>
  <dc:creator>PresentationGO.com</dc:creator>
  <dc:description>© Copyright PresentationGO.com</dc:description>
  <dcterms:created xsi:type="dcterms:W3CDTF">2014-11-26T05:14:11Z</dcterms:created>
  <dcterms:modified xsi:type="dcterms:W3CDTF">2021-08-02T21:43:14Z</dcterms:modified>
  <cp:category>Charts &amp; Diagrams</cp:category>
</cp:coreProperties>
</file>