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759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3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4-Part Northeast Arrow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8FDD6-355D-8398-0410-08D4C61091A5}"/>
              </a:ext>
            </a:extLst>
          </p:cNvPr>
          <p:cNvGrpSpPr/>
          <p:nvPr/>
        </p:nvGrpSpPr>
        <p:grpSpPr>
          <a:xfrm>
            <a:off x="676844" y="1719109"/>
            <a:ext cx="3435825" cy="952226"/>
            <a:chOff x="8921977" y="1394910"/>
            <a:chExt cx="2926080" cy="126963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4E300B-5AE6-27EF-83D0-29C84A79C10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1D7399-F63B-8D9A-CD26-B5AFA3944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987F13A-6705-96D8-29CB-5A011CD91A33}"/>
              </a:ext>
            </a:extLst>
          </p:cNvPr>
          <p:cNvGrpSpPr/>
          <p:nvPr/>
        </p:nvGrpSpPr>
        <p:grpSpPr>
          <a:xfrm>
            <a:off x="676844" y="3782505"/>
            <a:ext cx="3435825" cy="952226"/>
            <a:chOff x="8921977" y="1394910"/>
            <a:chExt cx="2926080" cy="126963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2D1C3C-1CA7-35AD-AA01-0E3B290834D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68FB12-1C6D-1CA8-66FF-52754997D4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70C242-6ED2-E7C9-23EA-C24BA0B8DEEA}"/>
              </a:ext>
            </a:extLst>
          </p:cNvPr>
          <p:cNvGrpSpPr/>
          <p:nvPr/>
        </p:nvGrpSpPr>
        <p:grpSpPr>
          <a:xfrm>
            <a:off x="676844" y="4814202"/>
            <a:ext cx="3435825" cy="952226"/>
            <a:chOff x="8921977" y="1394910"/>
            <a:chExt cx="2926080" cy="126963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1D804E-D9B3-4B45-BDB0-DDDDE129D14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57D9AC-6D22-4F1D-B6DA-D54C87DC18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851C5A4-95F2-61CF-F8C0-D2931148EC1A}"/>
              </a:ext>
            </a:extLst>
          </p:cNvPr>
          <p:cNvGrpSpPr/>
          <p:nvPr/>
        </p:nvGrpSpPr>
        <p:grpSpPr>
          <a:xfrm>
            <a:off x="676844" y="2750807"/>
            <a:ext cx="3435825" cy="952226"/>
            <a:chOff x="8921977" y="1394910"/>
            <a:chExt cx="2926080" cy="12696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5847A7-3CB4-AFC6-6AC7-2251749E6E1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B8B50D6-77A0-AD68-99CF-539CFAFA631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DF9453B0-252F-C5A5-4820-86C94BDB6399}"/>
              </a:ext>
            </a:extLst>
          </p:cNvPr>
          <p:cNvSpPr/>
          <p:nvPr/>
        </p:nvSpPr>
        <p:spPr>
          <a:xfrm>
            <a:off x="4623296" y="1998755"/>
            <a:ext cx="3429751" cy="3206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6" y="11746"/>
                </a:moveTo>
                <a:lnTo>
                  <a:pt x="17774" y="0"/>
                </a:lnTo>
                <a:lnTo>
                  <a:pt x="21600" y="0"/>
                </a:lnTo>
                <a:lnTo>
                  <a:pt x="9317" y="13138"/>
                </a:lnTo>
                <a:cubicBezTo>
                  <a:pt x="8588" y="12387"/>
                  <a:pt x="7703" y="11941"/>
                  <a:pt x="6766" y="11746"/>
                </a:cubicBezTo>
                <a:close/>
                <a:moveTo>
                  <a:pt x="729" y="18204"/>
                </a:moveTo>
                <a:lnTo>
                  <a:pt x="0" y="18984"/>
                </a:lnTo>
                <a:cubicBezTo>
                  <a:pt x="260" y="19930"/>
                  <a:pt x="729" y="20821"/>
                  <a:pt x="1379" y="21600"/>
                </a:cubicBezTo>
                <a:lnTo>
                  <a:pt x="2004" y="20932"/>
                </a:lnTo>
                <a:cubicBezTo>
                  <a:pt x="1327" y="20153"/>
                  <a:pt x="911" y="19206"/>
                  <a:pt x="729" y="1820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BFD3A5D-B7BC-5677-0B76-F79BBD4338D0}"/>
              </a:ext>
            </a:extLst>
          </p:cNvPr>
          <p:cNvSpPr/>
          <p:nvPr/>
        </p:nvSpPr>
        <p:spPr>
          <a:xfrm>
            <a:off x="4600922" y="1989279"/>
            <a:ext cx="2763177" cy="2743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1600" extrusionOk="0">
                <a:moveTo>
                  <a:pt x="2917" y="15517"/>
                </a:moveTo>
                <a:cubicBezTo>
                  <a:pt x="4285" y="14118"/>
                  <a:pt x="6130" y="13500"/>
                  <a:pt x="7911" y="13663"/>
                </a:cubicBezTo>
                <a:lnTo>
                  <a:pt x="21272" y="0"/>
                </a:lnTo>
                <a:lnTo>
                  <a:pt x="8197" y="0"/>
                </a:lnTo>
                <a:lnTo>
                  <a:pt x="12397" y="4294"/>
                </a:lnTo>
                <a:lnTo>
                  <a:pt x="2153" y="14769"/>
                </a:lnTo>
                <a:cubicBezTo>
                  <a:pt x="340" y="16623"/>
                  <a:pt x="-328" y="19225"/>
                  <a:pt x="149" y="21600"/>
                </a:cubicBezTo>
                <a:lnTo>
                  <a:pt x="1104" y="20624"/>
                </a:lnTo>
                <a:cubicBezTo>
                  <a:pt x="944" y="18802"/>
                  <a:pt x="1549" y="16916"/>
                  <a:pt x="2917" y="15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0B6F4E-6EB3-1D38-E4F7-AA3D5716F05E}"/>
              </a:ext>
            </a:extLst>
          </p:cNvPr>
          <p:cNvSpPr/>
          <p:nvPr/>
        </p:nvSpPr>
        <p:spPr>
          <a:xfrm>
            <a:off x="5357127" y="2733080"/>
            <a:ext cx="2743801" cy="2763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2" extrusionOk="0">
                <a:moveTo>
                  <a:pt x="6083" y="18355"/>
                </a:moveTo>
                <a:cubicBezTo>
                  <a:pt x="4684" y="19723"/>
                  <a:pt x="2798" y="20328"/>
                  <a:pt x="976" y="20168"/>
                </a:cubicBezTo>
                <a:lnTo>
                  <a:pt x="0" y="21123"/>
                </a:lnTo>
                <a:cubicBezTo>
                  <a:pt x="2407" y="21600"/>
                  <a:pt x="4977" y="20932"/>
                  <a:pt x="6831" y="19119"/>
                </a:cubicBezTo>
                <a:lnTo>
                  <a:pt x="17306" y="8875"/>
                </a:lnTo>
                <a:lnTo>
                  <a:pt x="21600" y="13075"/>
                </a:lnTo>
                <a:lnTo>
                  <a:pt x="21600" y="0"/>
                </a:lnTo>
                <a:lnTo>
                  <a:pt x="7937" y="13361"/>
                </a:lnTo>
                <a:cubicBezTo>
                  <a:pt x="8100" y="15142"/>
                  <a:pt x="7482" y="16987"/>
                  <a:pt x="6083" y="183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C0CE4-5EED-D396-49F7-0F8B78810505}"/>
              </a:ext>
            </a:extLst>
          </p:cNvPr>
          <p:cNvSpPr/>
          <p:nvPr/>
        </p:nvSpPr>
        <p:spPr>
          <a:xfrm>
            <a:off x="4890179" y="2030605"/>
            <a:ext cx="3210749" cy="3429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92" y="20871"/>
                </a:moveTo>
                <a:lnTo>
                  <a:pt x="2613" y="21600"/>
                </a:lnTo>
                <a:cubicBezTo>
                  <a:pt x="1668" y="21340"/>
                  <a:pt x="778" y="20871"/>
                  <a:pt x="0" y="20221"/>
                </a:cubicBezTo>
                <a:lnTo>
                  <a:pt x="667" y="19596"/>
                </a:lnTo>
                <a:cubicBezTo>
                  <a:pt x="1446" y="20273"/>
                  <a:pt x="2391" y="20689"/>
                  <a:pt x="3392" y="20871"/>
                </a:cubicBezTo>
                <a:close/>
                <a:moveTo>
                  <a:pt x="9841" y="14834"/>
                </a:moveTo>
                <a:lnTo>
                  <a:pt x="21600" y="3826"/>
                </a:lnTo>
                <a:lnTo>
                  <a:pt x="21600" y="0"/>
                </a:lnTo>
                <a:lnTo>
                  <a:pt x="8479" y="12283"/>
                </a:lnTo>
                <a:cubicBezTo>
                  <a:pt x="9202" y="13012"/>
                  <a:pt x="9646" y="13897"/>
                  <a:pt x="9841" y="148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7" descr="Customer review with solid fill">
            <a:extLst>
              <a:ext uri="{FF2B5EF4-FFF2-40B4-BE49-F238E27FC236}">
                <a16:creationId xmlns:a16="http://schemas.microsoft.com/office/drawing/2014/main" id="{4E1E264B-57E7-5D90-87A7-9DA69CBDAC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059" y="3314194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Handshake with solid fill">
            <a:extLst>
              <a:ext uri="{FF2B5EF4-FFF2-40B4-BE49-F238E27FC236}">
                <a16:creationId xmlns:a16="http://schemas.microsoft.com/office/drawing/2014/main" id="{3292D954-319D-EB35-6F72-79C8C4C1E7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2267" y="3482452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Open folder with solid fill">
            <a:extLst>
              <a:ext uri="{FF2B5EF4-FFF2-40B4-BE49-F238E27FC236}">
                <a16:creationId xmlns:a16="http://schemas.microsoft.com/office/drawing/2014/main" id="{A0AC6904-0D7B-C2FF-D2CC-1626E8D7E0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6217" y="3818968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Target Audience with solid fill">
            <a:extLst>
              <a:ext uri="{FF2B5EF4-FFF2-40B4-BE49-F238E27FC236}">
                <a16:creationId xmlns:a16="http://schemas.microsoft.com/office/drawing/2014/main" id="{ED1EFD63-AC12-C65E-AB42-536DCFF0475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7618" y="4336891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C756878-27E2-53DE-63C9-0C384505AF63}"/>
              </a:ext>
            </a:extLst>
          </p:cNvPr>
          <p:cNvSpPr txBox="1"/>
          <p:nvPr/>
        </p:nvSpPr>
        <p:spPr>
          <a:xfrm rot="18900000">
            <a:off x="5686211" y="2580225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234722-BB99-67F2-D235-D192875195B6}"/>
              </a:ext>
            </a:extLst>
          </p:cNvPr>
          <p:cNvSpPr txBox="1"/>
          <p:nvPr/>
        </p:nvSpPr>
        <p:spPr>
          <a:xfrm rot="18900000">
            <a:off x="6119762" y="2879770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84FC1B-0F36-BBE3-54B5-52EEE29527BD}"/>
              </a:ext>
            </a:extLst>
          </p:cNvPr>
          <p:cNvSpPr txBox="1"/>
          <p:nvPr/>
        </p:nvSpPr>
        <p:spPr>
          <a:xfrm rot="18900000">
            <a:off x="6442955" y="3202964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F0EF30-DFD2-E6A3-F95A-1493026F5848}"/>
              </a:ext>
            </a:extLst>
          </p:cNvPr>
          <p:cNvSpPr txBox="1"/>
          <p:nvPr/>
        </p:nvSpPr>
        <p:spPr>
          <a:xfrm rot="18900000">
            <a:off x="6647907" y="3668046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2DD39F-5CA4-9E99-667D-660BD64840FF}"/>
              </a:ext>
            </a:extLst>
          </p:cNvPr>
          <p:cNvSpPr txBox="1"/>
          <p:nvPr/>
        </p:nvSpPr>
        <p:spPr>
          <a:xfrm>
            <a:off x="5051551" y="4114162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</a:t>
            </a:r>
          </a:p>
          <a:p>
            <a:pPr algn="ctr"/>
            <a:r>
              <a:rPr lang="en-US" sz="2400" b="1" dirty="0"/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344278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4-Part Northeast Arrow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8FDD6-355D-8398-0410-08D4C61091A5}"/>
              </a:ext>
            </a:extLst>
          </p:cNvPr>
          <p:cNvGrpSpPr/>
          <p:nvPr/>
        </p:nvGrpSpPr>
        <p:grpSpPr>
          <a:xfrm>
            <a:off x="676844" y="1719109"/>
            <a:ext cx="3435825" cy="952226"/>
            <a:chOff x="8921977" y="1394910"/>
            <a:chExt cx="2926080" cy="126963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4E300B-5AE6-27EF-83D0-29C84A79C10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01.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1D7399-F63B-8D9A-CD26-B5AFA3944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987F13A-6705-96D8-29CB-5A011CD91A33}"/>
              </a:ext>
            </a:extLst>
          </p:cNvPr>
          <p:cNvGrpSpPr/>
          <p:nvPr/>
        </p:nvGrpSpPr>
        <p:grpSpPr>
          <a:xfrm>
            <a:off x="676844" y="3782505"/>
            <a:ext cx="3435825" cy="952226"/>
            <a:chOff x="8921977" y="1394910"/>
            <a:chExt cx="2926080" cy="126963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2D1C3C-1CA7-35AD-AA01-0E3B290834D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68FB12-1C6D-1CA8-66FF-52754997D4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70C242-6ED2-E7C9-23EA-C24BA0B8DEEA}"/>
              </a:ext>
            </a:extLst>
          </p:cNvPr>
          <p:cNvGrpSpPr/>
          <p:nvPr/>
        </p:nvGrpSpPr>
        <p:grpSpPr>
          <a:xfrm>
            <a:off x="676844" y="4814202"/>
            <a:ext cx="3435825" cy="952226"/>
            <a:chOff x="8921977" y="1394910"/>
            <a:chExt cx="2926080" cy="126963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1D804E-D9B3-4B45-BDB0-DDDDE129D14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04.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57D9AC-6D22-4F1D-B6DA-D54C87DC18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A35F8A84-D162-5FE6-8381-2D3B56D94FE3}"/>
              </a:ext>
            </a:extLst>
          </p:cNvPr>
          <p:cNvSpPr/>
          <p:nvPr/>
        </p:nvSpPr>
        <p:spPr>
          <a:xfrm>
            <a:off x="4623296" y="1998755"/>
            <a:ext cx="3429751" cy="3206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6" y="11746"/>
                </a:moveTo>
                <a:lnTo>
                  <a:pt x="17774" y="0"/>
                </a:lnTo>
                <a:lnTo>
                  <a:pt x="21600" y="0"/>
                </a:lnTo>
                <a:lnTo>
                  <a:pt x="9317" y="13138"/>
                </a:lnTo>
                <a:cubicBezTo>
                  <a:pt x="8588" y="12387"/>
                  <a:pt x="7703" y="11941"/>
                  <a:pt x="6766" y="11746"/>
                </a:cubicBezTo>
                <a:close/>
                <a:moveTo>
                  <a:pt x="729" y="18204"/>
                </a:moveTo>
                <a:lnTo>
                  <a:pt x="0" y="18984"/>
                </a:lnTo>
                <a:cubicBezTo>
                  <a:pt x="260" y="19930"/>
                  <a:pt x="729" y="20821"/>
                  <a:pt x="1379" y="21600"/>
                </a:cubicBezTo>
                <a:lnTo>
                  <a:pt x="2004" y="20932"/>
                </a:lnTo>
                <a:cubicBezTo>
                  <a:pt x="1327" y="20153"/>
                  <a:pt x="911" y="19206"/>
                  <a:pt x="729" y="1820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66B2A8A-759D-4686-2321-F0B0981E5DE3}"/>
              </a:ext>
            </a:extLst>
          </p:cNvPr>
          <p:cNvSpPr/>
          <p:nvPr/>
        </p:nvSpPr>
        <p:spPr>
          <a:xfrm>
            <a:off x="4600922" y="1989279"/>
            <a:ext cx="2763177" cy="2743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1600" extrusionOk="0">
                <a:moveTo>
                  <a:pt x="2917" y="15517"/>
                </a:moveTo>
                <a:cubicBezTo>
                  <a:pt x="4285" y="14118"/>
                  <a:pt x="6130" y="13500"/>
                  <a:pt x="7911" y="13663"/>
                </a:cubicBezTo>
                <a:lnTo>
                  <a:pt x="21272" y="0"/>
                </a:lnTo>
                <a:lnTo>
                  <a:pt x="8197" y="0"/>
                </a:lnTo>
                <a:lnTo>
                  <a:pt x="12397" y="4294"/>
                </a:lnTo>
                <a:lnTo>
                  <a:pt x="2153" y="14769"/>
                </a:lnTo>
                <a:cubicBezTo>
                  <a:pt x="340" y="16623"/>
                  <a:pt x="-328" y="19225"/>
                  <a:pt x="149" y="21600"/>
                </a:cubicBezTo>
                <a:lnTo>
                  <a:pt x="1104" y="20624"/>
                </a:lnTo>
                <a:cubicBezTo>
                  <a:pt x="944" y="18802"/>
                  <a:pt x="1549" y="16916"/>
                  <a:pt x="2917" y="15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1045EC3-EA6D-EBD9-D376-F6C3F709550D}"/>
              </a:ext>
            </a:extLst>
          </p:cNvPr>
          <p:cNvSpPr/>
          <p:nvPr/>
        </p:nvSpPr>
        <p:spPr>
          <a:xfrm>
            <a:off x="5357127" y="2733080"/>
            <a:ext cx="2743801" cy="2763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2" extrusionOk="0">
                <a:moveTo>
                  <a:pt x="6083" y="18355"/>
                </a:moveTo>
                <a:cubicBezTo>
                  <a:pt x="4684" y="19723"/>
                  <a:pt x="2798" y="20328"/>
                  <a:pt x="976" y="20168"/>
                </a:cubicBezTo>
                <a:lnTo>
                  <a:pt x="0" y="21123"/>
                </a:lnTo>
                <a:cubicBezTo>
                  <a:pt x="2407" y="21600"/>
                  <a:pt x="4977" y="20932"/>
                  <a:pt x="6831" y="19119"/>
                </a:cubicBezTo>
                <a:lnTo>
                  <a:pt x="17306" y="8875"/>
                </a:lnTo>
                <a:lnTo>
                  <a:pt x="21600" y="13075"/>
                </a:lnTo>
                <a:lnTo>
                  <a:pt x="21600" y="0"/>
                </a:lnTo>
                <a:lnTo>
                  <a:pt x="7937" y="13361"/>
                </a:lnTo>
                <a:cubicBezTo>
                  <a:pt x="8100" y="15142"/>
                  <a:pt x="7482" y="16987"/>
                  <a:pt x="6083" y="183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60107EA-83B0-1310-38E3-8EB7C6A37B0E}"/>
              </a:ext>
            </a:extLst>
          </p:cNvPr>
          <p:cNvSpPr/>
          <p:nvPr/>
        </p:nvSpPr>
        <p:spPr>
          <a:xfrm>
            <a:off x="4890179" y="2030605"/>
            <a:ext cx="3210749" cy="3429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92" y="20871"/>
                </a:moveTo>
                <a:lnTo>
                  <a:pt x="2613" y="21600"/>
                </a:lnTo>
                <a:cubicBezTo>
                  <a:pt x="1668" y="21340"/>
                  <a:pt x="778" y="20871"/>
                  <a:pt x="0" y="20221"/>
                </a:cubicBezTo>
                <a:lnTo>
                  <a:pt x="667" y="19596"/>
                </a:lnTo>
                <a:cubicBezTo>
                  <a:pt x="1446" y="20273"/>
                  <a:pt x="2391" y="20689"/>
                  <a:pt x="3392" y="20871"/>
                </a:cubicBezTo>
                <a:close/>
                <a:moveTo>
                  <a:pt x="9841" y="14834"/>
                </a:moveTo>
                <a:lnTo>
                  <a:pt x="21600" y="3826"/>
                </a:lnTo>
                <a:lnTo>
                  <a:pt x="21600" y="0"/>
                </a:lnTo>
                <a:lnTo>
                  <a:pt x="8479" y="12283"/>
                </a:lnTo>
                <a:cubicBezTo>
                  <a:pt x="9202" y="13012"/>
                  <a:pt x="9646" y="13897"/>
                  <a:pt x="9841" y="148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1" name="Graphic 40" descr="Customer review with solid fill">
            <a:extLst>
              <a:ext uri="{FF2B5EF4-FFF2-40B4-BE49-F238E27FC236}">
                <a16:creationId xmlns:a16="http://schemas.microsoft.com/office/drawing/2014/main" id="{785C92D3-BF16-20CA-9CDD-9A26B81E07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059" y="3314194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Handshake with solid fill">
            <a:extLst>
              <a:ext uri="{FF2B5EF4-FFF2-40B4-BE49-F238E27FC236}">
                <a16:creationId xmlns:a16="http://schemas.microsoft.com/office/drawing/2014/main" id="{B5FAC935-779C-2873-D3F8-E48527BFD6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2267" y="3482452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Open folder with solid fill">
            <a:extLst>
              <a:ext uri="{FF2B5EF4-FFF2-40B4-BE49-F238E27FC236}">
                <a16:creationId xmlns:a16="http://schemas.microsoft.com/office/drawing/2014/main" id="{6B439967-0144-7A9C-83A6-179527BCC0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6217" y="3818968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Target Audience with solid fill">
            <a:extLst>
              <a:ext uri="{FF2B5EF4-FFF2-40B4-BE49-F238E27FC236}">
                <a16:creationId xmlns:a16="http://schemas.microsoft.com/office/drawing/2014/main" id="{931F6D21-794D-AD9B-701C-E90A0CCD8CF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7618" y="4336891"/>
            <a:ext cx="336516" cy="336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99129CCA-F3C4-5049-6027-D0A1D7C8CE6F}"/>
              </a:ext>
            </a:extLst>
          </p:cNvPr>
          <p:cNvSpPr txBox="1"/>
          <p:nvPr/>
        </p:nvSpPr>
        <p:spPr>
          <a:xfrm rot="18900000">
            <a:off x="5686211" y="2580225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EC1734-ACA3-BEBB-63B0-767885691F5F}"/>
              </a:ext>
            </a:extLst>
          </p:cNvPr>
          <p:cNvSpPr txBox="1"/>
          <p:nvPr/>
        </p:nvSpPr>
        <p:spPr>
          <a:xfrm rot="18900000">
            <a:off x="6119762" y="2879770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F3AD48E-1596-8C05-A1E9-7A731D8B2E1E}"/>
              </a:ext>
            </a:extLst>
          </p:cNvPr>
          <p:cNvSpPr txBox="1"/>
          <p:nvPr/>
        </p:nvSpPr>
        <p:spPr>
          <a:xfrm rot="18900000">
            <a:off x="6442955" y="3202964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8C3263-16A7-D81D-1018-CDDA9248C9EA}"/>
              </a:ext>
            </a:extLst>
          </p:cNvPr>
          <p:cNvSpPr txBox="1"/>
          <p:nvPr/>
        </p:nvSpPr>
        <p:spPr>
          <a:xfrm rot="18900000">
            <a:off x="6647907" y="3668046"/>
            <a:ext cx="1223476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F2E65D-1CD5-7095-FD08-8F9A2600642E}"/>
              </a:ext>
            </a:extLst>
          </p:cNvPr>
          <p:cNvSpPr txBox="1"/>
          <p:nvPr/>
        </p:nvSpPr>
        <p:spPr>
          <a:xfrm>
            <a:off x="5051551" y="4114162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851C5A4-95F2-61CF-F8C0-D2931148EC1A}"/>
              </a:ext>
            </a:extLst>
          </p:cNvPr>
          <p:cNvGrpSpPr/>
          <p:nvPr/>
        </p:nvGrpSpPr>
        <p:grpSpPr>
          <a:xfrm>
            <a:off x="676844" y="2750807"/>
            <a:ext cx="3435825" cy="952226"/>
            <a:chOff x="8921977" y="1394910"/>
            <a:chExt cx="2926080" cy="12696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5847A7-3CB4-AFC6-6AC7-2251749E6E1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02. 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B8B50D6-77A0-AD68-99CF-539CFAFA631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38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10293</TotalTime>
  <Words>405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Northeast Arrow – Slide Template</vt:lpstr>
      <vt:lpstr>4-Part Northeast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Northeast Arrow</dc:title>
  <dc:creator>PresentationGO.com</dc:creator>
  <dc:description>© Copyright PresentationGO.com - Do not distribute or sale without written permission.</dc:description>
  <cp:lastModifiedBy>Christophe</cp:lastModifiedBy>
  <cp:revision>23</cp:revision>
  <dcterms:created xsi:type="dcterms:W3CDTF">2014-11-26T05:14:11Z</dcterms:created>
  <dcterms:modified xsi:type="dcterms:W3CDTF">2022-11-16T14:38:23Z</dcterms:modified>
  <cp:category>Timelines &amp; Planning</cp:category>
</cp:coreProperties>
</file>