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7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3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5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Northeast Arrow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58FDD6-355D-8398-0410-08D4C61091A5}"/>
              </a:ext>
            </a:extLst>
          </p:cNvPr>
          <p:cNvGrpSpPr/>
          <p:nvPr/>
        </p:nvGrpSpPr>
        <p:grpSpPr>
          <a:xfrm>
            <a:off x="902458" y="1220958"/>
            <a:ext cx="4581100" cy="1105487"/>
            <a:chOff x="8921977" y="1466725"/>
            <a:chExt cx="2926080" cy="11054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4E300B-5AE6-27EF-83D0-29C84A79C10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1D7399-F63B-8D9A-CD26-B5AFA39440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987F13A-6705-96D8-29CB-5A011CD91A33}"/>
              </a:ext>
            </a:extLst>
          </p:cNvPr>
          <p:cNvGrpSpPr/>
          <p:nvPr/>
        </p:nvGrpSpPr>
        <p:grpSpPr>
          <a:xfrm>
            <a:off x="902458" y="3618172"/>
            <a:ext cx="4581100" cy="1105487"/>
            <a:chOff x="8921977" y="1466725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2D1C3C-1CA7-35AD-AA01-0E3B290834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03.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68FB12-1C6D-1CA8-66FF-52754997D4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570C242-6ED2-E7C9-23EA-C24BA0B8DEEA}"/>
              </a:ext>
            </a:extLst>
          </p:cNvPr>
          <p:cNvGrpSpPr/>
          <p:nvPr/>
        </p:nvGrpSpPr>
        <p:grpSpPr>
          <a:xfrm>
            <a:off x="902458" y="4816780"/>
            <a:ext cx="4581100" cy="1105487"/>
            <a:chOff x="8921977" y="1466725"/>
            <a:chExt cx="2926080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81D804E-D9B3-4B45-BDB0-DDDDE129D14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657D9AC-6D22-4F1D-B6DA-D54C87DC18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A35F8A84-D162-5FE6-8381-2D3B56D94FE3}"/>
              </a:ext>
            </a:extLst>
          </p:cNvPr>
          <p:cNvSpPr/>
          <p:nvPr/>
        </p:nvSpPr>
        <p:spPr>
          <a:xfrm>
            <a:off x="6189664" y="1212072"/>
            <a:ext cx="4573001" cy="4275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66" y="11746"/>
                </a:moveTo>
                <a:lnTo>
                  <a:pt x="17774" y="0"/>
                </a:lnTo>
                <a:lnTo>
                  <a:pt x="21600" y="0"/>
                </a:lnTo>
                <a:lnTo>
                  <a:pt x="9317" y="13138"/>
                </a:lnTo>
                <a:cubicBezTo>
                  <a:pt x="8588" y="12387"/>
                  <a:pt x="7703" y="11941"/>
                  <a:pt x="6766" y="11746"/>
                </a:cubicBezTo>
                <a:close/>
                <a:moveTo>
                  <a:pt x="729" y="18204"/>
                </a:moveTo>
                <a:lnTo>
                  <a:pt x="0" y="18984"/>
                </a:lnTo>
                <a:cubicBezTo>
                  <a:pt x="260" y="19930"/>
                  <a:pt x="729" y="20821"/>
                  <a:pt x="1379" y="21600"/>
                </a:cubicBezTo>
                <a:lnTo>
                  <a:pt x="2004" y="20932"/>
                </a:lnTo>
                <a:cubicBezTo>
                  <a:pt x="1327" y="20153"/>
                  <a:pt x="911" y="19206"/>
                  <a:pt x="729" y="1820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66B2A8A-759D-4686-2321-F0B0981E5DE3}"/>
              </a:ext>
            </a:extLst>
          </p:cNvPr>
          <p:cNvSpPr/>
          <p:nvPr/>
        </p:nvSpPr>
        <p:spPr>
          <a:xfrm>
            <a:off x="6134563" y="1212072"/>
            <a:ext cx="3684236" cy="3658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1600" extrusionOk="0">
                <a:moveTo>
                  <a:pt x="2917" y="15517"/>
                </a:moveTo>
                <a:cubicBezTo>
                  <a:pt x="4285" y="14118"/>
                  <a:pt x="6130" y="13500"/>
                  <a:pt x="7911" y="13663"/>
                </a:cubicBezTo>
                <a:lnTo>
                  <a:pt x="21272" y="0"/>
                </a:lnTo>
                <a:lnTo>
                  <a:pt x="8197" y="0"/>
                </a:lnTo>
                <a:lnTo>
                  <a:pt x="12397" y="4294"/>
                </a:lnTo>
                <a:lnTo>
                  <a:pt x="2153" y="14769"/>
                </a:lnTo>
                <a:cubicBezTo>
                  <a:pt x="340" y="16623"/>
                  <a:pt x="-328" y="19225"/>
                  <a:pt x="149" y="21600"/>
                </a:cubicBezTo>
                <a:lnTo>
                  <a:pt x="1104" y="20624"/>
                </a:lnTo>
                <a:cubicBezTo>
                  <a:pt x="944" y="18802"/>
                  <a:pt x="1549" y="16916"/>
                  <a:pt x="2917" y="1551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1045EC3-EA6D-EBD9-D376-F6C3F709550D}"/>
              </a:ext>
            </a:extLst>
          </p:cNvPr>
          <p:cNvSpPr/>
          <p:nvPr/>
        </p:nvSpPr>
        <p:spPr>
          <a:xfrm>
            <a:off x="7142836" y="2203807"/>
            <a:ext cx="3658401" cy="3684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2" extrusionOk="0">
                <a:moveTo>
                  <a:pt x="6083" y="18355"/>
                </a:moveTo>
                <a:cubicBezTo>
                  <a:pt x="4684" y="19723"/>
                  <a:pt x="2798" y="20328"/>
                  <a:pt x="976" y="20168"/>
                </a:cubicBezTo>
                <a:lnTo>
                  <a:pt x="0" y="21123"/>
                </a:lnTo>
                <a:cubicBezTo>
                  <a:pt x="2407" y="21600"/>
                  <a:pt x="4977" y="20932"/>
                  <a:pt x="6831" y="19119"/>
                </a:cubicBezTo>
                <a:lnTo>
                  <a:pt x="17306" y="8875"/>
                </a:lnTo>
                <a:lnTo>
                  <a:pt x="21600" y="13075"/>
                </a:lnTo>
                <a:lnTo>
                  <a:pt x="21600" y="0"/>
                </a:lnTo>
                <a:lnTo>
                  <a:pt x="7937" y="13361"/>
                </a:lnTo>
                <a:cubicBezTo>
                  <a:pt x="8100" y="15142"/>
                  <a:pt x="7482" y="16987"/>
                  <a:pt x="6083" y="183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60107EA-83B0-1310-38E3-8EB7C6A37B0E}"/>
              </a:ext>
            </a:extLst>
          </p:cNvPr>
          <p:cNvSpPr/>
          <p:nvPr/>
        </p:nvSpPr>
        <p:spPr>
          <a:xfrm>
            <a:off x="6520238" y="1267173"/>
            <a:ext cx="4280999" cy="4573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92" y="20871"/>
                </a:moveTo>
                <a:lnTo>
                  <a:pt x="2613" y="21600"/>
                </a:lnTo>
                <a:cubicBezTo>
                  <a:pt x="1668" y="21340"/>
                  <a:pt x="778" y="20871"/>
                  <a:pt x="0" y="20221"/>
                </a:cubicBezTo>
                <a:lnTo>
                  <a:pt x="667" y="19596"/>
                </a:lnTo>
                <a:cubicBezTo>
                  <a:pt x="1446" y="20273"/>
                  <a:pt x="2391" y="20689"/>
                  <a:pt x="3392" y="20871"/>
                </a:cubicBezTo>
                <a:close/>
                <a:moveTo>
                  <a:pt x="9841" y="14834"/>
                </a:moveTo>
                <a:lnTo>
                  <a:pt x="21600" y="3826"/>
                </a:lnTo>
                <a:lnTo>
                  <a:pt x="21600" y="0"/>
                </a:lnTo>
                <a:lnTo>
                  <a:pt x="8479" y="12283"/>
                </a:lnTo>
                <a:cubicBezTo>
                  <a:pt x="9202" y="13012"/>
                  <a:pt x="9646" y="13897"/>
                  <a:pt x="9841" y="1483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1" name="Graphic 40" descr="Customer review with solid fill">
            <a:extLst>
              <a:ext uri="{FF2B5EF4-FFF2-40B4-BE49-F238E27FC236}">
                <a16:creationId xmlns:a16="http://schemas.microsoft.com/office/drawing/2014/main" id="{785C92D3-BF16-20CA-9CDD-9A26B81E0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3412" y="2978625"/>
            <a:ext cx="448688" cy="448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Handshake with solid fill">
            <a:extLst>
              <a:ext uri="{FF2B5EF4-FFF2-40B4-BE49-F238E27FC236}">
                <a16:creationId xmlns:a16="http://schemas.microsoft.com/office/drawing/2014/main" id="{B5FAC935-779C-2873-D3F8-E48527BFD6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09689" y="3202969"/>
            <a:ext cx="448688" cy="448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Open folder with solid fill">
            <a:extLst>
              <a:ext uri="{FF2B5EF4-FFF2-40B4-BE49-F238E27FC236}">
                <a16:creationId xmlns:a16="http://schemas.microsoft.com/office/drawing/2014/main" id="{6B439967-0144-7A9C-83A6-179527BCC0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81622" y="3651657"/>
            <a:ext cx="448688" cy="448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Target Audience with solid fill">
            <a:extLst>
              <a:ext uri="{FF2B5EF4-FFF2-40B4-BE49-F238E27FC236}">
                <a16:creationId xmlns:a16="http://schemas.microsoft.com/office/drawing/2014/main" id="{931F6D21-794D-AD9B-701C-E90A0CCD8C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83490" y="4342221"/>
            <a:ext cx="448688" cy="448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99129CCA-F3C4-5049-6027-D0A1D7C8CE6F}"/>
              </a:ext>
            </a:extLst>
          </p:cNvPr>
          <p:cNvSpPr txBox="1"/>
          <p:nvPr/>
        </p:nvSpPr>
        <p:spPr>
          <a:xfrm rot="18900000">
            <a:off x="7612113" y="2015388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EC1734-ACA3-BEBB-63B0-767885691F5F}"/>
              </a:ext>
            </a:extLst>
          </p:cNvPr>
          <p:cNvSpPr txBox="1"/>
          <p:nvPr/>
        </p:nvSpPr>
        <p:spPr>
          <a:xfrm rot="18900000">
            <a:off x="8190182" y="2414781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F3AD48E-1596-8C05-A1E9-7A731D8B2E1E}"/>
              </a:ext>
            </a:extLst>
          </p:cNvPr>
          <p:cNvSpPr txBox="1"/>
          <p:nvPr/>
        </p:nvSpPr>
        <p:spPr>
          <a:xfrm rot="18900000">
            <a:off x="8621106" y="2845706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8C3263-16A7-D81D-1018-CDDA9248C9EA}"/>
              </a:ext>
            </a:extLst>
          </p:cNvPr>
          <p:cNvSpPr txBox="1"/>
          <p:nvPr/>
        </p:nvSpPr>
        <p:spPr>
          <a:xfrm rot="18900000">
            <a:off x="8894375" y="3465815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6F2E65D-1CD5-7095-FD08-8F9A2600642E}"/>
              </a:ext>
            </a:extLst>
          </p:cNvPr>
          <p:cNvSpPr txBox="1"/>
          <p:nvPr/>
        </p:nvSpPr>
        <p:spPr>
          <a:xfrm>
            <a:off x="6765644" y="4060637"/>
            <a:ext cx="1260473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/>
              <a:t>Lorem</a:t>
            </a:r>
          </a:p>
          <a:p>
            <a:pPr algn="ctr"/>
            <a:r>
              <a:rPr lang="en-US" sz="3200" b="1" dirty="0"/>
              <a:t>Ipsum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851C5A4-95F2-61CF-F8C0-D2931148EC1A}"/>
              </a:ext>
            </a:extLst>
          </p:cNvPr>
          <p:cNvGrpSpPr/>
          <p:nvPr/>
        </p:nvGrpSpPr>
        <p:grpSpPr>
          <a:xfrm>
            <a:off x="902458" y="2419565"/>
            <a:ext cx="4581100" cy="1105487"/>
            <a:chOff x="8921977" y="1466725"/>
            <a:chExt cx="2926080" cy="110548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5847A7-3CB4-AFC6-6AC7-2251749E6E1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B8B50D6-77A0-AD68-99CF-539CFAFA631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278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Northeast Arrow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258FDD6-355D-8398-0410-08D4C61091A5}"/>
              </a:ext>
            </a:extLst>
          </p:cNvPr>
          <p:cNvGrpSpPr/>
          <p:nvPr/>
        </p:nvGrpSpPr>
        <p:grpSpPr>
          <a:xfrm>
            <a:off x="902458" y="1220958"/>
            <a:ext cx="4581100" cy="1105487"/>
            <a:chOff x="8921977" y="1466725"/>
            <a:chExt cx="2926080" cy="11054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4E300B-5AE6-27EF-83D0-29C84A79C10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01.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1D7399-F63B-8D9A-CD26-B5AFA39440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987F13A-6705-96D8-29CB-5A011CD91A33}"/>
              </a:ext>
            </a:extLst>
          </p:cNvPr>
          <p:cNvGrpSpPr/>
          <p:nvPr/>
        </p:nvGrpSpPr>
        <p:grpSpPr>
          <a:xfrm>
            <a:off x="902458" y="3618172"/>
            <a:ext cx="4581100" cy="1105487"/>
            <a:chOff x="8921977" y="1466725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2D1C3C-1CA7-35AD-AA01-0E3B290834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03.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D68FB12-1C6D-1CA8-66FF-52754997D4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570C242-6ED2-E7C9-23EA-C24BA0B8DEEA}"/>
              </a:ext>
            </a:extLst>
          </p:cNvPr>
          <p:cNvGrpSpPr/>
          <p:nvPr/>
        </p:nvGrpSpPr>
        <p:grpSpPr>
          <a:xfrm>
            <a:off x="902458" y="4816780"/>
            <a:ext cx="4581100" cy="1105487"/>
            <a:chOff x="8921977" y="1466725"/>
            <a:chExt cx="2926080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81D804E-D9B3-4B45-BDB0-DDDDE129D14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04.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657D9AC-6D22-4F1D-B6DA-D54C87DC186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A35F8A84-D162-5FE6-8381-2D3B56D94FE3}"/>
              </a:ext>
            </a:extLst>
          </p:cNvPr>
          <p:cNvSpPr/>
          <p:nvPr/>
        </p:nvSpPr>
        <p:spPr>
          <a:xfrm>
            <a:off x="6189664" y="1212072"/>
            <a:ext cx="4573001" cy="4275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66" y="11746"/>
                </a:moveTo>
                <a:lnTo>
                  <a:pt x="17774" y="0"/>
                </a:lnTo>
                <a:lnTo>
                  <a:pt x="21600" y="0"/>
                </a:lnTo>
                <a:lnTo>
                  <a:pt x="9317" y="13138"/>
                </a:lnTo>
                <a:cubicBezTo>
                  <a:pt x="8588" y="12387"/>
                  <a:pt x="7703" y="11941"/>
                  <a:pt x="6766" y="11746"/>
                </a:cubicBezTo>
                <a:close/>
                <a:moveTo>
                  <a:pt x="729" y="18204"/>
                </a:moveTo>
                <a:lnTo>
                  <a:pt x="0" y="18984"/>
                </a:lnTo>
                <a:cubicBezTo>
                  <a:pt x="260" y="19930"/>
                  <a:pt x="729" y="20821"/>
                  <a:pt x="1379" y="21600"/>
                </a:cubicBezTo>
                <a:lnTo>
                  <a:pt x="2004" y="20932"/>
                </a:lnTo>
                <a:cubicBezTo>
                  <a:pt x="1327" y="20153"/>
                  <a:pt x="911" y="19206"/>
                  <a:pt x="729" y="1820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66B2A8A-759D-4686-2321-F0B0981E5DE3}"/>
              </a:ext>
            </a:extLst>
          </p:cNvPr>
          <p:cNvSpPr/>
          <p:nvPr/>
        </p:nvSpPr>
        <p:spPr>
          <a:xfrm>
            <a:off x="6134563" y="1212072"/>
            <a:ext cx="3684236" cy="3658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2" h="21600" extrusionOk="0">
                <a:moveTo>
                  <a:pt x="2917" y="15517"/>
                </a:moveTo>
                <a:cubicBezTo>
                  <a:pt x="4285" y="14118"/>
                  <a:pt x="6130" y="13500"/>
                  <a:pt x="7911" y="13663"/>
                </a:cubicBezTo>
                <a:lnTo>
                  <a:pt x="21272" y="0"/>
                </a:lnTo>
                <a:lnTo>
                  <a:pt x="8197" y="0"/>
                </a:lnTo>
                <a:lnTo>
                  <a:pt x="12397" y="4294"/>
                </a:lnTo>
                <a:lnTo>
                  <a:pt x="2153" y="14769"/>
                </a:lnTo>
                <a:cubicBezTo>
                  <a:pt x="340" y="16623"/>
                  <a:pt x="-328" y="19225"/>
                  <a:pt x="149" y="21600"/>
                </a:cubicBezTo>
                <a:lnTo>
                  <a:pt x="1104" y="20624"/>
                </a:lnTo>
                <a:cubicBezTo>
                  <a:pt x="944" y="18802"/>
                  <a:pt x="1549" y="16916"/>
                  <a:pt x="2917" y="1551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1045EC3-EA6D-EBD9-D376-F6C3F709550D}"/>
              </a:ext>
            </a:extLst>
          </p:cNvPr>
          <p:cNvSpPr/>
          <p:nvPr/>
        </p:nvSpPr>
        <p:spPr>
          <a:xfrm>
            <a:off x="7142836" y="2203807"/>
            <a:ext cx="3658401" cy="3684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2" extrusionOk="0">
                <a:moveTo>
                  <a:pt x="6083" y="18355"/>
                </a:moveTo>
                <a:cubicBezTo>
                  <a:pt x="4684" y="19723"/>
                  <a:pt x="2798" y="20328"/>
                  <a:pt x="976" y="20168"/>
                </a:cubicBezTo>
                <a:lnTo>
                  <a:pt x="0" y="21123"/>
                </a:lnTo>
                <a:cubicBezTo>
                  <a:pt x="2407" y="21600"/>
                  <a:pt x="4977" y="20932"/>
                  <a:pt x="6831" y="19119"/>
                </a:cubicBezTo>
                <a:lnTo>
                  <a:pt x="17306" y="8875"/>
                </a:lnTo>
                <a:lnTo>
                  <a:pt x="21600" y="13075"/>
                </a:lnTo>
                <a:lnTo>
                  <a:pt x="21600" y="0"/>
                </a:lnTo>
                <a:lnTo>
                  <a:pt x="7937" y="13361"/>
                </a:lnTo>
                <a:cubicBezTo>
                  <a:pt x="8100" y="15142"/>
                  <a:pt x="7482" y="16987"/>
                  <a:pt x="6083" y="183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60107EA-83B0-1310-38E3-8EB7C6A37B0E}"/>
              </a:ext>
            </a:extLst>
          </p:cNvPr>
          <p:cNvSpPr/>
          <p:nvPr/>
        </p:nvSpPr>
        <p:spPr>
          <a:xfrm>
            <a:off x="6520238" y="1267173"/>
            <a:ext cx="4280999" cy="4573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92" y="20871"/>
                </a:moveTo>
                <a:lnTo>
                  <a:pt x="2613" y="21600"/>
                </a:lnTo>
                <a:cubicBezTo>
                  <a:pt x="1668" y="21340"/>
                  <a:pt x="778" y="20871"/>
                  <a:pt x="0" y="20221"/>
                </a:cubicBezTo>
                <a:lnTo>
                  <a:pt x="667" y="19596"/>
                </a:lnTo>
                <a:cubicBezTo>
                  <a:pt x="1446" y="20273"/>
                  <a:pt x="2391" y="20689"/>
                  <a:pt x="3392" y="20871"/>
                </a:cubicBezTo>
                <a:close/>
                <a:moveTo>
                  <a:pt x="9841" y="14834"/>
                </a:moveTo>
                <a:lnTo>
                  <a:pt x="21600" y="3826"/>
                </a:lnTo>
                <a:lnTo>
                  <a:pt x="21600" y="0"/>
                </a:lnTo>
                <a:lnTo>
                  <a:pt x="8479" y="12283"/>
                </a:lnTo>
                <a:cubicBezTo>
                  <a:pt x="9202" y="13012"/>
                  <a:pt x="9646" y="13897"/>
                  <a:pt x="9841" y="1483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1" name="Graphic 40" descr="Customer review with solid fill">
            <a:extLst>
              <a:ext uri="{FF2B5EF4-FFF2-40B4-BE49-F238E27FC236}">
                <a16:creationId xmlns:a16="http://schemas.microsoft.com/office/drawing/2014/main" id="{785C92D3-BF16-20CA-9CDD-9A26B81E0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3412" y="2978625"/>
            <a:ext cx="448688" cy="448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Handshake with solid fill">
            <a:extLst>
              <a:ext uri="{FF2B5EF4-FFF2-40B4-BE49-F238E27FC236}">
                <a16:creationId xmlns:a16="http://schemas.microsoft.com/office/drawing/2014/main" id="{B5FAC935-779C-2873-D3F8-E48527BFD6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09689" y="3202969"/>
            <a:ext cx="448688" cy="448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Open folder with solid fill">
            <a:extLst>
              <a:ext uri="{FF2B5EF4-FFF2-40B4-BE49-F238E27FC236}">
                <a16:creationId xmlns:a16="http://schemas.microsoft.com/office/drawing/2014/main" id="{6B439967-0144-7A9C-83A6-179527BCC0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81622" y="3651657"/>
            <a:ext cx="448688" cy="448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Target Audience with solid fill">
            <a:extLst>
              <a:ext uri="{FF2B5EF4-FFF2-40B4-BE49-F238E27FC236}">
                <a16:creationId xmlns:a16="http://schemas.microsoft.com/office/drawing/2014/main" id="{931F6D21-794D-AD9B-701C-E90A0CCD8C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83490" y="4342221"/>
            <a:ext cx="448688" cy="448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99129CCA-F3C4-5049-6027-D0A1D7C8CE6F}"/>
              </a:ext>
            </a:extLst>
          </p:cNvPr>
          <p:cNvSpPr txBox="1"/>
          <p:nvPr/>
        </p:nvSpPr>
        <p:spPr>
          <a:xfrm rot="18900000">
            <a:off x="7612113" y="2015388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EC1734-ACA3-BEBB-63B0-767885691F5F}"/>
              </a:ext>
            </a:extLst>
          </p:cNvPr>
          <p:cNvSpPr txBox="1"/>
          <p:nvPr/>
        </p:nvSpPr>
        <p:spPr>
          <a:xfrm rot="18900000">
            <a:off x="8190182" y="2414781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F3AD48E-1596-8C05-A1E9-7A731D8B2E1E}"/>
              </a:ext>
            </a:extLst>
          </p:cNvPr>
          <p:cNvSpPr txBox="1"/>
          <p:nvPr/>
        </p:nvSpPr>
        <p:spPr>
          <a:xfrm rot="18900000">
            <a:off x="8621106" y="2845706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8C3263-16A7-D81D-1018-CDDA9248C9EA}"/>
              </a:ext>
            </a:extLst>
          </p:cNvPr>
          <p:cNvSpPr txBox="1"/>
          <p:nvPr/>
        </p:nvSpPr>
        <p:spPr>
          <a:xfrm rot="18900000">
            <a:off x="8894375" y="3465815"/>
            <a:ext cx="157030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b="1" dirty="0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6F2E65D-1CD5-7095-FD08-8F9A2600642E}"/>
              </a:ext>
            </a:extLst>
          </p:cNvPr>
          <p:cNvSpPr txBox="1"/>
          <p:nvPr/>
        </p:nvSpPr>
        <p:spPr>
          <a:xfrm>
            <a:off x="6765644" y="4060637"/>
            <a:ext cx="1260473" cy="107721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851C5A4-95F2-61CF-F8C0-D2931148EC1A}"/>
              </a:ext>
            </a:extLst>
          </p:cNvPr>
          <p:cNvGrpSpPr/>
          <p:nvPr/>
        </p:nvGrpSpPr>
        <p:grpSpPr>
          <a:xfrm>
            <a:off x="902458" y="2419565"/>
            <a:ext cx="4581100" cy="1105487"/>
            <a:chOff x="8921977" y="1466725"/>
            <a:chExt cx="2926080" cy="110548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25847A7-3CB4-AFC6-6AC7-2251749E6E1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02. 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B8B50D6-77A0-AD68-99CF-539CFAFA631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59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8555</TotalTime>
  <Words>405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Northeast Arrow – Slide Template</vt:lpstr>
      <vt:lpstr>4-Part Northeast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Northeast Arrow</dc:title>
  <dc:creator>PresentationGO.com</dc:creator>
  <dc:description>© Copyright PresentationGO.com - Do not distribute or sale without written permission.</dc:description>
  <cp:lastModifiedBy>Christophe</cp:lastModifiedBy>
  <cp:revision>35</cp:revision>
  <dcterms:created xsi:type="dcterms:W3CDTF">2014-11-26T05:14:11Z</dcterms:created>
  <dcterms:modified xsi:type="dcterms:W3CDTF">2022-11-16T14:38:59Z</dcterms:modified>
  <cp:category>Timelines &amp; Planning</cp:category>
</cp:coreProperties>
</file>