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32" d="100"/>
          <a:sy n="132" d="100"/>
        </p:scale>
        <p:origin x="60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52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54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4-Part Rocket Chart – Slide Template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A9F1A15-70A8-4B2C-8A72-4D14EC77CE35}"/>
              </a:ext>
            </a:extLst>
          </p:cNvPr>
          <p:cNvGrpSpPr/>
          <p:nvPr/>
        </p:nvGrpSpPr>
        <p:grpSpPr>
          <a:xfrm>
            <a:off x="6695611" y="3013821"/>
            <a:ext cx="2194560" cy="1260003"/>
            <a:chOff x="8921977" y="1394910"/>
            <a:chExt cx="2926080" cy="168000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05D5ABF-059E-4674-B978-DDA55A9D13B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1776D90-43F3-48EE-A869-55C3D611178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A3B7C05-1A83-4A0E-83CB-8E519932B5CE}"/>
              </a:ext>
            </a:extLst>
          </p:cNvPr>
          <p:cNvGrpSpPr/>
          <p:nvPr/>
        </p:nvGrpSpPr>
        <p:grpSpPr>
          <a:xfrm>
            <a:off x="253830" y="3013823"/>
            <a:ext cx="2194560" cy="1260003"/>
            <a:chOff x="332936" y="2555951"/>
            <a:chExt cx="2926080" cy="168000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5111AB0-39E7-4BD6-85DA-9B558222205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9579F0F-90F9-40D8-82FF-6C909316435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CCE1ACCB-30FF-4AB3-9DC9-39ACEE3F55F2}"/>
              </a:ext>
            </a:extLst>
          </p:cNvPr>
          <p:cNvGrpSpPr/>
          <p:nvPr/>
        </p:nvGrpSpPr>
        <p:grpSpPr>
          <a:xfrm>
            <a:off x="6695611" y="1465256"/>
            <a:ext cx="2194560" cy="1260003"/>
            <a:chOff x="8921977" y="1394910"/>
            <a:chExt cx="2926080" cy="168000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AB9EB81-44EA-4DC7-8E3F-7258830B6B0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236A598-019E-4881-BCD9-2C3F78C720A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EE288E2-CEC6-43E0-A148-32D53F44DBAF}"/>
              </a:ext>
            </a:extLst>
          </p:cNvPr>
          <p:cNvGrpSpPr/>
          <p:nvPr/>
        </p:nvGrpSpPr>
        <p:grpSpPr>
          <a:xfrm>
            <a:off x="253830" y="1465256"/>
            <a:ext cx="2194560" cy="1260003"/>
            <a:chOff x="332936" y="2555951"/>
            <a:chExt cx="2926080" cy="168000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368941C-4513-4788-885C-8F68D813895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6F7215B-7B6F-40AD-8ADD-A9CBB6886A7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2" name="Shape">
            <a:extLst>
              <a:ext uri="{FF2B5EF4-FFF2-40B4-BE49-F238E27FC236}">
                <a16:creationId xmlns:a16="http://schemas.microsoft.com/office/drawing/2014/main" id="{2648DB4A-A761-40E8-A180-2A4EB4C81DDB}"/>
              </a:ext>
            </a:extLst>
          </p:cNvPr>
          <p:cNvSpPr/>
          <p:nvPr/>
        </p:nvSpPr>
        <p:spPr>
          <a:xfrm>
            <a:off x="3669451" y="4776962"/>
            <a:ext cx="1919571" cy="1528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600" extrusionOk="0">
                <a:moveTo>
                  <a:pt x="19488" y="18947"/>
                </a:moveTo>
                <a:cubicBezTo>
                  <a:pt x="19188" y="18947"/>
                  <a:pt x="18912" y="19020"/>
                  <a:pt x="18658" y="19165"/>
                </a:cubicBezTo>
                <a:cubicBezTo>
                  <a:pt x="18092" y="18135"/>
                  <a:pt x="17181" y="17425"/>
                  <a:pt x="16131" y="17309"/>
                </a:cubicBezTo>
                <a:cubicBezTo>
                  <a:pt x="15727" y="16062"/>
                  <a:pt x="14862" y="15105"/>
                  <a:pt x="13812" y="14772"/>
                </a:cubicBezTo>
                <a:lnTo>
                  <a:pt x="13812" y="0"/>
                </a:lnTo>
                <a:lnTo>
                  <a:pt x="7062" y="0"/>
                </a:lnTo>
                <a:lnTo>
                  <a:pt x="7062" y="15598"/>
                </a:lnTo>
                <a:cubicBezTo>
                  <a:pt x="6335" y="15903"/>
                  <a:pt x="5781" y="16700"/>
                  <a:pt x="5642" y="17671"/>
                </a:cubicBezTo>
                <a:cubicBezTo>
                  <a:pt x="4812" y="18135"/>
                  <a:pt x="4165" y="19005"/>
                  <a:pt x="3842" y="20078"/>
                </a:cubicBezTo>
                <a:cubicBezTo>
                  <a:pt x="3462" y="19397"/>
                  <a:pt x="2827" y="18947"/>
                  <a:pt x="2112" y="18947"/>
                </a:cubicBezTo>
                <a:cubicBezTo>
                  <a:pt x="946" y="18947"/>
                  <a:pt x="0" y="20136"/>
                  <a:pt x="0" y="21600"/>
                </a:cubicBezTo>
                <a:lnTo>
                  <a:pt x="3623" y="21600"/>
                </a:lnTo>
                <a:lnTo>
                  <a:pt x="4223" y="21600"/>
                </a:lnTo>
                <a:lnTo>
                  <a:pt x="7050" y="21600"/>
                </a:lnTo>
                <a:lnTo>
                  <a:pt x="10488" y="21600"/>
                </a:lnTo>
                <a:lnTo>
                  <a:pt x="12381" y="21600"/>
                </a:lnTo>
                <a:lnTo>
                  <a:pt x="13800" y="21600"/>
                </a:lnTo>
                <a:lnTo>
                  <a:pt x="17365" y="21600"/>
                </a:lnTo>
                <a:lnTo>
                  <a:pt x="19246" y="21600"/>
                </a:lnTo>
                <a:lnTo>
                  <a:pt x="21588" y="21600"/>
                </a:lnTo>
                <a:cubicBezTo>
                  <a:pt x="21600" y="20136"/>
                  <a:pt x="20654" y="18947"/>
                  <a:pt x="19488" y="1894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3E8F2F58-A407-4975-8241-FB905BD3D495}"/>
              </a:ext>
            </a:extLst>
          </p:cNvPr>
          <p:cNvSpPr/>
          <p:nvPr/>
        </p:nvSpPr>
        <p:spPr>
          <a:xfrm>
            <a:off x="4090093" y="4612809"/>
            <a:ext cx="1024844" cy="1100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8" h="21600" extrusionOk="0">
                <a:moveTo>
                  <a:pt x="10071" y="0"/>
                </a:moveTo>
                <a:cubicBezTo>
                  <a:pt x="6241" y="0"/>
                  <a:pt x="3070" y="181"/>
                  <a:pt x="771" y="362"/>
                </a:cubicBezTo>
                <a:cubicBezTo>
                  <a:pt x="431" y="1852"/>
                  <a:pt x="90" y="3865"/>
                  <a:pt x="5" y="6200"/>
                </a:cubicBezTo>
                <a:cubicBezTo>
                  <a:pt x="-165" y="11354"/>
                  <a:pt x="4198" y="16145"/>
                  <a:pt x="4198" y="16145"/>
                </a:cubicBezTo>
                <a:cubicBezTo>
                  <a:pt x="4198" y="16145"/>
                  <a:pt x="4942" y="14897"/>
                  <a:pt x="5794" y="13306"/>
                </a:cubicBezTo>
                <a:cubicBezTo>
                  <a:pt x="7347" y="18017"/>
                  <a:pt x="10624" y="21600"/>
                  <a:pt x="10624" y="21600"/>
                </a:cubicBezTo>
                <a:cubicBezTo>
                  <a:pt x="10624" y="21600"/>
                  <a:pt x="14774" y="14655"/>
                  <a:pt x="15647" y="11313"/>
                </a:cubicBezTo>
                <a:cubicBezTo>
                  <a:pt x="16349" y="12038"/>
                  <a:pt x="16902" y="12461"/>
                  <a:pt x="16902" y="12461"/>
                </a:cubicBezTo>
                <a:cubicBezTo>
                  <a:pt x="16902" y="12461"/>
                  <a:pt x="20414" y="8253"/>
                  <a:pt x="21031" y="6361"/>
                </a:cubicBezTo>
                <a:cubicBezTo>
                  <a:pt x="21435" y="5133"/>
                  <a:pt x="21350" y="2657"/>
                  <a:pt x="20371" y="463"/>
                </a:cubicBezTo>
                <a:cubicBezTo>
                  <a:pt x="17988" y="221"/>
                  <a:pt x="14455" y="0"/>
                  <a:pt x="10071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805C2096-ABDE-4F80-8203-582F3733F28F}"/>
              </a:ext>
            </a:extLst>
          </p:cNvPr>
          <p:cNvSpPr/>
          <p:nvPr/>
        </p:nvSpPr>
        <p:spPr>
          <a:xfrm>
            <a:off x="4223467" y="4612809"/>
            <a:ext cx="763205" cy="699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7" h="21600" extrusionOk="0">
                <a:moveTo>
                  <a:pt x="9944" y="0"/>
                </a:moveTo>
                <a:cubicBezTo>
                  <a:pt x="6210" y="0"/>
                  <a:pt x="2935" y="158"/>
                  <a:pt x="235" y="348"/>
                </a:cubicBezTo>
                <a:cubicBezTo>
                  <a:pt x="120" y="1362"/>
                  <a:pt x="34" y="2439"/>
                  <a:pt x="5" y="3611"/>
                </a:cubicBezTo>
                <a:cubicBezTo>
                  <a:pt x="-167" y="9660"/>
                  <a:pt x="4228" y="15234"/>
                  <a:pt x="4228" y="15234"/>
                </a:cubicBezTo>
                <a:cubicBezTo>
                  <a:pt x="4228" y="15234"/>
                  <a:pt x="4975" y="13777"/>
                  <a:pt x="5836" y="11909"/>
                </a:cubicBezTo>
                <a:cubicBezTo>
                  <a:pt x="7387" y="17419"/>
                  <a:pt x="10690" y="21600"/>
                  <a:pt x="10690" y="21600"/>
                </a:cubicBezTo>
                <a:cubicBezTo>
                  <a:pt x="10690" y="21600"/>
                  <a:pt x="14855" y="13460"/>
                  <a:pt x="15746" y="9565"/>
                </a:cubicBezTo>
                <a:cubicBezTo>
                  <a:pt x="16464" y="10420"/>
                  <a:pt x="17010" y="10895"/>
                  <a:pt x="17010" y="10895"/>
                </a:cubicBezTo>
                <a:cubicBezTo>
                  <a:pt x="17010" y="10895"/>
                  <a:pt x="20543" y="5954"/>
                  <a:pt x="21146" y="3737"/>
                </a:cubicBezTo>
                <a:cubicBezTo>
                  <a:pt x="21376" y="2945"/>
                  <a:pt x="21433" y="1774"/>
                  <a:pt x="21289" y="412"/>
                </a:cubicBezTo>
                <a:cubicBezTo>
                  <a:pt x="18302" y="190"/>
                  <a:pt x="14453" y="0"/>
                  <a:pt x="9944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E824C498-91AB-41BA-B4B6-0716DA6046D1}"/>
              </a:ext>
            </a:extLst>
          </p:cNvPr>
          <p:cNvSpPr/>
          <p:nvPr/>
        </p:nvSpPr>
        <p:spPr>
          <a:xfrm>
            <a:off x="3925830" y="1028232"/>
            <a:ext cx="1295402" cy="18278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21600" y="10679"/>
                </a:lnTo>
                <a:cubicBezTo>
                  <a:pt x="18998" y="6280"/>
                  <a:pt x="15324" y="2579"/>
                  <a:pt x="10800" y="0"/>
                </a:cubicBezTo>
                <a:cubicBezTo>
                  <a:pt x="6293" y="2579"/>
                  <a:pt x="2602" y="6280"/>
                  <a:pt x="0" y="10679"/>
                </a:cubicBezTo>
                <a:lnTo>
                  <a:pt x="108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3A2D2D96-6795-4439-9C7C-5C0BC9554C16}"/>
              </a:ext>
            </a:extLst>
          </p:cNvPr>
          <p:cNvSpPr/>
          <p:nvPr/>
        </p:nvSpPr>
        <p:spPr>
          <a:xfrm>
            <a:off x="4619431" y="2017634"/>
            <a:ext cx="863941" cy="20287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62" y="21600"/>
                </a:moveTo>
                <a:cubicBezTo>
                  <a:pt x="20937" y="19005"/>
                  <a:pt x="21600" y="16311"/>
                  <a:pt x="21600" y="13542"/>
                </a:cubicBezTo>
                <a:cubicBezTo>
                  <a:pt x="21600" y="8699"/>
                  <a:pt x="19560" y="4051"/>
                  <a:pt x="15888" y="0"/>
                </a:cubicBezTo>
                <a:lnTo>
                  <a:pt x="0" y="9654"/>
                </a:lnTo>
                <a:lnTo>
                  <a:pt x="19662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8C0180F0-E0E2-4726-A2DF-EC89A10A50C7}"/>
              </a:ext>
            </a:extLst>
          </p:cNvPr>
          <p:cNvSpPr/>
          <p:nvPr/>
        </p:nvSpPr>
        <p:spPr>
          <a:xfrm>
            <a:off x="3762631" y="2986636"/>
            <a:ext cx="1619761" cy="1412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4" extrusionOk="0">
                <a:moveTo>
                  <a:pt x="10786" y="0"/>
                </a:moveTo>
                <a:lnTo>
                  <a:pt x="10786" y="0"/>
                </a:lnTo>
                <a:lnTo>
                  <a:pt x="10786" y="0"/>
                </a:lnTo>
                <a:lnTo>
                  <a:pt x="0" y="17626"/>
                </a:lnTo>
                <a:cubicBezTo>
                  <a:pt x="258" y="18888"/>
                  <a:pt x="571" y="20151"/>
                  <a:pt x="911" y="21382"/>
                </a:cubicBezTo>
                <a:cubicBezTo>
                  <a:pt x="939" y="21475"/>
                  <a:pt x="1007" y="21538"/>
                  <a:pt x="1102" y="21569"/>
                </a:cubicBezTo>
                <a:cubicBezTo>
                  <a:pt x="1197" y="21600"/>
                  <a:pt x="1306" y="21584"/>
                  <a:pt x="1387" y="21522"/>
                </a:cubicBezTo>
                <a:cubicBezTo>
                  <a:pt x="4366" y="19387"/>
                  <a:pt x="7522" y="18296"/>
                  <a:pt x="10800" y="18296"/>
                </a:cubicBezTo>
                <a:cubicBezTo>
                  <a:pt x="14078" y="18296"/>
                  <a:pt x="17234" y="19387"/>
                  <a:pt x="20213" y="21522"/>
                </a:cubicBezTo>
                <a:cubicBezTo>
                  <a:pt x="20294" y="21584"/>
                  <a:pt x="20403" y="21600"/>
                  <a:pt x="20498" y="21569"/>
                </a:cubicBezTo>
                <a:cubicBezTo>
                  <a:pt x="20593" y="21538"/>
                  <a:pt x="20661" y="21475"/>
                  <a:pt x="20689" y="21382"/>
                </a:cubicBezTo>
                <a:cubicBezTo>
                  <a:pt x="21029" y="20151"/>
                  <a:pt x="21342" y="18904"/>
                  <a:pt x="21600" y="17626"/>
                </a:cubicBezTo>
                <a:lnTo>
                  <a:pt x="10786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602077FA-5001-4232-833F-93033A4D4202}"/>
              </a:ext>
            </a:extLst>
          </p:cNvPr>
          <p:cNvSpPr/>
          <p:nvPr/>
        </p:nvSpPr>
        <p:spPr>
          <a:xfrm>
            <a:off x="3660631" y="2017634"/>
            <a:ext cx="863944" cy="20287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712" y="0"/>
                </a:moveTo>
                <a:cubicBezTo>
                  <a:pt x="2040" y="4051"/>
                  <a:pt x="0" y="8699"/>
                  <a:pt x="0" y="13542"/>
                </a:cubicBezTo>
                <a:cubicBezTo>
                  <a:pt x="0" y="16311"/>
                  <a:pt x="638" y="19005"/>
                  <a:pt x="1938" y="21600"/>
                </a:cubicBezTo>
                <a:lnTo>
                  <a:pt x="21600" y="9654"/>
                </a:lnTo>
                <a:lnTo>
                  <a:pt x="5712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15435CB-C4B3-465F-98C1-93CB7C863BF5}"/>
              </a:ext>
            </a:extLst>
          </p:cNvPr>
          <p:cNvSpPr txBox="1"/>
          <p:nvPr/>
        </p:nvSpPr>
        <p:spPr>
          <a:xfrm>
            <a:off x="4333033" y="2298567"/>
            <a:ext cx="469314" cy="390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3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0A935AF-F539-496E-A856-E1C802A65B49}"/>
              </a:ext>
            </a:extLst>
          </p:cNvPr>
          <p:cNvSpPr txBox="1"/>
          <p:nvPr/>
        </p:nvSpPr>
        <p:spPr>
          <a:xfrm>
            <a:off x="4627252" y="2734388"/>
            <a:ext cx="469314" cy="390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3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0A65490-0EED-44FB-ADC2-D84B4B734E7F}"/>
              </a:ext>
            </a:extLst>
          </p:cNvPr>
          <p:cNvSpPr txBox="1"/>
          <p:nvPr/>
        </p:nvSpPr>
        <p:spPr>
          <a:xfrm>
            <a:off x="4333033" y="3118815"/>
            <a:ext cx="469314" cy="390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3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F612075-25EC-4A48-AE0F-808B9609355A}"/>
              </a:ext>
            </a:extLst>
          </p:cNvPr>
          <p:cNvSpPr txBox="1"/>
          <p:nvPr/>
        </p:nvSpPr>
        <p:spPr>
          <a:xfrm>
            <a:off x="4056645" y="2734388"/>
            <a:ext cx="469314" cy="390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350" b="1" dirty="0">
                <a:solidFill>
                  <a:schemeClr val="bg1"/>
                </a:solidFill>
              </a:rPr>
              <a:t>04</a:t>
            </a:r>
          </a:p>
        </p:txBody>
      </p:sp>
      <p:pic>
        <p:nvPicPr>
          <p:cNvPr id="44" name="Graphic 43" descr="Bar graph with upward trend outline">
            <a:extLst>
              <a:ext uri="{FF2B5EF4-FFF2-40B4-BE49-F238E27FC236}">
                <a16:creationId xmlns:a16="http://schemas.microsoft.com/office/drawing/2014/main" id="{B8133636-CE53-41CE-8024-1D74DB883A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55898" y="3528532"/>
            <a:ext cx="432205" cy="432205"/>
          </a:xfrm>
          <a:prstGeom prst="rect">
            <a:avLst/>
          </a:prstGeom>
        </p:spPr>
      </p:pic>
      <p:pic>
        <p:nvPicPr>
          <p:cNvPr id="45" name="Graphic 44" descr="Checklist outline">
            <a:extLst>
              <a:ext uri="{FF2B5EF4-FFF2-40B4-BE49-F238E27FC236}">
                <a16:creationId xmlns:a16="http://schemas.microsoft.com/office/drawing/2014/main" id="{01E6670C-9299-442E-A155-069A7BAE77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29295" y="2708151"/>
            <a:ext cx="412587" cy="412587"/>
          </a:xfrm>
          <a:prstGeom prst="rect">
            <a:avLst/>
          </a:prstGeom>
        </p:spPr>
      </p:pic>
      <p:pic>
        <p:nvPicPr>
          <p:cNvPr id="46" name="Graphic 45" descr="Customer review outline">
            <a:extLst>
              <a:ext uri="{FF2B5EF4-FFF2-40B4-BE49-F238E27FC236}">
                <a16:creationId xmlns:a16="http://schemas.microsoft.com/office/drawing/2014/main" id="{3A8FB53A-527A-4836-B100-FE15BCA55ED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16844" y="2716325"/>
            <a:ext cx="396238" cy="396238"/>
          </a:xfrm>
          <a:prstGeom prst="rect">
            <a:avLst/>
          </a:prstGeom>
        </p:spPr>
      </p:pic>
      <p:pic>
        <p:nvPicPr>
          <p:cNvPr id="47" name="Graphic 46" descr="Handshake outline">
            <a:extLst>
              <a:ext uri="{FF2B5EF4-FFF2-40B4-BE49-F238E27FC236}">
                <a16:creationId xmlns:a16="http://schemas.microsoft.com/office/drawing/2014/main" id="{98F97603-CD90-42DF-B7BC-6687929290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54413" y="1734707"/>
            <a:ext cx="435173" cy="435173"/>
          </a:xfrm>
          <a:prstGeom prst="rect">
            <a:avLst/>
          </a:prstGeom>
        </p:spPr>
      </p:pic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AFFA06F7-5937-4F6C-BB55-40ED012E3C6F}"/>
              </a:ext>
            </a:extLst>
          </p:cNvPr>
          <p:cNvSpPr/>
          <p:nvPr/>
        </p:nvSpPr>
        <p:spPr>
          <a:xfrm>
            <a:off x="2933767" y="3648685"/>
            <a:ext cx="3263761" cy="1369314"/>
          </a:xfrm>
          <a:custGeom>
            <a:avLst/>
            <a:gdLst>
              <a:gd name="connsiteX0" fmla="*/ 1646996 w 3263761"/>
              <a:gd name="connsiteY0" fmla="*/ 569387 h 1369314"/>
              <a:gd name="connsiteX1" fmla="*/ 2205002 w 3263761"/>
              <a:gd name="connsiteY1" fmla="*/ 704803 h 1369314"/>
              <a:gd name="connsiteX2" fmla="*/ 2280006 w 3263761"/>
              <a:gd name="connsiteY2" fmla="*/ 912056 h 1369314"/>
              <a:gd name="connsiteX3" fmla="*/ 2245103 w 3263761"/>
              <a:gd name="connsiteY3" fmla="*/ 945926 h 1369314"/>
              <a:gd name="connsiteX4" fmla="*/ 1646996 w 3263761"/>
              <a:gd name="connsiteY4" fmla="*/ 911031 h 1369314"/>
              <a:gd name="connsiteX5" fmla="*/ 1048889 w 3263761"/>
              <a:gd name="connsiteY5" fmla="*/ 945926 h 1369314"/>
              <a:gd name="connsiteX6" fmla="*/ 1013986 w 3263761"/>
              <a:gd name="connsiteY6" fmla="*/ 912056 h 1369314"/>
              <a:gd name="connsiteX7" fmla="*/ 1088842 w 3263761"/>
              <a:gd name="connsiteY7" fmla="*/ 704803 h 1369314"/>
              <a:gd name="connsiteX8" fmla="*/ 1646996 w 3263761"/>
              <a:gd name="connsiteY8" fmla="*/ 569387 h 1369314"/>
              <a:gd name="connsiteX9" fmla="*/ 2614188 w 3263761"/>
              <a:gd name="connsiteY9" fmla="*/ 8196 h 1369314"/>
              <a:gd name="connsiteX10" fmla="*/ 3211256 w 3263761"/>
              <a:gd name="connsiteY10" fmla="*/ 920251 h 1369314"/>
              <a:gd name="connsiteX11" fmla="*/ 3263536 w 3263761"/>
              <a:gd name="connsiteY11" fmla="*/ 1332709 h 1369314"/>
              <a:gd name="connsiteX12" fmla="*/ 3190759 w 3263761"/>
              <a:gd name="connsiteY12" fmla="*/ 1353198 h 1369314"/>
              <a:gd name="connsiteX13" fmla="*/ 2864451 w 3263761"/>
              <a:gd name="connsiteY13" fmla="*/ 934657 h 1369314"/>
              <a:gd name="connsiteX14" fmla="*/ 2481853 w 3263761"/>
              <a:gd name="connsiteY14" fmla="*/ 682265 h 1369314"/>
              <a:gd name="connsiteX15" fmla="*/ 2614188 w 3263761"/>
              <a:gd name="connsiteY15" fmla="*/ 8196 h 1369314"/>
              <a:gd name="connsiteX16" fmla="*/ 666065 w 3263761"/>
              <a:gd name="connsiteY16" fmla="*/ 0 h 1369314"/>
              <a:gd name="connsiteX17" fmla="*/ 797361 w 3263761"/>
              <a:gd name="connsiteY17" fmla="*/ 679192 h 1369314"/>
              <a:gd name="connsiteX18" fmla="*/ 398276 w 3263761"/>
              <a:gd name="connsiteY18" fmla="*/ 935682 h 1369314"/>
              <a:gd name="connsiteX19" fmla="*/ 71968 w 3263761"/>
              <a:gd name="connsiteY19" fmla="*/ 1354222 h 1369314"/>
              <a:gd name="connsiteX20" fmla="*/ 231 w 3263761"/>
              <a:gd name="connsiteY20" fmla="*/ 1333734 h 1369314"/>
              <a:gd name="connsiteX21" fmla="*/ 52512 w 3263761"/>
              <a:gd name="connsiteY21" fmla="*/ 921276 h 1369314"/>
              <a:gd name="connsiteX22" fmla="*/ 666065 w 3263761"/>
              <a:gd name="connsiteY22" fmla="*/ 0 h 136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263761" h="1369314">
                <a:moveTo>
                  <a:pt x="1646996" y="569387"/>
                </a:moveTo>
                <a:cubicBezTo>
                  <a:pt x="1837850" y="569387"/>
                  <a:pt x="2025584" y="614525"/>
                  <a:pt x="2205002" y="704803"/>
                </a:cubicBezTo>
                <a:cubicBezTo>
                  <a:pt x="2224607" y="772542"/>
                  <a:pt x="2249113" y="842267"/>
                  <a:pt x="2280006" y="912056"/>
                </a:cubicBezTo>
                <a:cubicBezTo>
                  <a:pt x="2288175" y="930559"/>
                  <a:pt x="2268718" y="948999"/>
                  <a:pt x="2245103" y="945926"/>
                </a:cubicBezTo>
                <a:cubicBezTo>
                  <a:pt x="2151681" y="933633"/>
                  <a:pt x="1938252" y="911031"/>
                  <a:pt x="1646996" y="911031"/>
                </a:cubicBezTo>
                <a:cubicBezTo>
                  <a:pt x="1355592" y="911031"/>
                  <a:pt x="1143202" y="933633"/>
                  <a:pt x="1048889" y="945926"/>
                </a:cubicBezTo>
                <a:cubicBezTo>
                  <a:pt x="1025274" y="948999"/>
                  <a:pt x="1005668" y="930559"/>
                  <a:pt x="1013986" y="912056"/>
                </a:cubicBezTo>
                <a:cubicBezTo>
                  <a:pt x="1044730" y="843356"/>
                  <a:pt x="1069385" y="772542"/>
                  <a:pt x="1088842" y="704803"/>
                </a:cubicBezTo>
                <a:cubicBezTo>
                  <a:pt x="1267368" y="614525"/>
                  <a:pt x="1455103" y="569387"/>
                  <a:pt x="1646996" y="569387"/>
                </a:cubicBezTo>
                <a:close/>
                <a:moveTo>
                  <a:pt x="2614188" y="8196"/>
                </a:moveTo>
                <a:cubicBezTo>
                  <a:pt x="2940347" y="198034"/>
                  <a:pt x="3162985" y="535517"/>
                  <a:pt x="3211256" y="920251"/>
                </a:cubicBezTo>
                <a:lnTo>
                  <a:pt x="3263536" y="1332709"/>
                </a:lnTo>
                <a:cubicBezTo>
                  <a:pt x="3267695" y="1366579"/>
                  <a:pt x="3213335" y="1381945"/>
                  <a:pt x="3190759" y="1353198"/>
                </a:cubicBezTo>
                <a:lnTo>
                  <a:pt x="2864451" y="934657"/>
                </a:lnTo>
                <a:cubicBezTo>
                  <a:pt x="2767020" y="808461"/>
                  <a:pt x="2631565" y="721257"/>
                  <a:pt x="2481853" y="682265"/>
                </a:cubicBezTo>
                <a:cubicBezTo>
                  <a:pt x="2547501" y="465792"/>
                  <a:pt x="2591612" y="240099"/>
                  <a:pt x="2614188" y="8196"/>
                </a:cubicBezTo>
                <a:close/>
                <a:moveTo>
                  <a:pt x="666065" y="0"/>
                </a:moveTo>
                <a:cubicBezTo>
                  <a:pt x="688641" y="233888"/>
                  <a:pt x="732753" y="460670"/>
                  <a:pt x="797361" y="679192"/>
                </a:cubicBezTo>
                <a:cubicBezTo>
                  <a:pt x="641410" y="716135"/>
                  <a:pt x="499867" y="805388"/>
                  <a:pt x="398276" y="935682"/>
                </a:cubicBezTo>
                <a:lnTo>
                  <a:pt x="71968" y="1354222"/>
                </a:lnTo>
                <a:cubicBezTo>
                  <a:pt x="49393" y="1382970"/>
                  <a:pt x="-3928" y="1367603"/>
                  <a:pt x="231" y="1333734"/>
                </a:cubicBezTo>
                <a:lnTo>
                  <a:pt x="52512" y="921276"/>
                </a:lnTo>
                <a:cubicBezTo>
                  <a:pt x="101673" y="530395"/>
                  <a:pt x="330549" y="188750"/>
                  <a:pt x="666065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2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4-Part Rocket Chart – Slide Template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A9F1A15-70A8-4B2C-8A72-4D14EC77CE35}"/>
              </a:ext>
            </a:extLst>
          </p:cNvPr>
          <p:cNvGrpSpPr/>
          <p:nvPr/>
        </p:nvGrpSpPr>
        <p:grpSpPr>
          <a:xfrm>
            <a:off x="6695611" y="3013821"/>
            <a:ext cx="2194560" cy="1260003"/>
            <a:chOff x="8921977" y="1394910"/>
            <a:chExt cx="2926080" cy="168000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05D5ABF-059E-4674-B978-DDA55A9D13B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1776D90-43F3-48EE-A869-55C3D611178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A3B7C05-1A83-4A0E-83CB-8E519932B5CE}"/>
              </a:ext>
            </a:extLst>
          </p:cNvPr>
          <p:cNvGrpSpPr/>
          <p:nvPr/>
        </p:nvGrpSpPr>
        <p:grpSpPr>
          <a:xfrm>
            <a:off x="253830" y="3013823"/>
            <a:ext cx="2194560" cy="1260003"/>
            <a:chOff x="332936" y="2555951"/>
            <a:chExt cx="2926080" cy="168000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5111AB0-39E7-4BD6-85DA-9B558222205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9579F0F-90F9-40D8-82FF-6C909316435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CCE1ACCB-30FF-4AB3-9DC9-39ACEE3F55F2}"/>
              </a:ext>
            </a:extLst>
          </p:cNvPr>
          <p:cNvGrpSpPr/>
          <p:nvPr/>
        </p:nvGrpSpPr>
        <p:grpSpPr>
          <a:xfrm>
            <a:off x="6695611" y="1465256"/>
            <a:ext cx="2194560" cy="1260003"/>
            <a:chOff x="8921977" y="1394910"/>
            <a:chExt cx="2926080" cy="168000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AB9EB81-44EA-4DC7-8E3F-7258830B6B0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236A598-019E-4881-BCD9-2C3F78C720A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EE288E2-CEC6-43E0-A148-32D53F44DBAF}"/>
              </a:ext>
            </a:extLst>
          </p:cNvPr>
          <p:cNvGrpSpPr/>
          <p:nvPr/>
        </p:nvGrpSpPr>
        <p:grpSpPr>
          <a:xfrm>
            <a:off x="253830" y="1465256"/>
            <a:ext cx="2194560" cy="1260003"/>
            <a:chOff x="332936" y="2555951"/>
            <a:chExt cx="2926080" cy="168000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368941C-4513-4788-885C-8F68D813895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6F7215B-7B6F-40AD-8ADD-A9CBB6886A7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2" name="Shape">
            <a:extLst>
              <a:ext uri="{FF2B5EF4-FFF2-40B4-BE49-F238E27FC236}">
                <a16:creationId xmlns:a16="http://schemas.microsoft.com/office/drawing/2014/main" id="{273A4B34-0B05-4DEE-BC09-84FFA08149F0}"/>
              </a:ext>
            </a:extLst>
          </p:cNvPr>
          <p:cNvSpPr/>
          <p:nvPr/>
        </p:nvSpPr>
        <p:spPr>
          <a:xfrm>
            <a:off x="3669451" y="4776962"/>
            <a:ext cx="1919571" cy="1528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600" extrusionOk="0">
                <a:moveTo>
                  <a:pt x="19488" y="18947"/>
                </a:moveTo>
                <a:cubicBezTo>
                  <a:pt x="19188" y="18947"/>
                  <a:pt x="18912" y="19020"/>
                  <a:pt x="18658" y="19165"/>
                </a:cubicBezTo>
                <a:cubicBezTo>
                  <a:pt x="18092" y="18135"/>
                  <a:pt x="17181" y="17425"/>
                  <a:pt x="16131" y="17309"/>
                </a:cubicBezTo>
                <a:cubicBezTo>
                  <a:pt x="15727" y="16062"/>
                  <a:pt x="14862" y="15105"/>
                  <a:pt x="13812" y="14772"/>
                </a:cubicBezTo>
                <a:lnTo>
                  <a:pt x="13812" y="0"/>
                </a:lnTo>
                <a:lnTo>
                  <a:pt x="7062" y="0"/>
                </a:lnTo>
                <a:lnTo>
                  <a:pt x="7062" y="15598"/>
                </a:lnTo>
                <a:cubicBezTo>
                  <a:pt x="6335" y="15903"/>
                  <a:pt x="5781" y="16700"/>
                  <a:pt x="5642" y="17671"/>
                </a:cubicBezTo>
                <a:cubicBezTo>
                  <a:pt x="4812" y="18135"/>
                  <a:pt x="4165" y="19005"/>
                  <a:pt x="3842" y="20078"/>
                </a:cubicBezTo>
                <a:cubicBezTo>
                  <a:pt x="3462" y="19397"/>
                  <a:pt x="2827" y="18947"/>
                  <a:pt x="2112" y="18947"/>
                </a:cubicBezTo>
                <a:cubicBezTo>
                  <a:pt x="946" y="18947"/>
                  <a:pt x="0" y="20136"/>
                  <a:pt x="0" y="21600"/>
                </a:cubicBezTo>
                <a:lnTo>
                  <a:pt x="3623" y="21600"/>
                </a:lnTo>
                <a:lnTo>
                  <a:pt x="4223" y="21600"/>
                </a:lnTo>
                <a:lnTo>
                  <a:pt x="7050" y="21600"/>
                </a:lnTo>
                <a:lnTo>
                  <a:pt x="10488" y="21600"/>
                </a:lnTo>
                <a:lnTo>
                  <a:pt x="12381" y="21600"/>
                </a:lnTo>
                <a:lnTo>
                  <a:pt x="13800" y="21600"/>
                </a:lnTo>
                <a:lnTo>
                  <a:pt x="17365" y="21600"/>
                </a:lnTo>
                <a:lnTo>
                  <a:pt x="19246" y="21600"/>
                </a:lnTo>
                <a:lnTo>
                  <a:pt x="21588" y="21600"/>
                </a:lnTo>
                <a:cubicBezTo>
                  <a:pt x="21600" y="20136"/>
                  <a:pt x="20654" y="18947"/>
                  <a:pt x="19488" y="1894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7FE35C93-A3C5-46E2-BB35-07A9F3B4C86D}"/>
              </a:ext>
            </a:extLst>
          </p:cNvPr>
          <p:cNvSpPr/>
          <p:nvPr/>
        </p:nvSpPr>
        <p:spPr>
          <a:xfrm>
            <a:off x="4090093" y="4612809"/>
            <a:ext cx="1024844" cy="1100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8" h="21600" extrusionOk="0">
                <a:moveTo>
                  <a:pt x="10071" y="0"/>
                </a:moveTo>
                <a:cubicBezTo>
                  <a:pt x="6241" y="0"/>
                  <a:pt x="3070" y="181"/>
                  <a:pt x="771" y="362"/>
                </a:cubicBezTo>
                <a:cubicBezTo>
                  <a:pt x="431" y="1852"/>
                  <a:pt x="90" y="3865"/>
                  <a:pt x="5" y="6200"/>
                </a:cubicBezTo>
                <a:cubicBezTo>
                  <a:pt x="-165" y="11354"/>
                  <a:pt x="4198" y="16145"/>
                  <a:pt x="4198" y="16145"/>
                </a:cubicBezTo>
                <a:cubicBezTo>
                  <a:pt x="4198" y="16145"/>
                  <a:pt x="4942" y="14897"/>
                  <a:pt x="5794" y="13306"/>
                </a:cubicBezTo>
                <a:cubicBezTo>
                  <a:pt x="7347" y="18017"/>
                  <a:pt x="10624" y="21600"/>
                  <a:pt x="10624" y="21600"/>
                </a:cubicBezTo>
                <a:cubicBezTo>
                  <a:pt x="10624" y="21600"/>
                  <a:pt x="14774" y="14655"/>
                  <a:pt x="15647" y="11313"/>
                </a:cubicBezTo>
                <a:cubicBezTo>
                  <a:pt x="16349" y="12038"/>
                  <a:pt x="16902" y="12461"/>
                  <a:pt x="16902" y="12461"/>
                </a:cubicBezTo>
                <a:cubicBezTo>
                  <a:pt x="16902" y="12461"/>
                  <a:pt x="20414" y="8253"/>
                  <a:pt x="21031" y="6361"/>
                </a:cubicBezTo>
                <a:cubicBezTo>
                  <a:pt x="21435" y="5133"/>
                  <a:pt x="21350" y="2657"/>
                  <a:pt x="20371" y="463"/>
                </a:cubicBezTo>
                <a:cubicBezTo>
                  <a:pt x="17988" y="221"/>
                  <a:pt x="14455" y="0"/>
                  <a:pt x="10071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9C1D55A5-4094-4D2B-8F45-0C1B512A22D2}"/>
              </a:ext>
            </a:extLst>
          </p:cNvPr>
          <p:cNvSpPr/>
          <p:nvPr/>
        </p:nvSpPr>
        <p:spPr>
          <a:xfrm>
            <a:off x="4223467" y="4612809"/>
            <a:ext cx="763205" cy="699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7" h="21600" extrusionOk="0">
                <a:moveTo>
                  <a:pt x="9944" y="0"/>
                </a:moveTo>
                <a:cubicBezTo>
                  <a:pt x="6210" y="0"/>
                  <a:pt x="2935" y="158"/>
                  <a:pt x="235" y="348"/>
                </a:cubicBezTo>
                <a:cubicBezTo>
                  <a:pt x="120" y="1362"/>
                  <a:pt x="34" y="2439"/>
                  <a:pt x="5" y="3611"/>
                </a:cubicBezTo>
                <a:cubicBezTo>
                  <a:pt x="-167" y="9660"/>
                  <a:pt x="4228" y="15234"/>
                  <a:pt x="4228" y="15234"/>
                </a:cubicBezTo>
                <a:cubicBezTo>
                  <a:pt x="4228" y="15234"/>
                  <a:pt x="4975" y="13777"/>
                  <a:pt x="5836" y="11909"/>
                </a:cubicBezTo>
                <a:cubicBezTo>
                  <a:pt x="7387" y="17419"/>
                  <a:pt x="10690" y="21600"/>
                  <a:pt x="10690" y="21600"/>
                </a:cubicBezTo>
                <a:cubicBezTo>
                  <a:pt x="10690" y="21600"/>
                  <a:pt x="14855" y="13460"/>
                  <a:pt x="15746" y="9565"/>
                </a:cubicBezTo>
                <a:cubicBezTo>
                  <a:pt x="16464" y="10420"/>
                  <a:pt x="17010" y="10895"/>
                  <a:pt x="17010" y="10895"/>
                </a:cubicBezTo>
                <a:cubicBezTo>
                  <a:pt x="17010" y="10895"/>
                  <a:pt x="20543" y="5954"/>
                  <a:pt x="21146" y="3737"/>
                </a:cubicBezTo>
                <a:cubicBezTo>
                  <a:pt x="21376" y="2945"/>
                  <a:pt x="21433" y="1774"/>
                  <a:pt x="21289" y="412"/>
                </a:cubicBezTo>
                <a:cubicBezTo>
                  <a:pt x="18302" y="190"/>
                  <a:pt x="14453" y="0"/>
                  <a:pt x="9944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B44AF364-119D-4C03-9F99-20338B5CD3C6}"/>
              </a:ext>
            </a:extLst>
          </p:cNvPr>
          <p:cNvSpPr/>
          <p:nvPr/>
        </p:nvSpPr>
        <p:spPr>
          <a:xfrm>
            <a:off x="3925830" y="1028232"/>
            <a:ext cx="1295402" cy="18278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21600" y="10679"/>
                </a:lnTo>
                <a:cubicBezTo>
                  <a:pt x="18998" y="6280"/>
                  <a:pt x="15324" y="2579"/>
                  <a:pt x="10800" y="0"/>
                </a:cubicBezTo>
                <a:cubicBezTo>
                  <a:pt x="6293" y="2579"/>
                  <a:pt x="2602" y="6280"/>
                  <a:pt x="0" y="10679"/>
                </a:cubicBezTo>
                <a:lnTo>
                  <a:pt x="108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61C756E3-C89F-4030-86C1-F0377C87610F}"/>
              </a:ext>
            </a:extLst>
          </p:cNvPr>
          <p:cNvSpPr/>
          <p:nvPr/>
        </p:nvSpPr>
        <p:spPr>
          <a:xfrm>
            <a:off x="4619431" y="2017634"/>
            <a:ext cx="863941" cy="20287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62" y="21600"/>
                </a:moveTo>
                <a:cubicBezTo>
                  <a:pt x="20937" y="19005"/>
                  <a:pt x="21600" y="16311"/>
                  <a:pt x="21600" y="13542"/>
                </a:cubicBezTo>
                <a:cubicBezTo>
                  <a:pt x="21600" y="8699"/>
                  <a:pt x="19560" y="4051"/>
                  <a:pt x="15888" y="0"/>
                </a:cubicBezTo>
                <a:lnTo>
                  <a:pt x="0" y="9654"/>
                </a:lnTo>
                <a:lnTo>
                  <a:pt x="19662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4C3FE4A2-C02C-462D-A1C9-66D3E5119AA7}"/>
              </a:ext>
            </a:extLst>
          </p:cNvPr>
          <p:cNvSpPr/>
          <p:nvPr/>
        </p:nvSpPr>
        <p:spPr>
          <a:xfrm>
            <a:off x="3762631" y="2986636"/>
            <a:ext cx="1619761" cy="1412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4" extrusionOk="0">
                <a:moveTo>
                  <a:pt x="10786" y="0"/>
                </a:moveTo>
                <a:lnTo>
                  <a:pt x="10786" y="0"/>
                </a:lnTo>
                <a:lnTo>
                  <a:pt x="10786" y="0"/>
                </a:lnTo>
                <a:lnTo>
                  <a:pt x="0" y="17626"/>
                </a:lnTo>
                <a:cubicBezTo>
                  <a:pt x="258" y="18888"/>
                  <a:pt x="571" y="20151"/>
                  <a:pt x="911" y="21382"/>
                </a:cubicBezTo>
                <a:cubicBezTo>
                  <a:pt x="939" y="21475"/>
                  <a:pt x="1007" y="21538"/>
                  <a:pt x="1102" y="21569"/>
                </a:cubicBezTo>
                <a:cubicBezTo>
                  <a:pt x="1197" y="21600"/>
                  <a:pt x="1306" y="21584"/>
                  <a:pt x="1387" y="21522"/>
                </a:cubicBezTo>
                <a:cubicBezTo>
                  <a:pt x="4366" y="19387"/>
                  <a:pt x="7522" y="18296"/>
                  <a:pt x="10800" y="18296"/>
                </a:cubicBezTo>
                <a:cubicBezTo>
                  <a:pt x="14078" y="18296"/>
                  <a:pt x="17234" y="19387"/>
                  <a:pt x="20213" y="21522"/>
                </a:cubicBezTo>
                <a:cubicBezTo>
                  <a:pt x="20294" y="21584"/>
                  <a:pt x="20403" y="21600"/>
                  <a:pt x="20498" y="21569"/>
                </a:cubicBezTo>
                <a:cubicBezTo>
                  <a:pt x="20593" y="21538"/>
                  <a:pt x="20661" y="21475"/>
                  <a:pt x="20689" y="21382"/>
                </a:cubicBezTo>
                <a:cubicBezTo>
                  <a:pt x="21029" y="20151"/>
                  <a:pt x="21342" y="18904"/>
                  <a:pt x="21600" y="17626"/>
                </a:cubicBezTo>
                <a:lnTo>
                  <a:pt x="10786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124DB113-4D89-4F81-9E08-92178AFC6302}"/>
              </a:ext>
            </a:extLst>
          </p:cNvPr>
          <p:cNvSpPr/>
          <p:nvPr/>
        </p:nvSpPr>
        <p:spPr>
          <a:xfrm>
            <a:off x="3660631" y="2017634"/>
            <a:ext cx="863944" cy="20287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712" y="0"/>
                </a:moveTo>
                <a:cubicBezTo>
                  <a:pt x="2040" y="4051"/>
                  <a:pt x="0" y="8699"/>
                  <a:pt x="0" y="13542"/>
                </a:cubicBezTo>
                <a:cubicBezTo>
                  <a:pt x="0" y="16311"/>
                  <a:pt x="638" y="19005"/>
                  <a:pt x="1938" y="21600"/>
                </a:cubicBezTo>
                <a:lnTo>
                  <a:pt x="21600" y="9654"/>
                </a:lnTo>
                <a:lnTo>
                  <a:pt x="5712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DCA32AB-7248-4405-99D9-154999AFFE1A}"/>
              </a:ext>
            </a:extLst>
          </p:cNvPr>
          <p:cNvSpPr txBox="1"/>
          <p:nvPr/>
        </p:nvSpPr>
        <p:spPr>
          <a:xfrm>
            <a:off x="4333033" y="2298567"/>
            <a:ext cx="469314" cy="390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3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478A3D7-B2DE-4CF9-95AB-67EBA0BD888B}"/>
              </a:ext>
            </a:extLst>
          </p:cNvPr>
          <p:cNvSpPr txBox="1"/>
          <p:nvPr/>
        </p:nvSpPr>
        <p:spPr>
          <a:xfrm>
            <a:off x="4627252" y="2734388"/>
            <a:ext cx="469314" cy="390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3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B4296E3-939D-4AF5-BD7B-A66655ECD5F0}"/>
              </a:ext>
            </a:extLst>
          </p:cNvPr>
          <p:cNvSpPr txBox="1"/>
          <p:nvPr/>
        </p:nvSpPr>
        <p:spPr>
          <a:xfrm>
            <a:off x="4333033" y="3118815"/>
            <a:ext cx="469314" cy="390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3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A63C882-795C-4FE4-8BAB-8C12527794AA}"/>
              </a:ext>
            </a:extLst>
          </p:cNvPr>
          <p:cNvSpPr txBox="1"/>
          <p:nvPr/>
        </p:nvSpPr>
        <p:spPr>
          <a:xfrm>
            <a:off x="4056645" y="2734388"/>
            <a:ext cx="469314" cy="390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350" b="1" dirty="0">
                <a:solidFill>
                  <a:schemeClr val="bg1"/>
                </a:solidFill>
              </a:rPr>
              <a:t>04</a:t>
            </a:r>
          </a:p>
        </p:txBody>
      </p:sp>
      <p:pic>
        <p:nvPicPr>
          <p:cNvPr id="44" name="Graphic 43" descr="Bar graph with upward trend outline">
            <a:extLst>
              <a:ext uri="{FF2B5EF4-FFF2-40B4-BE49-F238E27FC236}">
                <a16:creationId xmlns:a16="http://schemas.microsoft.com/office/drawing/2014/main" id="{0A290FA0-715D-47BF-8D5F-7BB3A39F96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55898" y="3528532"/>
            <a:ext cx="432205" cy="432205"/>
          </a:xfrm>
          <a:prstGeom prst="rect">
            <a:avLst/>
          </a:prstGeom>
        </p:spPr>
      </p:pic>
      <p:pic>
        <p:nvPicPr>
          <p:cNvPr id="45" name="Graphic 44" descr="Checklist outline">
            <a:extLst>
              <a:ext uri="{FF2B5EF4-FFF2-40B4-BE49-F238E27FC236}">
                <a16:creationId xmlns:a16="http://schemas.microsoft.com/office/drawing/2014/main" id="{6DF92C7A-EC1B-4B01-81B4-B47309E71F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29295" y="2708151"/>
            <a:ext cx="412587" cy="412587"/>
          </a:xfrm>
          <a:prstGeom prst="rect">
            <a:avLst/>
          </a:prstGeom>
        </p:spPr>
      </p:pic>
      <p:pic>
        <p:nvPicPr>
          <p:cNvPr id="46" name="Graphic 45" descr="Customer review outline">
            <a:extLst>
              <a:ext uri="{FF2B5EF4-FFF2-40B4-BE49-F238E27FC236}">
                <a16:creationId xmlns:a16="http://schemas.microsoft.com/office/drawing/2014/main" id="{C5E914B7-DEAA-491F-9560-7DA86A0B143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16844" y="2716325"/>
            <a:ext cx="396238" cy="396238"/>
          </a:xfrm>
          <a:prstGeom prst="rect">
            <a:avLst/>
          </a:prstGeom>
        </p:spPr>
      </p:pic>
      <p:pic>
        <p:nvPicPr>
          <p:cNvPr id="47" name="Graphic 46" descr="Handshake outline">
            <a:extLst>
              <a:ext uri="{FF2B5EF4-FFF2-40B4-BE49-F238E27FC236}">
                <a16:creationId xmlns:a16="http://schemas.microsoft.com/office/drawing/2014/main" id="{FCF054D3-B61B-4D76-83B8-DF9BCC4B354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54413" y="1734707"/>
            <a:ext cx="435173" cy="435173"/>
          </a:xfrm>
          <a:prstGeom prst="rect">
            <a:avLst/>
          </a:prstGeom>
        </p:spPr>
      </p:pic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E296BDB9-FA27-48E4-A6C4-1FE126F687D8}"/>
              </a:ext>
            </a:extLst>
          </p:cNvPr>
          <p:cNvSpPr/>
          <p:nvPr/>
        </p:nvSpPr>
        <p:spPr>
          <a:xfrm>
            <a:off x="2933767" y="3648685"/>
            <a:ext cx="3263761" cy="1369314"/>
          </a:xfrm>
          <a:custGeom>
            <a:avLst/>
            <a:gdLst>
              <a:gd name="connsiteX0" fmla="*/ 1646996 w 3263761"/>
              <a:gd name="connsiteY0" fmla="*/ 569387 h 1369314"/>
              <a:gd name="connsiteX1" fmla="*/ 2205002 w 3263761"/>
              <a:gd name="connsiteY1" fmla="*/ 704803 h 1369314"/>
              <a:gd name="connsiteX2" fmla="*/ 2280006 w 3263761"/>
              <a:gd name="connsiteY2" fmla="*/ 912056 h 1369314"/>
              <a:gd name="connsiteX3" fmla="*/ 2245103 w 3263761"/>
              <a:gd name="connsiteY3" fmla="*/ 945926 h 1369314"/>
              <a:gd name="connsiteX4" fmla="*/ 1646996 w 3263761"/>
              <a:gd name="connsiteY4" fmla="*/ 911031 h 1369314"/>
              <a:gd name="connsiteX5" fmla="*/ 1048889 w 3263761"/>
              <a:gd name="connsiteY5" fmla="*/ 945926 h 1369314"/>
              <a:gd name="connsiteX6" fmla="*/ 1013986 w 3263761"/>
              <a:gd name="connsiteY6" fmla="*/ 912056 h 1369314"/>
              <a:gd name="connsiteX7" fmla="*/ 1088842 w 3263761"/>
              <a:gd name="connsiteY7" fmla="*/ 704803 h 1369314"/>
              <a:gd name="connsiteX8" fmla="*/ 1646996 w 3263761"/>
              <a:gd name="connsiteY8" fmla="*/ 569387 h 1369314"/>
              <a:gd name="connsiteX9" fmla="*/ 2614188 w 3263761"/>
              <a:gd name="connsiteY9" fmla="*/ 8196 h 1369314"/>
              <a:gd name="connsiteX10" fmla="*/ 3211256 w 3263761"/>
              <a:gd name="connsiteY10" fmla="*/ 920251 h 1369314"/>
              <a:gd name="connsiteX11" fmla="*/ 3263536 w 3263761"/>
              <a:gd name="connsiteY11" fmla="*/ 1332709 h 1369314"/>
              <a:gd name="connsiteX12" fmla="*/ 3190759 w 3263761"/>
              <a:gd name="connsiteY12" fmla="*/ 1353198 h 1369314"/>
              <a:gd name="connsiteX13" fmla="*/ 2864451 w 3263761"/>
              <a:gd name="connsiteY13" fmla="*/ 934657 h 1369314"/>
              <a:gd name="connsiteX14" fmla="*/ 2481853 w 3263761"/>
              <a:gd name="connsiteY14" fmla="*/ 682265 h 1369314"/>
              <a:gd name="connsiteX15" fmla="*/ 2614188 w 3263761"/>
              <a:gd name="connsiteY15" fmla="*/ 8196 h 1369314"/>
              <a:gd name="connsiteX16" fmla="*/ 666065 w 3263761"/>
              <a:gd name="connsiteY16" fmla="*/ 0 h 1369314"/>
              <a:gd name="connsiteX17" fmla="*/ 797361 w 3263761"/>
              <a:gd name="connsiteY17" fmla="*/ 679192 h 1369314"/>
              <a:gd name="connsiteX18" fmla="*/ 398276 w 3263761"/>
              <a:gd name="connsiteY18" fmla="*/ 935682 h 1369314"/>
              <a:gd name="connsiteX19" fmla="*/ 71968 w 3263761"/>
              <a:gd name="connsiteY19" fmla="*/ 1354222 h 1369314"/>
              <a:gd name="connsiteX20" fmla="*/ 231 w 3263761"/>
              <a:gd name="connsiteY20" fmla="*/ 1333734 h 1369314"/>
              <a:gd name="connsiteX21" fmla="*/ 52512 w 3263761"/>
              <a:gd name="connsiteY21" fmla="*/ 921276 h 1369314"/>
              <a:gd name="connsiteX22" fmla="*/ 666065 w 3263761"/>
              <a:gd name="connsiteY22" fmla="*/ 0 h 136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263761" h="1369314">
                <a:moveTo>
                  <a:pt x="1646996" y="569387"/>
                </a:moveTo>
                <a:cubicBezTo>
                  <a:pt x="1837850" y="569387"/>
                  <a:pt x="2025584" y="614525"/>
                  <a:pt x="2205002" y="704803"/>
                </a:cubicBezTo>
                <a:cubicBezTo>
                  <a:pt x="2224607" y="772542"/>
                  <a:pt x="2249113" y="842267"/>
                  <a:pt x="2280006" y="912056"/>
                </a:cubicBezTo>
                <a:cubicBezTo>
                  <a:pt x="2288175" y="930559"/>
                  <a:pt x="2268718" y="948999"/>
                  <a:pt x="2245103" y="945926"/>
                </a:cubicBezTo>
                <a:cubicBezTo>
                  <a:pt x="2151681" y="933633"/>
                  <a:pt x="1938252" y="911031"/>
                  <a:pt x="1646996" y="911031"/>
                </a:cubicBezTo>
                <a:cubicBezTo>
                  <a:pt x="1355592" y="911031"/>
                  <a:pt x="1143202" y="933633"/>
                  <a:pt x="1048889" y="945926"/>
                </a:cubicBezTo>
                <a:cubicBezTo>
                  <a:pt x="1025274" y="948999"/>
                  <a:pt x="1005668" y="930559"/>
                  <a:pt x="1013986" y="912056"/>
                </a:cubicBezTo>
                <a:cubicBezTo>
                  <a:pt x="1044730" y="843356"/>
                  <a:pt x="1069385" y="772542"/>
                  <a:pt x="1088842" y="704803"/>
                </a:cubicBezTo>
                <a:cubicBezTo>
                  <a:pt x="1267368" y="614525"/>
                  <a:pt x="1455103" y="569387"/>
                  <a:pt x="1646996" y="569387"/>
                </a:cubicBezTo>
                <a:close/>
                <a:moveTo>
                  <a:pt x="2614188" y="8196"/>
                </a:moveTo>
                <a:cubicBezTo>
                  <a:pt x="2940347" y="198034"/>
                  <a:pt x="3162985" y="535517"/>
                  <a:pt x="3211256" y="920251"/>
                </a:cubicBezTo>
                <a:lnTo>
                  <a:pt x="3263536" y="1332709"/>
                </a:lnTo>
                <a:cubicBezTo>
                  <a:pt x="3267695" y="1366579"/>
                  <a:pt x="3213335" y="1381945"/>
                  <a:pt x="3190759" y="1353198"/>
                </a:cubicBezTo>
                <a:lnTo>
                  <a:pt x="2864451" y="934657"/>
                </a:lnTo>
                <a:cubicBezTo>
                  <a:pt x="2767020" y="808461"/>
                  <a:pt x="2631565" y="721257"/>
                  <a:pt x="2481853" y="682265"/>
                </a:cubicBezTo>
                <a:cubicBezTo>
                  <a:pt x="2547501" y="465792"/>
                  <a:pt x="2591612" y="240099"/>
                  <a:pt x="2614188" y="8196"/>
                </a:cubicBezTo>
                <a:close/>
                <a:moveTo>
                  <a:pt x="666065" y="0"/>
                </a:moveTo>
                <a:cubicBezTo>
                  <a:pt x="688641" y="233888"/>
                  <a:pt x="732753" y="460670"/>
                  <a:pt x="797361" y="679192"/>
                </a:cubicBezTo>
                <a:cubicBezTo>
                  <a:pt x="641410" y="716135"/>
                  <a:pt x="499867" y="805388"/>
                  <a:pt x="398276" y="935682"/>
                </a:cubicBezTo>
                <a:lnTo>
                  <a:pt x="71968" y="1354222"/>
                </a:lnTo>
                <a:cubicBezTo>
                  <a:pt x="49393" y="1382970"/>
                  <a:pt x="-3928" y="1367603"/>
                  <a:pt x="231" y="1333734"/>
                </a:cubicBezTo>
                <a:lnTo>
                  <a:pt x="52512" y="921276"/>
                </a:lnTo>
                <a:cubicBezTo>
                  <a:pt x="101673" y="530395"/>
                  <a:pt x="330549" y="188750"/>
                  <a:pt x="66606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780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10284</TotalTime>
  <Words>377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4-Part Rocket Chart – Slide Template</vt:lpstr>
      <vt:lpstr>4-Part Rocket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4-Part Rocket Chart</dc:title>
  <dc:creator>PresentationGO.com</dc:creator>
  <dc:description>© Copyright PresentationGO.com</dc:description>
  <dcterms:created xsi:type="dcterms:W3CDTF">2014-11-26T05:14:11Z</dcterms:created>
  <dcterms:modified xsi:type="dcterms:W3CDTF">2021-07-05T22:42:32Z</dcterms:modified>
  <cp:category>Charts &amp; Diagrams</cp:category>
</cp:coreProperties>
</file>