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5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0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9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Star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6594D02-271B-4A69-8D68-DBE5C9FB2D2B}"/>
              </a:ext>
            </a:extLst>
          </p:cNvPr>
          <p:cNvSpPr/>
          <p:nvPr/>
        </p:nvSpPr>
        <p:spPr>
          <a:xfrm>
            <a:off x="5015203" y="2447474"/>
            <a:ext cx="1639249" cy="1978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5" h="21600" extrusionOk="0">
                <a:moveTo>
                  <a:pt x="0" y="7424"/>
                </a:moveTo>
                <a:lnTo>
                  <a:pt x="2152" y="8767"/>
                </a:lnTo>
                <a:cubicBezTo>
                  <a:pt x="3735" y="9757"/>
                  <a:pt x="3735" y="11808"/>
                  <a:pt x="2152" y="12797"/>
                </a:cubicBezTo>
                <a:lnTo>
                  <a:pt x="0" y="14141"/>
                </a:lnTo>
                <a:lnTo>
                  <a:pt x="8567" y="21600"/>
                </a:lnTo>
                <a:lnTo>
                  <a:pt x="17418" y="16120"/>
                </a:lnTo>
                <a:cubicBezTo>
                  <a:pt x="21600" y="13504"/>
                  <a:pt x="21600" y="8096"/>
                  <a:pt x="17418" y="5480"/>
                </a:cubicBezTo>
                <a:lnTo>
                  <a:pt x="8567" y="0"/>
                </a:lnTo>
                <a:lnTo>
                  <a:pt x="0" y="742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D70F55-9B8C-4C2F-81DB-D4F094529F2E}"/>
              </a:ext>
            </a:extLst>
          </p:cNvPr>
          <p:cNvSpPr/>
          <p:nvPr/>
        </p:nvSpPr>
        <p:spPr>
          <a:xfrm>
            <a:off x="3590473" y="1346547"/>
            <a:ext cx="1981676" cy="1639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5" extrusionOk="0">
                <a:moveTo>
                  <a:pt x="0" y="11988"/>
                </a:moveTo>
                <a:lnTo>
                  <a:pt x="7447" y="20555"/>
                </a:lnTo>
                <a:lnTo>
                  <a:pt x="8788" y="18403"/>
                </a:lnTo>
                <a:cubicBezTo>
                  <a:pt x="9776" y="16820"/>
                  <a:pt x="11824" y="16820"/>
                  <a:pt x="12812" y="18403"/>
                </a:cubicBezTo>
                <a:lnTo>
                  <a:pt x="14153" y="20555"/>
                </a:lnTo>
                <a:lnTo>
                  <a:pt x="21600" y="11988"/>
                </a:lnTo>
                <a:lnTo>
                  <a:pt x="16129" y="3137"/>
                </a:lnTo>
                <a:cubicBezTo>
                  <a:pt x="13518" y="-1045"/>
                  <a:pt x="8118" y="-1045"/>
                  <a:pt x="5506" y="3137"/>
                </a:cubicBezTo>
                <a:lnTo>
                  <a:pt x="0" y="1198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A051801-33C6-40F8-B838-F2B2FEBAD7ED}"/>
              </a:ext>
            </a:extLst>
          </p:cNvPr>
          <p:cNvSpPr/>
          <p:nvPr/>
        </p:nvSpPr>
        <p:spPr>
          <a:xfrm>
            <a:off x="2489548" y="2447474"/>
            <a:ext cx="1639249" cy="1978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5" h="21600" extrusionOk="0">
                <a:moveTo>
                  <a:pt x="20555" y="14176"/>
                </a:moveTo>
                <a:lnTo>
                  <a:pt x="18403" y="12833"/>
                </a:lnTo>
                <a:cubicBezTo>
                  <a:pt x="16820" y="11843"/>
                  <a:pt x="16820" y="9792"/>
                  <a:pt x="18403" y="8803"/>
                </a:cubicBezTo>
                <a:lnTo>
                  <a:pt x="20555" y="7459"/>
                </a:lnTo>
                <a:lnTo>
                  <a:pt x="11988" y="0"/>
                </a:lnTo>
                <a:lnTo>
                  <a:pt x="3137" y="5480"/>
                </a:lnTo>
                <a:cubicBezTo>
                  <a:pt x="-1045" y="8096"/>
                  <a:pt x="-1045" y="13504"/>
                  <a:pt x="3137" y="16120"/>
                </a:cubicBezTo>
                <a:lnTo>
                  <a:pt x="11988" y="21600"/>
                </a:lnTo>
                <a:lnTo>
                  <a:pt x="20555" y="1417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BF2606-EB8E-47E7-B396-8230AADF5224}"/>
              </a:ext>
            </a:extLst>
          </p:cNvPr>
          <p:cNvSpPr/>
          <p:nvPr/>
        </p:nvSpPr>
        <p:spPr>
          <a:xfrm>
            <a:off x="3558092" y="3872204"/>
            <a:ext cx="1981676" cy="1639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5" extrusionOk="0">
                <a:moveTo>
                  <a:pt x="21600" y="8567"/>
                </a:moveTo>
                <a:lnTo>
                  <a:pt x="14153" y="0"/>
                </a:lnTo>
                <a:lnTo>
                  <a:pt x="12812" y="2152"/>
                </a:lnTo>
                <a:cubicBezTo>
                  <a:pt x="11824" y="3735"/>
                  <a:pt x="9776" y="3735"/>
                  <a:pt x="8788" y="2152"/>
                </a:cubicBezTo>
                <a:lnTo>
                  <a:pt x="7447" y="0"/>
                </a:lnTo>
                <a:lnTo>
                  <a:pt x="0" y="8567"/>
                </a:lnTo>
                <a:lnTo>
                  <a:pt x="5471" y="17418"/>
                </a:lnTo>
                <a:cubicBezTo>
                  <a:pt x="8082" y="21600"/>
                  <a:pt x="13482" y="21600"/>
                  <a:pt x="16094" y="17418"/>
                </a:cubicBezTo>
                <a:lnTo>
                  <a:pt x="21600" y="856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Brainstorm">
            <a:extLst>
              <a:ext uri="{FF2B5EF4-FFF2-40B4-BE49-F238E27FC236}">
                <a16:creationId xmlns:a16="http://schemas.microsoft.com/office/drawing/2014/main" id="{F313E5E1-2515-4F74-BCE5-3C6CEBE407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3859" y="3045600"/>
            <a:ext cx="766801" cy="7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C7FB2610-4FC5-43D6-A489-344DDD63F9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91519" y="3045600"/>
            <a:ext cx="766801" cy="7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">
            <a:extLst>
              <a:ext uri="{FF2B5EF4-FFF2-40B4-BE49-F238E27FC236}">
                <a16:creationId xmlns:a16="http://schemas.microsoft.com/office/drawing/2014/main" id="{FB1480D1-E035-4CB1-9B4E-DC7F246A11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8600" y="4600269"/>
            <a:ext cx="766801" cy="7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">
            <a:extLst>
              <a:ext uri="{FF2B5EF4-FFF2-40B4-BE49-F238E27FC236}">
                <a16:creationId xmlns:a16="http://schemas.microsoft.com/office/drawing/2014/main" id="{BE7316DF-9F3B-43D5-9CD1-4E96F57743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88600" y="1496307"/>
            <a:ext cx="766801" cy="7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E205C215-5AB5-4E36-945A-CDA153DB1A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79097" y="3136097"/>
            <a:ext cx="585806" cy="585805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DA70F84-2D1A-45FC-AE86-FFBC04C5AF29}"/>
              </a:ext>
            </a:extLst>
          </p:cNvPr>
          <p:cNvSpPr/>
          <p:nvPr/>
        </p:nvSpPr>
        <p:spPr>
          <a:xfrm>
            <a:off x="3517401" y="2759279"/>
            <a:ext cx="611396" cy="1348377"/>
          </a:xfrm>
          <a:custGeom>
            <a:avLst/>
            <a:gdLst>
              <a:gd name="connsiteX0" fmla="*/ 274944 w 700430"/>
              <a:gd name="connsiteY0" fmla="*/ 0 h 1544734"/>
              <a:gd name="connsiteX1" fmla="*/ 700430 w 700430"/>
              <a:gd name="connsiteY1" fmla="*/ 425478 h 1544734"/>
              <a:gd name="connsiteX2" fmla="*/ 503817 w 700430"/>
              <a:gd name="connsiteY2" fmla="*/ 566508 h 1544734"/>
              <a:gd name="connsiteX3" fmla="*/ 503817 w 700430"/>
              <a:gd name="connsiteY3" fmla="*/ 989385 h 1544734"/>
              <a:gd name="connsiteX4" fmla="*/ 700430 w 700430"/>
              <a:gd name="connsiteY4" fmla="*/ 1130310 h 1544734"/>
              <a:gd name="connsiteX5" fmla="*/ 284044 w 700430"/>
              <a:gd name="connsiteY5" fmla="*/ 1544734 h 1544734"/>
              <a:gd name="connsiteX6" fmla="*/ 275889 w 700430"/>
              <a:gd name="connsiteY6" fmla="*/ 1535761 h 1544734"/>
              <a:gd name="connsiteX7" fmla="*/ 0 w 700430"/>
              <a:gd name="connsiteY7" fmla="*/ 767249 h 1544734"/>
              <a:gd name="connsiteX8" fmla="*/ 206338 w 700430"/>
              <a:gd name="connsiteY8" fmla="*/ 91747 h 154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430" h="1544734">
                <a:moveTo>
                  <a:pt x="274944" y="0"/>
                </a:moveTo>
                <a:lnTo>
                  <a:pt x="700430" y="425478"/>
                </a:lnTo>
                <a:lnTo>
                  <a:pt x="503817" y="566508"/>
                </a:lnTo>
                <a:cubicBezTo>
                  <a:pt x="359190" y="670286"/>
                  <a:pt x="359190" y="885502"/>
                  <a:pt x="503817" y="989385"/>
                </a:cubicBezTo>
                <a:lnTo>
                  <a:pt x="700430" y="1130310"/>
                </a:lnTo>
                <a:lnTo>
                  <a:pt x="284044" y="1544734"/>
                </a:lnTo>
                <a:lnTo>
                  <a:pt x="275889" y="1535761"/>
                </a:lnTo>
                <a:cubicBezTo>
                  <a:pt x="103535" y="1326917"/>
                  <a:pt x="0" y="1059174"/>
                  <a:pt x="0" y="767249"/>
                </a:cubicBezTo>
                <a:cubicBezTo>
                  <a:pt x="0" y="517028"/>
                  <a:pt x="76067" y="284573"/>
                  <a:pt x="206338" y="917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91440" tIns="28575" rIns="188999" bIns="28575" anchor="ctr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FB46465-E1D8-497B-88E4-CD45F4EE1241}"/>
              </a:ext>
            </a:extLst>
          </p:cNvPr>
          <p:cNvSpPr/>
          <p:nvPr/>
        </p:nvSpPr>
        <p:spPr>
          <a:xfrm>
            <a:off x="3902284" y="2374402"/>
            <a:ext cx="1349282" cy="611396"/>
          </a:xfrm>
          <a:custGeom>
            <a:avLst/>
            <a:gdLst>
              <a:gd name="connsiteX0" fmla="*/ 767244 w 1545770"/>
              <a:gd name="connsiteY0" fmla="*/ 0 h 700431"/>
              <a:gd name="connsiteX1" fmla="*/ 1535756 w 1545770"/>
              <a:gd name="connsiteY1" fmla="*/ 275888 h 700431"/>
              <a:gd name="connsiteX2" fmla="*/ 1545770 w 1545770"/>
              <a:gd name="connsiteY2" fmla="*/ 284990 h 700431"/>
              <a:gd name="connsiteX3" fmla="*/ 1130325 w 1545770"/>
              <a:gd name="connsiteY3" fmla="*/ 700431 h 700431"/>
              <a:gd name="connsiteX4" fmla="*/ 989380 w 1545770"/>
              <a:gd name="connsiteY4" fmla="*/ 503818 h 700431"/>
              <a:gd name="connsiteX5" fmla="*/ 566439 w 1545770"/>
              <a:gd name="connsiteY5" fmla="*/ 503818 h 700431"/>
              <a:gd name="connsiteX6" fmla="*/ 425494 w 1545770"/>
              <a:gd name="connsiteY6" fmla="*/ 700431 h 700431"/>
              <a:gd name="connsiteX7" fmla="*/ 0 w 1545770"/>
              <a:gd name="connsiteY7" fmla="*/ 274941 h 700431"/>
              <a:gd name="connsiteX8" fmla="*/ 91742 w 1545770"/>
              <a:gd name="connsiteY8" fmla="*/ 206337 h 700431"/>
              <a:gd name="connsiteX9" fmla="*/ 767244 w 1545770"/>
              <a:gd name="connsiteY9" fmla="*/ 0 h 7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5770" h="700431">
                <a:moveTo>
                  <a:pt x="767244" y="0"/>
                </a:moveTo>
                <a:cubicBezTo>
                  <a:pt x="1059169" y="0"/>
                  <a:pt x="1326912" y="103535"/>
                  <a:pt x="1535756" y="275888"/>
                </a:cubicBezTo>
                <a:lnTo>
                  <a:pt x="1545770" y="284990"/>
                </a:lnTo>
                <a:lnTo>
                  <a:pt x="1130325" y="700431"/>
                </a:lnTo>
                <a:lnTo>
                  <a:pt x="989380" y="503818"/>
                </a:lnTo>
                <a:cubicBezTo>
                  <a:pt x="885537" y="359190"/>
                  <a:pt x="670283" y="359190"/>
                  <a:pt x="566439" y="503818"/>
                </a:cubicBezTo>
                <a:lnTo>
                  <a:pt x="425494" y="700431"/>
                </a:lnTo>
                <a:lnTo>
                  <a:pt x="0" y="274941"/>
                </a:lnTo>
                <a:lnTo>
                  <a:pt x="91742" y="206337"/>
                </a:lnTo>
                <a:cubicBezTo>
                  <a:pt x="284568" y="76067"/>
                  <a:pt x="517023" y="0"/>
                  <a:pt x="76724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88999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E08448B-FEBD-4366-9A48-B965F05977B1}"/>
              </a:ext>
            </a:extLst>
          </p:cNvPr>
          <p:cNvSpPr/>
          <p:nvPr/>
        </p:nvSpPr>
        <p:spPr>
          <a:xfrm>
            <a:off x="5015203" y="2758441"/>
            <a:ext cx="611396" cy="1348430"/>
          </a:xfrm>
          <a:custGeom>
            <a:avLst/>
            <a:gdLst>
              <a:gd name="connsiteX0" fmla="*/ 424768 w 700431"/>
              <a:gd name="connsiteY0" fmla="*/ 0 h 1544795"/>
              <a:gd name="connsiteX1" fmla="*/ 494094 w 700431"/>
              <a:gd name="connsiteY1" fmla="*/ 92708 h 1544795"/>
              <a:gd name="connsiteX2" fmla="*/ 700431 w 700431"/>
              <a:gd name="connsiteY2" fmla="*/ 768210 h 1544795"/>
              <a:gd name="connsiteX3" fmla="*/ 424543 w 700431"/>
              <a:gd name="connsiteY3" fmla="*/ 1536722 h 1544795"/>
              <a:gd name="connsiteX4" fmla="*/ 417205 w 700431"/>
              <a:gd name="connsiteY4" fmla="*/ 1544795 h 1544795"/>
              <a:gd name="connsiteX5" fmla="*/ 0 w 700431"/>
              <a:gd name="connsiteY5" fmla="*/ 1127598 h 1544795"/>
              <a:gd name="connsiteX6" fmla="*/ 196613 w 700431"/>
              <a:gd name="connsiteY6" fmla="*/ 986569 h 1544795"/>
              <a:gd name="connsiteX7" fmla="*/ 196613 w 700431"/>
              <a:gd name="connsiteY7" fmla="*/ 563691 h 1544795"/>
              <a:gd name="connsiteX8" fmla="*/ 0 w 700431"/>
              <a:gd name="connsiteY8" fmla="*/ 422767 h 154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431" h="1544795">
                <a:moveTo>
                  <a:pt x="424768" y="0"/>
                </a:moveTo>
                <a:lnTo>
                  <a:pt x="494094" y="92708"/>
                </a:lnTo>
                <a:cubicBezTo>
                  <a:pt x="624365" y="285534"/>
                  <a:pt x="700431" y="517989"/>
                  <a:pt x="700431" y="768210"/>
                </a:cubicBezTo>
                <a:cubicBezTo>
                  <a:pt x="700431" y="1060135"/>
                  <a:pt x="596896" y="1327878"/>
                  <a:pt x="424543" y="1536722"/>
                </a:cubicBezTo>
                <a:lnTo>
                  <a:pt x="417205" y="1544795"/>
                </a:lnTo>
                <a:lnTo>
                  <a:pt x="0" y="1127598"/>
                </a:lnTo>
                <a:lnTo>
                  <a:pt x="196613" y="986569"/>
                </a:lnTo>
                <a:cubicBezTo>
                  <a:pt x="341241" y="882791"/>
                  <a:pt x="341241" y="667574"/>
                  <a:pt x="196613" y="563691"/>
                </a:cubicBezTo>
                <a:lnTo>
                  <a:pt x="0" y="42276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88999" tIns="28575" rIns="91440" bIns="28575" anchor="ctr"/>
          <a:lstStyle/>
          <a:p>
            <a:pPr algn="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366F05-0727-4A09-9E02-AAC3FA3C37B5}"/>
              </a:ext>
            </a:extLst>
          </p:cNvPr>
          <p:cNvSpPr/>
          <p:nvPr/>
        </p:nvSpPr>
        <p:spPr>
          <a:xfrm>
            <a:off x="3885228" y="3872203"/>
            <a:ext cx="1348616" cy="611396"/>
          </a:xfrm>
          <a:custGeom>
            <a:avLst/>
            <a:gdLst>
              <a:gd name="connsiteX0" fmla="*/ 407938 w 1545008"/>
              <a:gd name="connsiteY0" fmla="*/ 0 h 700430"/>
              <a:gd name="connsiteX1" fmla="*/ 548883 w 1545008"/>
              <a:gd name="connsiteY1" fmla="*/ 196613 h 700430"/>
              <a:gd name="connsiteX2" fmla="*/ 971824 w 1545008"/>
              <a:gd name="connsiteY2" fmla="*/ 196613 h 700430"/>
              <a:gd name="connsiteX3" fmla="*/ 1112769 w 1545008"/>
              <a:gd name="connsiteY3" fmla="*/ 0 h 700430"/>
              <a:gd name="connsiteX4" fmla="*/ 1545008 w 1545008"/>
              <a:gd name="connsiteY4" fmla="*/ 432235 h 700430"/>
              <a:gd name="connsiteX5" fmla="*/ 1462287 w 1545008"/>
              <a:gd name="connsiteY5" fmla="*/ 494093 h 700430"/>
              <a:gd name="connsiteX6" fmla="*/ 786784 w 1545008"/>
              <a:gd name="connsiteY6" fmla="*/ 700430 h 700430"/>
              <a:gd name="connsiteX7" fmla="*/ 18273 w 1545008"/>
              <a:gd name="connsiteY7" fmla="*/ 424542 h 700430"/>
              <a:gd name="connsiteX8" fmla="*/ 0 w 1545008"/>
              <a:gd name="connsiteY8" fmla="*/ 407935 h 70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5008" h="700430">
                <a:moveTo>
                  <a:pt x="407938" y="0"/>
                </a:moveTo>
                <a:lnTo>
                  <a:pt x="548883" y="196613"/>
                </a:lnTo>
                <a:cubicBezTo>
                  <a:pt x="652727" y="341241"/>
                  <a:pt x="867981" y="341241"/>
                  <a:pt x="971824" y="196613"/>
                </a:cubicBezTo>
                <a:lnTo>
                  <a:pt x="1112769" y="0"/>
                </a:lnTo>
                <a:lnTo>
                  <a:pt x="1545008" y="432235"/>
                </a:lnTo>
                <a:lnTo>
                  <a:pt x="1462287" y="494093"/>
                </a:lnTo>
                <a:cubicBezTo>
                  <a:pt x="1269461" y="624364"/>
                  <a:pt x="1037006" y="700430"/>
                  <a:pt x="786784" y="700430"/>
                </a:cubicBezTo>
                <a:cubicBezTo>
                  <a:pt x="494859" y="700430"/>
                  <a:pt x="227116" y="596895"/>
                  <a:pt x="18273" y="424542"/>
                </a:cubicBezTo>
                <a:lnTo>
                  <a:pt x="0" y="40793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18D270-246E-490F-B42B-D989AA5F351D}"/>
              </a:ext>
            </a:extLst>
          </p:cNvPr>
          <p:cNvGrpSpPr/>
          <p:nvPr/>
        </p:nvGrpSpPr>
        <p:grpSpPr>
          <a:xfrm>
            <a:off x="6695611" y="1828100"/>
            <a:ext cx="2194560" cy="1260003"/>
            <a:chOff x="8921977" y="1394910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5E08E-77D8-4359-9B34-BDC7B7A297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1BD1A-4591-4F47-B5C6-81F05555468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1A13B1-60D2-4093-8F20-CDC5C52D035B}"/>
              </a:ext>
            </a:extLst>
          </p:cNvPr>
          <p:cNvGrpSpPr/>
          <p:nvPr/>
        </p:nvGrpSpPr>
        <p:grpSpPr>
          <a:xfrm>
            <a:off x="253830" y="1828102"/>
            <a:ext cx="2194560" cy="1260003"/>
            <a:chOff x="332936" y="255595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1B8450-B61C-4138-90EE-A7E71C39CE6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FC4766-0334-4566-A366-56CC88FF24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7541D-4DDE-4D97-9685-278E0D1515AD}"/>
              </a:ext>
            </a:extLst>
          </p:cNvPr>
          <p:cNvSpPr/>
          <p:nvPr/>
        </p:nvSpPr>
        <p:spPr>
          <a:xfrm>
            <a:off x="716913" y="1934185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88999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4D535A-9A4B-4C10-B5B2-0F87DCEB3903}"/>
              </a:ext>
            </a:extLst>
          </p:cNvPr>
          <p:cNvSpPr/>
          <p:nvPr/>
        </p:nvSpPr>
        <p:spPr>
          <a:xfrm>
            <a:off x="8170249" y="1934185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88999" anchor="ctr"/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B71CEE-52D5-4958-A7C0-3122B4E72FC6}"/>
              </a:ext>
            </a:extLst>
          </p:cNvPr>
          <p:cNvGrpSpPr/>
          <p:nvPr/>
        </p:nvGrpSpPr>
        <p:grpSpPr>
          <a:xfrm>
            <a:off x="6695611" y="3954562"/>
            <a:ext cx="2194560" cy="1260003"/>
            <a:chOff x="8921977" y="400157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EC3134-DC76-467E-B0E8-A91E98FEF0E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B4BCC3-AE3C-406B-B1C0-6AF20FC307B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764670F-8769-4A61-9224-D63E4DBF6603}"/>
              </a:ext>
            </a:extLst>
          </p:cNvPr>
          <p:cNvGrpSpPr/>
          <p:nvPr/>
        </p:nvGrpSpPr>
        <p:grpSpPr>
          <a:xfrm>
            <a:off x="253830" y="3954561"/>
            <a:ext cx="2194560" cy="1260003"/>
            <a:chOff x="332936" y="4580523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C0D89D9-0A20-4A07-943C-B8330E1FD9D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C0CFB9-2841-47A2-A556-060D8096F2C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B26559-8A2A-43E2-85DC-801884F620B8}"/>
              </a:ext>
            </a:extLst>
          </p:cNvPr>
          <p:cNvSpPr/>
          <p:nvPr/>
        </p:nvSpPr>
        <p:spPr>
          <a:xfrm>
            <a:off x="716913" y="4047600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928D-F3DB-42AD-B7ED-289B49DB90E2}"/>
              </a:ext>
            </a:extLst>
          </p:cNvPr>
          <p:cNvSpPr/>
          <p:nvPr/>
        </p:nvSpPr>
        <p:spPr>
          <a:xfrm>
            <a:off x="8170249" y="4053181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8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Star Diagram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18D270-246E-490F-B42B-D989AA5F351D}"/>
              </a:ext>
            </a:extLst>
          </p:cNvPr>
          <p:cNvGrpSpPr/>
          <p:nvPr/>
        </p:nvGrpSpPr>
        <p:grpSpPr>
          <a:xfrm>
            <a:off x="6695611" y="1828100"/>
            <a:ext cx="2194560" cy="1260003"/>
            <a:chOff x="8921977" y="1394910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5E08E-77D8-4359-9B34-BDC7B7A297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1BD1A-4591-4F47-B5C6-81F05555468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1A13B1-60D2-4093-8F20-CDC5C52D035B}"/>
              </a:ext>
            </a:extLst>
          </p:cNvPr>
          <p:cNvGrpSpPr/>
          <p:nvPr/>
        </p:nvGrpSpPr>
        <p:grpSpPr>
          <a:xfrm>
            <a:off x="253830" y="1828102"/>
            <a:ext cx="2194560" cy="1260003"/>
            <a:chOff x="332936" y="255595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1B8450-B61C-4138-90EE-A7E71C39CE6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FC4766-0334-4566-A366-56CC88FF249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7541D-4DDE-4D97-9685-278E0D1515AD}"/>
              </a:ext>
            </a:extLst>
          </p:cNvPr>
          <p:cNvSpPr/>
          <p:nvPr/>
        </p:nvSpPr>
        <p:spPr>
          <a:xfrm>
            <a:off x="716913" y="1934185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188999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4D535A-9A4B-4C10-B5B2-0F87DCEB3903}"/>
              </a:ext>
            </a:extLst>
          </p:cNvPr>
          <p:cNvSpPr/>
          <p:nvPr/>
        </p:nvSpPr>
        <p:spPr>
          <a:xfrm>
            <a:off x="8170249" y="1934185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88999" anchor="ctr"/>
          <a:lstStyle/>
          <a:p>
            <a:pPr algn="ctr"/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B71CEE-52D5-4958-A7C0-3122B4E72FC6}"/>
              </a:ext>
            </a:extLst>
          </p:cNvPr>
          <p:cNvGrpSpPr/>
          <p:nvPr/>
        </p:nvGrpSpPr>
        <p:grpSpPr>
          <a:xfrm>
            <a:off x="6695611" y="3954562"/>
            <a:ext cx="2194560" cy="1260003"/>
            <a:chOff x="8921977" y="400157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EC3134-DC76-467E-B0E8-A91E98FEF0E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B4BCC3-AE3C-406B-B1C0-6AF20FC307B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764670F-8769-4A61-9224-D63E4DBF6603}"/>
              </a:ext>
            </a:extLst>
          </p:cNvPr>
          <p:cNvGrpSpPr/>
          <p:nvPr/>
        </p:nvGrpSpPr>
        <p:grpSpPr>
          <a:xfrm>
            <a:off x="253830" y="3954561"/>
            <a:ext cx="2194560" cy="1260003"/>
            <a:chOff x="332936" y="4580523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C0D89D9-0A20-4A07-943C-B8330E1FD9D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C0CFB9-2841-47A2-A556-060D8096F2C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B26559-8A2A-43E2-85DC-801884F620B8}"/>
              </a:ext>
            </a:extLst>
          </p:cNvPr>
          <p:cNvSpPr/>
          <p:nvPr/>
        </p:nvSpPr>
        <p:spPr>
          <a:xfrm>
            <a:off x="716913" y="4047600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928D-F3DB-42AD-B7ED-289B49DB90E2}"/>
              </a:ext>
            </a:extLst>
          </p:cNvPr>
          <p:cNvSpPr/>
          <p:nvPr/>
        </p:nvSpPr>
        <p:spPr>
          <a:xfrm>
            <a:off x="8170249" y="4053181"/>
            <a:ext cx="256838" cy="256733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88999" tIns="28575" rIns="28575" bIns="28575" anchor="ctr"/>
          <a:lstStyle/>
          <a:p>
            <a:pPr algn="ctr"/>
            <a:endParaRPr lang="en-US" sz="12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F04D2C1F-356E-4680-92BC-FABFBE0D203F}"/>
              </a:ext>
            </a:extLst>
          </p:cNvPr>
          <p:cNvSpPr/>
          <p:nvPr/>
        </p:nvSpPr>
        <p:spPr>
          <a:xfrm>
            <a:off x="5015203" y="2447474"/>
            <a:ext cx="1639249" cy="1978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5" h="21600" extrusionOk="0">
                <a:moveTo>
                  <a:pt x="0" y="7424"/>
                </a:moveTo>
                <a:lnTo>
                  <a:pt x="2152" y="8767"/>
                </a:lnTo>
                <a:cubicBezTo>
                  <a:pt x="3735" y="9757"/>
                  <a:pt x="3735" y="11808"/>
                  <a:pt x="2152" y="12797"/>
                </a:cubicBezTo>
                <a:lnTo>
                  <a:pt x="0" y="14141"/>
                </a:lnTo>
                <a:lnTo>
                  <a:pt x="8567" y="21600"/>
                </a:lnTo>
                <a:lnTo>
                  <a:pt x="17418" y="16120"/>
                </a:lnTo>
                <a:cubicBezTo>
                  <a:pt x="21600" y="13504"/>
                  <a:pt x="21600" y="8096"/>
                  <a:pt x="17418" y="5480"/>
                </a:cubicBezTo>
                <a:lnTo>
                  <a:pt x="8567" y="0"/>
                </a:lnTo>
                <a:lnTo>
                  <a:pt x="0" y="7424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0F6114-454B-4890-9B48-667DEC22251E}"/>
              </a:ext>
            </a:extLst>
          </p:cNvPr>
          <p:cNvSpPr/>
          <p:nvPr/>
        </p:nvSpPr>
        <p:spPr>
          <a:xfrm>
            <a:off x="3590473" y="1346547"/>
            <a:ext cx="1981676" cy="1639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5" extrusionOk="0">
                <a:moveTo>
                  <a:pt x="0" y="11988"/>
                </a:moveTo>
                <a:lnTo>
                  <a:pt x="7447" y="20555"/>
                </a:lnTo>
                <a:lnTo>
                  <a:pt x="8788" y="18403"/>
                </a:lnTo>
                <a:cubicBezTo>
                  <a:pt x="9776" y="16820"/>
                  <a:pt x="11824" y="16820"/>
                  <a:pt x="12812" y="18403"/>
                </a:cubicBezTo>
                <a:lnTo>
                  <a:pt x="14153" y="20555"/>
                </a:lnTo>
                <a:lnTo>
                  <a:pt x="21600" y="11988"/>
                </a:lnTo>
                <a:lnTo>
                  <a:pt x="16129" y="3137"/>
                </a:lnTo>
                <a:cubicBezTo>
                  <a:pt x="13518" y="-1045"/>
                  <a:pt x="8118" y="-1045"/>
                  <a:pt x="5506" y="3137"/>
                </a:cubicBezTo>
                <a:lnTo>
                  <a:pt x="0" y="1198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41B8A1C-F683-42E0-A91F-C3D65E440C2B}"/>
              </a:ext>
            </a:extLst>
          </p:cNvPr>
          <p:cNvSpPr/>
          <p:nvPr/>
        </p:nvSpPr>
        <p:spPr>
          <a:xfrm>
            <a:off x="2489548" y="2447474"/>
            <a:ext cx="1639249" cy="1978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5" h="21600" extrusionOk="0">
                <a:moveTo>
                  <a:pt x="20555" y="14176"/>
                </a:moveTo>
                <a:lnTo>
                  <a:pt x="18403" y="12833"/>
                </a:lnTo>
                <a:cubicBezTo>
                  <a:pt x="16820" y="11843"/>
                  <a:pt x="16820" y="9792"/>
                  <a:pt x="18403" y="8803"/>
                </a:cubicBezTo>
                <a:lnTo>
                  <a:pt x="20555" y="7459"/>
                </a:lnTo>
                <a:lnTo>
                  <a:pt x="11988" y="0"/>
                </a:lnTo>
                <a:lnTo>
                  <a:pt x="3137" y="5480"/>
                </a:lnTo>
                <a:cubicBezTo>
                  <a:pt x="-1045" y="8096"/>
                  <a:pt x="-1045" y="13504"/>
                  <a:pt x="3137" y="16120"/>
                </a:cubicBezTo>
                <a:lnTo>
                  <a:pt x="11988" y="21600"/>
                </a:lnTo>
                <a:lnTo>
                  <a:pt x="20555" y="1417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86D2339-0C3B-4A20-BD24-35D9932F6E7E}"/>
              </a:ext>
            </a:extLst>
          </p:cNvPr>
          <p:cNvSpPr/>
          <p:nvPr/>
        </p:nvSpPr>
        <p:spPr>
          <a:xfrm>
            <a:off x="3558092" y="3872204"/>
            <a:ext cx="1981676" cy="1639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5" extrusionOk="0">
                <a:moveTo>
                  <a:pt x="21600" y="8567"/>
                </a:moveTo>
                <a:lnTo>
                  <a:pt x="14153" y="0"/>
                </a:lnTo>
                <a:lnTo>
                  <a:pt x="12812" y="2152"/>
                </a:lnTo>
                <a:cubicBezTo>
                  <a:pt x="11824" y="3735"/>
                  <a:pt x="9776" y="3735"/>
                  <a:pt x="8788" y="2152"/>
                </a:cubicBezTo>
                <a:lnTo>
                  <a:pt x="7447" y="0"/>
                </a:lnTo>
                <a:lnTo>
                  <a:pt x="0" y="8567"/>
                </a:lnTo>
                <a:lnTo>
                  <a:pt x="5471" y="17418"/>
                </a:lnTo>
                <a:cubicBezTo>
                  <a:pt x="8082" y="21600"/>
                  <a:pt x="13482" y="21600"/>
                  <a:pt x="16094" y="17418"/>
                </a:cubicBezTo>
                <a:lnTo>
                  <a:pt x="21600" y="856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3" name="Graphic 42" descr="Brainstorm">
            <a:extLst>
              <a:ext uri="{FF2B5EF4-FFF2-40B4-BE49-F238E27FC236}">
                <a16:creationId xmlns:a16="http://schemas.microsoft.com/office/drawing/2014/main" id="{E980708D-24ED-41BA-B27A-BDBDE1F3F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3859" y="3045600"/>
            <a:ext cx="766801" cy="7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Bullseye">
            <a:extLst>
              <a:ext uri="{FF2B5EF4-FFF2-40B4-BE49-F238E27FC236}">
                <a16:creationId xmlns:a16="http://schemas.microsoft.com/office/drawing/2014/main" id="{A8C9348C-4544-4EE0-83AE-74FE782A2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91519" y="3045600"/>
            <a:ext cx="766801" cy="7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44" descr="Database">
            <a:extLst>
              <a:ext uri="{FF2B5EF4-FFF2-40B4-BE49-F238E27FC236}">
                <a16:creationId xmlns:a16="http://schemas.microsoft.com/office/drawing/2014/main" id="{8EF4AC7C-85C4-4FE2-BF7F-E2110FD01D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8600" y="4600269"/>
            <a:ext cx="766801" cy="7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Graphic 45" descr="Gears">
            <a:extLst>
              <a:ext uri="{FF2B5EF4-FFF2-40B4-BE49-F238E27FC236}">
                <a16:creationId xmlns:a16="http://schemas.microsoft.com/office/drawing/2014/main" id="{A20F0384-1F6C-4648-AA96-C68962ACCC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88600" y="1496307"/>
            <a:ext cx="766801" cy="7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B950ACFB-C646-4A1F-9656-2A42152131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79097" y="3136097"/>
            <a:ext cx="585806" cy="585805"/>
          </a:xfrm>
          <a:prstGeom prst="rect">
            <a:avLst/>
          </a:prstGeom>
        </p:spPr>
      </p:pic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94342F5-A216-4491-AFD9-6183666E0082}"/>
              </a:ext>
            </a:extLst>
          </p:cNvPr>
          <p:cNvSpPr/>
          <p:nvPr/>
        </p:nvSpPr>
        <p:spPr>
          <a:xfrm>
            <a:off x="3517401" y="2759279"/>
            <a:ext cx="611396" cy="1348377"/>
          </a:xfrm>
          <a:custGeom>
            <a:avLst/>
            <a:gdLst>
              <a:gd name="connsiteX0" fmla="*/ 274944 w 700430"/>
              <a:gd name="connsiteY0" fmla="*/ 0 h 1544734"/>
              <a:gd name="connsiteX1" fmla="*/ 700430 w 700430"/>
              <a:gd name="connsiteY1" fmla="*/ 425478 h 1544734"/>
              <a:gd name="connsiteX2" fmla="*/ 503817 w 700430"/>
              <a:gd name="connsiteY2" fmla="*/ 566508 h 1544734"/>
              <a:gd name="connsiteX3" fmla="*/ 503817 w 700430"/>
              <a:gd name="connsiteY3" fmla="*/ 989385 h 1544734"/>
              <a:gd name="connsiteX4" fmla="*/ 700430 w 700430"/>
              <a:gd name="connsiteY4" fmla="*/ 1130310 h 1544734"/>
              <a:gd name="connsiteX5" fmla="*/ 284044 w 700430"/>
              <a:gd name="connsiteY5" fmla="*/ 1544734 h 1544734"/>
              <a:gd name="connsiteX6" fmla="*/ 275889 w 700430"/>
              <a:gd name="connsiteY6" fmla="*/ 1535761 h 1544734"/>
              <a:gd name="connsiteX7" fmla="*/ 0 w 700430"/>
              <a:gd name="connsiteY7" fmla="*/ 767249 h 1544734"/>
              <a:gd name="connsiteX8" fmla="*/ 206338 w 700430"/>
              <a:gd name="connsiteY8" fmla="*/ 91747 h 154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430" h="1544734">
                <a:moveTo>
                  <a:pt x="274944" y="0"/>
                </a:moveTo>
                <a:lnTo>
                  <a:pt x="700430" y="425478"/>
                </a:lnTo>
                <a:lnTo>
                  <a:pt x="503817" y="566508"/>
                </a:lnTo>
                <a:cubicBezTo>
                  <a:pt x="359190" y="670286"/>
                  <a:pt x="359190" y="885502"/>
                  <a:pt x="503817" y="989385"/>
                </a:cubicBezTo>
                <a:lnTo>
                  <a:pt x="700430" y="1130310"/>
                </a:lnTo>
                <a:lnTo>
                  <a:pt x="284044" y="1544734"/>
                </a:lnTo>
                <a:lnTo>
                  <a:pt x="275889" y="1535761"/>
                </a:lnTo>
                <a:cubicBezTo>
                  <a:pt x="103535" y="1326917"/>
                  <a:pt x="0" y="1059174"/>
                  <a:pt x="0" y="767249"/>
                </a:cubicBezTo>
                <a:cubicBezTo>
                  <a:pt x="0" y="517028"/>
                  <a:pt x="76067" y="284573"/>
                  <a:pt x="206338" y="917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91440" tIns="28575" rIns="188999" bIns="28575" anchor="ctr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CEEA809-D273-4001-A0A7-AC1B7AF7BD61}"/>
              </a:ext>
            </a:extLst>
          </p:cNvPr>
          <p:cNvSpPr/>
          <p:nvPr/>
        </p:nvSpPr>
        <p:spPr>
          <a:xfrm>
            <a:off x="3902284" y="2374402"/>
            <a:ext cx="1349282" cy="611396"/>
          </a:xfrm>
          <a:custGeom>
            <a:avLst/>
            <a:gdLst>
              <a:gd name="connsiteX0" fmla="*/ 767244 w 1545770"/>
              <a:gd name="connsiteY0" fmla="*/ 0 h 700431"/>
              <a:gd name="connsiteX1" fmla="*/ 1535756 w 1545770"/>
              <a:gd name="connsiteY1" fmla="*/ 275888 h 700431"/>
              <a:gd name="connsiteX2" fmla="*/ 1545770 w 1545770"/>
              <a:gd name="connsiteY2" fmla="*/ 284990 h 700431"/>
              <a:gd name="connsiteX3" fmla="*/ 1130325 w 1545770"/>
              <a:gd name="connsiteY3" fmla="*/ 700431 h 700431"/>
              <a:gd name="connsiteX4" fmla="*/ 989380 w 1545770"/>
              <a:gd name="connsiteY4" fmla="*/ 503818 h 700431"/>
              <a:gd name="connsiteX5" fmla="*/ 566439 w 1545770"/>
              <a:gd name="connsiteY5" fmla="*/ 503818 h 700431"/>
              <a:gd name="connsiteX6" fmla="*/ 425494 w 1545770"/>
              <a:gd name="connsiteY6" fmla="*/ 700431 h 700431"/>
              <a:gd name="connsiteX7" fmla="*/ 0 w 1545770"/>
              <a:gd name="connsiteY7" fmla="*/ 274941 h 700431"/>
              <a:gd name="connsiteX8" fmla="*/ 91742 w 1545770"/>
              <a:gd name="connsiteY8" fmla="*/ 206337 h 700431"/>
              <a:gd name="connsiteX9" fmla="*/ 767244 w 1545770"/>
              <a:gd name="connsiteY9" fmla="*/ 0 h 7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5770" h="700431">
                <a:moveTo>
                  <a:pt x="767244" y="0"/>
                </a:moveTo>
                <a:cubicBezTo>
                  <a:pt x="1059169" y="0"/>
                  <a:pt x="1326912" y="103535"/>
                  <a:pt x="1535756" y="275888"/>
                </a:cubicBezTo>
                <a:lnTo>
                  <a:pt x="1545770" y="284990"/>
                </a:lnTo>
                <a:lnTo>
                  <a:pt x="1130325" y="700431"/>
                </a:lnTo>
                <a:lnTo>
                  <a:pt x="989380" y="503818"/>
                </a:lnTo>
                <a:cubicBezTo>
                  <a:pt x="885537" y="359190"/>
                  <a:pt x="670283" y="359190"/>
                  <a:pt x="566439" y="503818"/>
                </a:cubicBezTo>
                <a:lnTo>
                  <a:pt x="425494" y="700431"/>
                </a:lnTo>
                <a:lnTo>
                  <a:pt x="0" y="274941"/>
                </a:lnTo>
                <a:lnTo>
                  <a:pt x="91742" y="206337"/>
                </a:lnTo>
                <a:cubicBezTo>
                  <a:pt x="284568" y="76067"/>
                  <a:pt x="517023" y="0"/>
                  <a:pt x="76724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88999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6EB5E60-506F-4267-946C-3C92CAA42241}"/>
              </a:ext>
            </a:extLst>
          </p:cNvPr>
          <p:cNvSpPr/>
          <p:nvPr/>
        </p:nvSpPr>
        <p:spPr>
          <a:xfrm>
            <a:off x="5015203" y="2758441"/>
            <a:ext cx="611396" cy="1348430"/>
          </a:xfrm>
          <a:custGeom>
            <a:avLst/>
            <a:gdLst>
              <a:gd name="connsiteX0" fmla="*/ 424768 w 700431"/>
              <a:gd name="connsiteY0" fmla="*/ 0 h 1544795"/>
              <a:gd name="connsiteX1" fmla="*/ 494094 w 700431"/>
              <a:gd name="connsiteY1" fmla="*/ 92708 h 1544795"/>
              <a:gd name="connsiteX2" fmla="*/ 700431 w 700431"/>
              <a:gd name="connsiteY2" fmla="*/ 768210 h 1544795"/>
              <a:gd name="connsiteX3" fmla="*/ 424543 w 700431"/>
              <a:gd name="connsiteY3" fmla="*/ 1536722 h 1544795"/>
              <a:gd name="connsiteX4" fmla="*/ 417205 w 700431"/>
              <a:gd name="connsiteY4" fmla="*/ 1544795 h 1544795"/>
              <a:gd name="connsiteX5" fmla="*/ 0 w 700431"/>
              <a:gd name="connsiteY5" fmla="*/ 1127598 h 1544795"/>
              <a:gd name="connsiteX6" fmla="*/ 196613 w 700431"/>
              <a:gd name="connsiteY6" fmla="*/ 986569 h 1544795"/>
              <a:gd name="connsiteX7" fmla="*/ 196613 w 700431"/>
              <a:gd name="connsiteY7" fmla="*/ 563691 h 1544795"/>
              <a:gd name="connsiteX8" fmla="*/ 0 w 700431"/>
              <a:gd name="connsiteY8" fmla="*/ 422767 h 154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431" h="1544795">
                <a:moveTo>
                  <a:pt x="424768" y="0"/>
                </a:moveTo>
                <a:lnTo>
                  <a:pt x="494094" y="92708"/>
                </a:lnTo>
                <a:cubicBezTo>
                  <a:pt x="624365" y="285534"/>
                  <a:pt x="700431" y="517989"/>
                  <a:pt x="700431" y="768210"/>
                </a:cubicBezTo>
                <a:cubicBezTo>
                  <a:pt x="700431" y="1060135"/>
                  <a:pt x="596896" y="1327878"/>
                  <a:pt x="424543" y="1536722"/>
                </a:cubicBezTo>
                <a:lnTo>
                  <a:pt x="417205" y="1544795"/>
                </a:lnTo>
                <a:lnTo>
                  <a:pt x="0" y="1127598"/>
                </a:lnTo>
                <a:lnTo>
                  <a:pt x="196613" y="986569"/>
                </a:lnTo>
                <a:cubicBezTo>
                  <a:pt x="341241" y="882791"/>
                  <a:pt x="341241" y="667574"/>
                  <a:pt x="196613" y="563691"/>
                </a:cubicBezTo>
                <a:lnTo>
                  <a:pt x="0" y="42276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88999" tIns="28575" rIns="91440" bIns="28575" anchor="ctr"/>
          <a:lstStyle/>
          <a:p>
            <a:pPr algn="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ABE723E-5BCD-47A8-92C4-F09651528844}"/>
              </a:ext>
            </a:extLst>
          </p:cNvPr>
          <p:cNvSpPr/>
          <p:nvPr/>
        </p:nvSpPr>
        <p:spPr>
          <a:xfrm>
            <a:off x="3885228" y="3872203"/>
            <a:ext cx="1348616" cy="611396"/>
          </a:xfrm>
          <a:custGeom>
            <a:avLst/>
            <a:gdLst>
              <a:gd name="connsiteX0" fmla="*/ 407938 w 1545008"/>
              <a:gd name="connsiteY0" fmla="*/ 0 h 700430"/>
              <a:gd name="connsiteX1" fmla="*/ 548883 w 1545008"/>
              <a:gd name="connsiteY1" fmla="*/ 196613 h 700430"/>
              <a:gd name="connsiteX2" fmla="*/ 971824 w 1545008"/>
              <a:gd name="connsiteY2" fmla="*/ 196613 h 700430"/>
              <a:gd name="connsiteX3" fmla="*/ 1112769 w 1545008"/>
              <a:gd name="connsiteY3" fmla="*/ 0 h 700430"/>
              <a:gd name="connsiteX4" fmla="*/ 1545008 w 1545008"/>
              <a:gd name="connsiteY4" fmla="*/ 432235 h 700430"/>
              <a:gd name="connsiteX5" fmla="*/ 1462287 w 1545008"/>
              <a:gd name="connsiteY5" fmla="*/ 494093 h 700430"/>
              <a:gd name="connsiteX6" fmla="*/ 786784 w 1545008"/>
              <a:gd name="connsiteY6" fmla="*/ 700430 h 700430"/>
              <a:gd name="connsiteX7" fmla="*/ 18273 w 1545008"/>
              <a:gd name="connsiteY7" fmla="*/ 424542 h 700430"/>
              <a:gd name="connsiteX8" fmla="*/ 0 w 1545008"/>
              <a:gd name="connsiteY8" fmla="*/ 407935 h 70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5008" h="700430">
                <a:moveTo>
                  <a:pt x="407938" y="0"/>
                </a:moveTo>
                <a:lnTo>
                  <a:pt x="548883" y="196613"/>
                </a:lnTo>
                <a:cubicBezTo>
                  <a:pt x="652727" y="341241"/>
                  <a:pt x="867981" y="341241"/>
                  <a:pt x="971824" y="196613"/>
                </a:cubicBezTo>
                <a:lnTo>
                  <a:pt x="1112769" y="0"/>
                </a:lnTo>
                <a:lnTo>
                  <a:pt x="1545008" y="432235"/>
                </a:lnTo>
                <a:lnTo>
                  <a:pt x="1462287" y="494093"/>
                </a:lnTo>
                <a:cubicBezTo>
                  <a:pt x="1269461" y="624364"/>
                  <a:pt x="1037006" y="700430"/>
                  <a:pt x="786784" y="700430"/>
                </a:cubicBezTo>
                <a:cubicBezTo>
                  <a:pt x="494859" y="700430"/>
                  <a:pt x="227116" y="596895"/>
                  <a:pt x="18273" y="424542"/>
                </a:cubicBezTo>
                <a:lnTo>
                  <a:pt x="0" y="40793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88999" rIns="28575" bIns="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1702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Star Diagram – Slide Template</vt:lpstr>
      <vt:lpstr>4-Part 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Star Diagram</dc:title>
  <dc:creator>PresentationGO.com</dc:creator>
  <dc:description>© Copyright PresentationGO.com</dc:description>
  <dcterms:created xsi:type="dcterms:W3CDTF">2014-11-26T05:14:11Z</dcterms:created>
  <dcterms:modified xsi:type="dcterms:W3CDTF">2021-03-25T23:14:09Z</dcterms:modified>
  <cp:category>Charts &amp; Diagrams</cp:category>
</cp:coreProperties>
</file>