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0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93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Star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6594D02-271B-4A69-8D68-DBE5C9FB2D2B}"/>
              </a:ext>
            </a:extLst>
          </p:cNvPr>
          <p:cNvSpPr/>
          <p:nvPr/>
        </p:nvSpPr>
        <p:spPr>
          <a:xfrm>
            <a:off x="6603745" y="2304539"/>
            <a:ext cx="1877964" cy="226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0" y="7424"/>
                </a:moveTo>
                <a:lnTo>
                  <a:pt x="2152" y="8767"/>
                </a:lnTo>
                <a:cubicBezTo>
                  <a:pt x="3735" y="9757"/>
                  <a:pt x="3735" y="11808"/>
                  <a:pt x="2152" y="12797"/>
                </a:cubicBezTo>
                <a:lnTo>
                  <a:pt x="0" y="14141"/>
                </a:lnTo>
                <a:lnTo>
                  <a:pt x="8567" y="21600"/>
                </a:lnTo>
                <a:lnTo>
                  <a:pt x="17418" y="16120"/>
                </a:lnTo>
                <a:cubicBezTo>
                  <a:pt x="21600" y="13504"/>
                  <a:pt x="21600" y="8096"/>
                  <a:pt x="17418" y="5480"/>
                </a:cubicBezTo>
                <a:lnTo>
                  <a:pt x="8567" y="0"/>
                </a:lnTo>
                <a:lnTo>
                  <a:pt x="0" y="742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D70F55-9B8C-4C2F-81DB-D4F094529F2E}"/>
              </a:ext>
            </a:extLst>
          </p:cNvPr>
          <p:cNvSpPr/>
          <p:nvPr/>
        </p:nvSpPr>
        <p:spPr>
          <a:xfrm>
            <a:off x="4971538" y="1043290"/>
            <a:ext cx="2270257" cy="1877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0" y="11988"/>
                </a:moveTo>
                <a:lnTo>
                  <a:pt x="7447" y="20555"/>
                </a:lnTo>
                <a:lnTo>
                  <a:pt x="8788" y="18403"/>
                </a:lnTo>
                <a:cubicBezTo>
                  <a:pt x="9776" y="16820"/>
                  <a:pt x="11824" y="16820"/>
                  <a:pt x="12812" y="18403"/>
                </a:cubicBezTo>
                <a:lnTo>
                  <a:pt x="14153" y="20555"/>
                </a:lnTo>
                <a:lnTo>
                  <a:pt x="21600" y="11988"/>
                </a:lnTo>
                <a:lnTo>
                  <a:pt x="16129" y="3137"/>
                </a:lnTo>
                <a:cubicBezTo>
                  <a:pt x="13518" y="-1045"/>
                  <a:pt x="8118" y="-1045"/>
                  <a:pt x="5506" y="3137"/>
                </a:cubicBezTo>
                <a:lnTo>
                  <a:pt x="0" y="11988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A051801-33C6-40F8-B838-F2B2FEBAD7ED}"/>
              </a:ext>
            </a:extLst>
          </p:cNvPr>
          <p:cNvSpPr/>
          <p:nvPr/>
        </p:nvSpPr>
        <p:spPr>
          <a:xfrm>
            <a:off x="3710292" y="2304539"/>
            <a:ext cx="1877964" cy="226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20555" y="14176"/>
                </a:moveTo>
                <a:lnTo>
                  <a:pt x="18403" y="12833"/>
                </a:lnTo>
                <a:cubicBezTo>
                  <a:pt x="16820" y="11843"/>
                  <a:pt x="16820" y="9792"/>
                  <a:pt x="18403" y="8803"/>
                </a:cubicBezTo>
                <a:lnTo>
                  <a:pt x="20555" y="7459"/>
                </a:lnTo>
                <a:lnTo>
                  <a:pt x="11988" y="0"/>
                </a:lnTo>
                <a:lnTo>
                  <a:pt x="3137" y="5480"/>
                </a:lnTo>
                <a:cubicBezTo>
                  <a:pt x="-1045" y="8096"/>
                  <a:pt x="-1045" y="13504"/>
                  <a:pt x="3137" y="16120"/>
                </a:cubicBezTo>
                <a:lnTo>
                  <a:pt x="11988" y="21600"/>
                </a:lnTo>
                <a:lnTo>
                  <a:pt x="20555" y="1417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BF2606-EB8E-47E7-B396-8230AADF5224}"/>
              </a:ext>
            </a:extLst>
          </p:cNvPr>
          <p:cNvSpPr/>
          <p:nvPr/>
        </p:nvSpPr>
        <p:spPr>
          <a:xfrm>
            <a:off x="4934442" y="3936746"/>
            <a:ext cx="2270257" cy="1877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21600" y="8567"/>
                </a:moveTo>
                <a:lnTo>
                  <a:pt x="14153" y="0"/>
                </a:lnTo>
                <a:lnTo>
                  <a:pt x="12812" y="2152"/>
                </a:lnTo>
                <a:cubicBezTo>
                  <a:pt x="11824" y="3735"/>
                  <a:pt x="9776" y="3735"/>
                  <a:pt x="8788" y="2152"/>
                </a:cubicBezTo>
                <a:lnTo>
                  <a:pt x="7447" y="0"/>
                </a:lnTo>
                <a:lnTo>
                  <a:pt x="0" y="8567"/>
                </a:lnTo>
                <a:lnTo>
                  <a:pt x="5471" y="17418"/>
                </a:lnTo>
                <a:cubicBezTo>
                  <a:pt x="8082" y="21600"/>
                  <a:pt x="13482" y="21600"/>
                  <a:pt x="16094" y="17418"/>
                </a:cubicBezTo>
                <a:lnTo>
                  <a:pt x="21600" y="856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rainstorm">
            <a:extLst>
              <a:ext uri="{FF2B5EF4-FFF2-40B4-BE49-F238E27FC236}">
                <a16:creationId xmlns:a16="http://schemas.microsoft.com/office/drawing/2014/main" id="{F313E5E1-2515-4F74-BCE5-3C6CEBE407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7074" y="2989768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C7FB2610-4FC5-43D6-A489-344DDD63F9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8549" y="2989768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FB1480D1-E035-4CB1-9B4E-DC7F246A11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56767" y="4770835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">
            <a:extLst>
              <a:ext uri="{FF2B5EF4-FFF2-40B4-BE49-F238E27FC236}">
                <a16:creationId xmlns:a16="http://schemas.microsoft.com/office/drawing/2014/main" id="{BE7316DF-9F3B-43D5-9CD1-4E96F57743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56767" y="1214859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E205C215-5AB5-4E36-945A-CDA153DB1A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60444" y="3093443"/>
            <a:ext cx="671113" cy="671113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DA70F84-2D1A-45FC-AE86-FFBC04C5AF29}"/>
              </a:ext>
            </a:extLst>
          </p:cNvPr>
          <p:cNvSpPr/>
          <p:nvPr/>
        </p:nvSpPr>
        <p:spPr>
          <a:xfrm>
            <a:off x="4887826" y="2661752"/>
            <a:ext cx="700430" cy="1544734"/>
          </a:xfrm>
          <a:custGeom>
            <a:avLst/>
            <a:gdLst>
              <a:gd name="connsiteX0" fmla="*/ 274944 w 700430"/>
              <a:gd name="connsiteY0" fmla="*/ 0 h 1544734"/>
              <a:gd name="connsiteX1" fmla="*/ 700430 w 700430"/>
              <a:gd name="connsiteY1" fmla="*/ 425478 h 1544734"/>
              <a:gd name="connsiteX2" fmla="*/ 503817 w 700430"/>
              <a:gd name="connsiteY2" fmla="*/ 566508 h 1544734"/>
              <a:gd name="connsiteX3" fmla="*/ 503817 w 700430"/>
              <a:gd name="connsiteY3" fmla="*/ 989385 h 1544734"/>
              <a:gd name="connsiteX4" fmla="*/ 700430 w 700430"/>
              <a:gd name="connsiteY4" fmla="*/ 1130310 h 1544734"/>
              <a:gd name="connsiteX5" fmla="*/ 284044 w 700430"/>
              <a:gd name="connsiteY5" fmla="*/ 1544734 h 1544734"/>
              <a:gd name="connsiteX6" fmla="*/ 275889 w 700430"/>
              <a:gd name="connsiteY6" fmla="*/ 1535761 h 1544734"/>
              <a:gd name="connsiteX7" fmla="*/ 0 w 700430"/>
              <a:gd name="connsiteY7" fmla="*/ 767249 h 1544734"/>
              <a:gd name="connsiteX8" fmla="*/ 206338 w 700430"/>
              <a:gd name="connsiteY8" fmla="*/ 91747 h 154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0" h="1544734">
                <a:moveTo>
                  <a:pt x="274944" y="0"/>
                </a:moveTo>
                <a:lnTo>
                  <a:pt x="700430" y="425478"/>
                </a:lnTo>
                <a:lnTo>
                  <a:pt x="503817" y="566508"/>
                </a:lnTo>
                <a:cubicBezTo>
                  <a:pt x="359190" y="670286"/>
                  <a:pt x="359190" y="885502"/>
                  <a:pt x="503817" y="989385"/>
                </a:cubicBezTo>
                <a:lnTo>
                  <a:pt x="700430" y="1130310"/>
                </a:lnTo>
                <a:lnTo>
                  <a:pt x="284044" y="1544734"/>
                </a:lnTo>
                <a:lnTo>
                  <a:pt x="275889" y="1535761"/>
                </a:lnTo>
                <a:cubicBezTo>
                  <a:pt x="103535" y="1326917"/>
                  <a:pt x="0" y="1059174"/>
                  <a:pt x="0" y="767249"/>
                </a:cubicBezTo>
                <a:cubicBezTo>
                  <a:pt x="0" y="517028"/>
                  <a:pt x="76067" y="284573"/>
                  <a:pt x="206338" y="917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FB46465-E1D8-497B-88E4-CD45F4EE1241}"/>
              </a:ext>
            </a:extLst>
          </p:cNvPr>
          <p:cNvSpPr/>
          <p:nvPr/>
        </p:nvSpPr>
        <p:spPr>
          <a:xfrm>
            <a:off x="5328757" y="2220826"/>
            <a:ext cx="1545770" cy="700431"/>
          </a:xfrm>
          <a:custGeom>
            <a:avLst/>
            <a:gdLst>
              <a:gd name="connsiteX0" fmla="*/ 767244 w 1545770"/>
              <a:gd name="connsiteY0" fmla="*/ 0 h 700431"/>
              <a:gd name="connsiteX1" fmla="*/ 1535756 w 1545770"/>
              <a:gd name="connsiteY1" fmla="*/ 275888 h 700431"/>
              <a:gd name="connsiteX2" fmla="*/ 1545770 w 1545770"/>
              <a:gd name="connsiteY2" fmla="*/ 284990 h 700431"/>
              <a:gd name="connsiteX3" fmla="*/ 1130325 w 1545770"/>
              <a:gd name="connsiteY3" fmla="*/ 700431 h 700431"/>
              <a:gd name="connsiteX4" fmla="*/ 989380 w 1545770"/>
              <a:gd name="connsiteY4" fmla="*/ 503818 h 700431"/>
              <a:gd name="connsiteX5" fmla="*/ 566439 w 1545770"/>
              <a:gd name="connsiteY5" fmla="*/ 503818 h 700431"/>
              <a:gd name="connsiteX6" fmla="*/ 425494 w 1545770"/>
              <a:gd name="connsiteY6" fmla="*/ 700431 h 700431"/>
              <a:gd name="connsiteX7" fmla="*/ 0 w 1545770"/>
              <a:gd name="connsiteY7" fmla="*/ 274941 h 700431"/>
              <a:gd name="connsiteX8" fmla="*/ 91742 w 1545770"/>
              <a:gd name="connsiteY8" fmla="*/ 206337 h 700431"/>
              <a:gd name="connsiteX9" fmla="*/ 767244 w 1545770"/>
              <a:gd name="connsiteY9" fmla="*/ 0 h 7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5770" h="700431">
                <a:moveTo>
                  <a:pt x="767244" y="0"/>
                </a:moveTo>
                <a:cubicBezTo>
                  <a:pt x="1059169" y="0"/>
                  <a:pt x="1326912" y="103535"/>
                  <a:pt x="1535756" y="275888"/>
                </a:cubicBezTo>
                <a:lnTo>
                  <a:pt x="1545770" y="284990"/>
                </a:lnTo>
                <a:lnTo>
                  <a:pt x="1130325" y="700431"/>
                </a:lnTo>
                <a:lnTo>
                  <a:pt x="989380" y="503818"/>
                </a:lnTo>
                <a:cubicBezTo>
                  <a:pt x="885537" y="359190"/>
                  <a:pt x="670283" y="359190"/>
                  <a:pt x="566439" y="503818"/>
                </a:cubicBezTo>
                <a:lnTo>
                  <a:pt x="425494" y="700431"/>
                </a:lnTo>
                <a:lnTo>
                  <a:pt x="0" y="274941"/>
                </a:lnTo>
                <a:lnTo>
                  <a:pt x="91742" y="206337"/>
                </a:lnTo>
                <a:cubicBezTo>
                  <a:pt x="284568" y="76067"/>
                  <a:pt x="517023" y="0"/>
                  <a:pt x="76724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E08448B-FEBD-4366-9A48-B965F05977B1}"/>
              </a:ext>
            </a:extLst>
          </p:cNvPr>
          <p:cNvSpPr/>
          <p:nvPr/>
        </p:nvSpPr>
        <p:spPr>
          <a:xfrm>
            <a:off x="6603745" y="2660791"/>
            <a:ext cx="700431" cy="1544795"/>
          </a:xfrm>
          <a:custGeom>
            <a:avLst/>
            <a:gdLst>
              <a:gd name="connsiteX0" fmla="*/ 424768 w 700431"/>
              <a:gd name="connsiteY0" fmla="*/ 0 h 1544795"/>
              <a:gd name="connsiteX1" fmla="*/ 494094 w 700431"/>
              <a:gd name="connsiteY1" fmla="*/ 92708 h 1544795"/>
              <a:gd name="connsiteX2" fmla="*/ 700431 w 700431"/>
              <a:gd name="connsiteY2" fmla="*/ 768210 h 1544795"/>
              <a:gd name="connsiteX3" fmla="*/ 424543 w 700431"/>
              <a:gd name="connsiteY3" fmla="*/ 1536722 h 1544795"/>
              <a:gd name="connsiteX4" fmla="*/ 417205 w 700431"/>
              <a:gd name="connsiteY4" fmla="*/ 1544795 h 1544795"/>
              <a:gd name="connsiteX5" fmla="*/ 0 w 700431"/>
              <a:gd name="connsiteY5" fmla="*/ 1127598 h 1544795"/>
              <a:gd name="connsiteX6" fmla="*/ 196613 w 700431"/>
              <a:gd name="connsiteY6" fmla="*/ 986569 h 1544795"/>
              <a:gd name="connsiteX7" fmla="*/ 196613 w 700431"/>
              <a:gd name="connsiteY7" fmla="*/ 563691 h 1544795"/>
              <a:gd name="connsiteX8" fmla="*/ 0 w 700431"/>
              <a:gd name="connsiteY8" fmla="*/ 422767 h 154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1" h="1544795">
                <a:moveTo>
                  <a:pt x="424768" y="0"/>
                </a:moveTo>
                <a:lnTo>
                  <a:pt x="494094" y="92708"/>
                </a:lnTo>
                <a:cubicBezTo>
                  <a:pt x="624365" y="285534"/>
                  <a:pt x="700431" y="517989"/>
                  <a:pt x="700431" y="768210"/>
                </a:cubicBezTo>
                <a:cubicBezTo>
                  <a:pt x="700431" y="1060135"/>
                  <a:pt x="596896" y="1327878"/>
                  <a:pt x="424543" y="1536722"/>
                </a:cubicBezTo>
                <a:lnTo>
                  <a:pt x="417205" y="1544795"/>
                </a:lnTo>
                <a:lnTo>
                  <a:pt x="0" y="1127598"/>
                </a:lnTo>
                <a:lnTo>
                  <a:pt x="196613" y="986569"/>
                </a:lnTo>
                <a:cubicBezTo>
                  <a:pt x="341241" y="882791"/>
                  <a:pt x="341241" y="667574"/>
                  <a:pt x="196613" y="563691"/>
                </a:cubicBezTo>
                <a:lnTo>
                  <a:pt x="0" y="4227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366F05-0727-4A09-9E02-AAC3FA3C37B5}"/>
              </a:ext>
            </a:extLst>
          </p:cNvPr>
          <p:cNvSpPr/>
          <p:nvPr/>
        </p:nvSpPr>
        <p:spPr>
          <a:xfrm>
            <a:off x="5309217" y="3936746"/>
            <a:ext cx="1545008" cy="700430"/>
          </a:xfrm>
          <a:custGeom>
            <a:avLst/>
            <a:gdLst>
              <a:gd name="connsiteX0" fmla="*/ 407938 w 1545008"/>
              <a:gd name="connsiteY0" fmla="*/ 0 h 700430"/>
              <a:gd name="connsiteX1" fmla="*/ 548883 w 1545008"/>
              <a:gd name="connsiteY1" fmla="*/ 196613 h 700430"/>
              <a:gd name="connsiteX2" fmla="*/ 971824 w 1545008"/>
              <a:gd name="connsiteY2" fmla="*/ 196613 h 700430"/>
              <a:gd name="connsiteX3" fmla="*/ 1112769 w 1545008"/>
              <a:gd name="connsiteY3" fmla="*/ 0 h 700430"/>
              <a:gd name="connsiteX4" fmla="*/ 1545008 w 1545008"/>
              <a:gd name="connsiteY4" fmla="*/ 432235 h 700430"/>
              <a:gd name="connsiteX5" fmla="*/ 1462287 w 1545008"/>
              <a:gd name="connsiteY5" fmla="*/ 494093 h 700430"/>
              <a:gd name="connsiteX6" fmla="*/ 786784 w 1545008"/>
              <a:gd name="connsiteY6" fmla="*/ 700430 h 700430"/>
              <a:gd name="connsiteX7" fmla="*/ 18273 w 1545008"/>
              <a:gd name="connsiteY7" fmla="*/ 424542 h 700430"/>
              <a:gd name="connsiteX8" fmla="*/ 0 w 1545008"/>
              <a:gd name="connsiteY8" fmla="*/ 407935 h 70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008" h="700430">
                <a:moveTo>
                  <a:pt x="407938" y="0"/>
                </a:moveTo>
                <a:lnTo>
                  <a:pt x="548883" y="196613"/>
                </a:lnTo>
                <a:cubicBezTo>
                  <a:pt x="652727" y="341241"/>
                  <a:pt x="867981" y="341241"/>
                  <a:pt x="971824" y="196613"/>
                </a:cubicBezTo>
                <a:lnTo>
                  <a:pt x="1112769" y="0"/>
                </a:lnTo>
                <a:lnTo>
                  <a:pt x="1545008" y="432235"/>
                </a:lnTo>
                <a:lnTo>
                  <a:pt x="1462287" y="494093"/>
                </a:lnTo>
                <a:cubicBezTo>
                  <a:pt x="1269461" y="624364"/>
                  <a:pt x="1037006" y="700430"/>
                  <a:pt x="786784" y="700430"/>
                </a:cubicBezTo>
                <a:cubicBezTo>
                  <a:pt x="494859" y="700430"/>
                  <a:pt x="227116" y="596895"/>
                  <a:pt x="18273" y="424542"/>
                </a:cubicBezTo>
                <a:lnTo>
                  <a:pt x="0" y="40793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8927481" y="1366283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338440" y="1366283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955884" y="1435913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10893666" y="1435913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8927481" y="4201565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338440" y="4201565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955884" y="4253799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10893666" y="426124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7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Star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6594D02-271B-4A69-8D68-DBE5C9FB2D2B}"/>
              </a:ext>
            </a:extLst>
          </p:cNvPr>
          <p:cNvSpPr/>
          <p:nvPr/>
        </p:nvSpPr>
        <p:spPr>
          <a:xfrm>
            <a:off x="6603745" y="2304539"/>
            <a:ext cx="1877964" cy="226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0" y="7424"/>
                </a:moveTo>
                <a:lnTo>
                  <a:pt x="2152" y="8767"/>
                </a:lnTo>
                <a:cubicBezTo>
                  <a:pt x="3735" y="9757"/>
                  <a:pt x="3735" y="11808"/>
                  <a:pt x="2152" y="12797"/>
                </a:cubicBezTo>
                <a:lnTo>
                  <a:pt x="0" y="14141"/>
                </a:lnTo>
                <a:lnTo>
                  <a:pt x="8567" y="21600"/>
                </a:lnTo>
                <a:lnTo>
                  <a:pt x="17418" y="16120"/>
                </a:lnTo>
                <a:cubicBezTo>
                  <a:pt x="21600" y="13504"/>
                  <a:pt x="21600" y="8096"/>
                  <a:pt x="17418" y="5480"/>
                </a:cubicBezTo>
                <a:lnTo>
                  <a:pt x="8567" y="0"/>
                </a:lnTo>
                <a:lnTo>
                  <a:pt x="0" y="742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FD70F55-9B8C-4C2F-81DB-D4F094529F2E}"/>
              </a:ext>
            </a:extLst>
          </p:cNvPr>
          <p:cNvSpPr/>
          <p:nvPr/>
        </p:nvSpPr>
        <p:spPr>
          <a:xfrm>
            <a:off x="4971538" y="1043290"/>
            <a:ext cx="2270257" cy="18779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0" y="11988"/>
                </a:moveTo>
                <a:lnTo>
                  <a:pt x="7447" y="20555"/>
                </a:lnTo>
                <a:lnTo>
                  <a:pt x="8788" y="18403"/>
                </a:lnTo>
                <a:cubicBezTo>
                  <a:pt x="9776" y="16820"/>
                  <a:pt x="11824" y="16820"/>
                  <a:pt x="12812" y="18403"/>
                </a:cubicBezTo>
                <a:lnTo>
                  <a:pt x="14153" y="20555"/>
                </a:lnTo>
                <a:lnTo>
                  <a:pt x="21600" y="11988"/>
                </a:lnTo>
                <a:lnTo>
                  <a:pt x="16129" y="3137"/>
                </a:lnTo>
                <a:cubicBezTo>
                  <a:pt x="13518" y="-1045"/>
                  <a:pt x="8118" y="-1045"/>
                  <a:pt x="5506" y="3137"/>
                </a:cubicBezTo>
                <a:lnTo>
                  <a:pt x="0" y="1198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A051801-33C6-40F8-B838-F2B2FEBAD7ED}"/>
              </a:ext>
            </a:extLst>
          </p:cNvPr>
          <p:cNvSpPr/>
          <p:nvPr/>
        </p:nvSpPr>
        <p:spPr>
          <a:xfrm>
            <a:off x="3710292" y="2304539"/>
            <a:ext cx="1877964" cy="2266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5" h="21600" extrusionOk="0">
                <a:moveTo>
                  <a:pt x="20555" y="14176"/>
                </a:moveTo>
                <a:lnTo>
                  <a:pt x="18403" y="12833"/>
                </a:lnTo>
                <a:cubicBezTo>
                  <a:pt x="16820" y="11843"/>
                  <a:pt x="16820" y="9792"/>
                  <a:pt x="18403" y="8803"/>
                </a:cubicBezTo>
                <a:lnTo>
                  <a:pt x="20555" y="7459"/>
                </a:lnTo>
                <a:lnTo>
                  <a:pt x="11988" y="0"/>
                </a:lnTo>
                <a:lnTo>
                  <a:pt x="3137" y="5480"/>
                </a:lnTo>
                <a:cubicBezTo>
                  <a:pt x="-1045" y="8096"/>
                  <a:pt x="-1045" y="13504"/>
                  <a:pt x="3137" y="16120"/>
                </a:cubicBezTo>
                <a:lnTo>
                  <a:pt x="11988" y="21600"/>
                </a:lnTo>
                <a:lnTo>
                  <a:pt x="20555" y="14176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BF2606-EB8E-47E7-B396-8230AADF5224}"/>
              </a:ext>
            </a:extLst>
          </p:cNvPr>
          <p:cNvSpPr/>
          <p:nvPr/>
        </p:nvSpPr>
        <p:spPr>
          <a:xfrm>
            <a:off x="4934442" y="3936746"/>
            <a:ext cx="2270257" cy="18779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5" extrusionOk="0">
                <a:moveTo>
                  <a:pt x="21600" y="8567"/>
                </a:moveTo>
                <a:lnTo>
                  <a:pt x="14153" y="0"/>
                </a:lnTo>
                <a:lnTo>
                  <a:pt x="12812" y="2152"/>
                </a:lnTo>
                <a:cubicBezTo>
                  <a:pt x="11824" y="3735"/>
                  <a:pt x="9776" y="3735"/>
                  <a:pt x="8788" y="2152"/>
                </a:cubicBezTo>
                <a:lnTo>
                  <a:pt x="7447" y="0"/>
                </a:lnTo>
                <a:lnTo>
                  <a:pt x="0" y="8567"/>
                </a:lnTo>
                <a:lnTo>
                  <a:pt x="5471" y="17418"/>
                </a:lnTo>
                <a:cubicBezTo>
                  <a:pt x="8082" y="21600"/>
                  <a:pt x="13482" y="21600"/>
                  <a:pt x="16094" y="17418"/>
                </a:cubicBezTo>
                <a:lnTo>
                  <a:pt x="21600" y="856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Brainstorm">
            <a:extLst>
              <a:ext uri="{FF2B5EF4-FFF2-40B4-BE49-F238E27FC236}">
                <a16:creationId xmlns:a16="http://schemas.microsoft.com/office/drawing/2014/main" id="{F313E5E1-2515-4F74-BCE5-3C6CEBE407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87074" y="2989768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">
            <a:extLst>
              <a:ext uri="{FF2B5EF4-FFF2-40B4-BE49-F238E27FC236}">
                <a16:creationId xmlns:a16="http://schemas.microsoft.com/office/drawing/2014/main" id="{C7FB2610-4FC5-43D6-A489-344DDD63F9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78549" y="2989768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">
            <a:extLst>
              <a:ext uri="{FF2B5EF4-FFF2-40B4-BE49-F238E27FC236}">
                <a16:creationId xmlns:a16="http://schemas.microsoft.com/office/drawing/2014/main" id="{FB1480D1-E035-4CB1-9B4E-DC7F246A11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56767" y="4770835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">
            <a:extLst>
              <a:ext uri="{FF2B5EF4-FFF2-40B4-BE49-F238E27FC236}">
                <a16:creationId xmlns:a16="http://schemas.microsoft.com/office/drawing/2014/main" id="{BE7316DF-9F3B-43D5-9CD1-4E96F57743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56767" y="1214859"/>
            <a:ext cx="878467" cy="8784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E205C215-5AB5-4E36-945A-CDA153DB1A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60444" y="3093443"/>
            <a:ext cx="671113" cy="671113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DA70F84-2D1A-45FC-AE86-FFBC04C5AF29}"/>
              </a:ext>
            </a:extLst>
          </p:cNvPr>
          <p:cNvSpPr/>
          <p:nvPr/>
        </p:nvSpPr>
        <p:spPr>
          <a:xfrm>
            <a:off x="4887826" y="2661752"/>
            <a:ext cx="700430" cy="1544734"/>
          </a:xfrm>
          <a:custGeom>
            <a:avLst/>
            <a:gdLst>
              <a:gd name="connsiteX0" fmla="*/ 274944 w 700430"/>
              <a:gd name="connsiteY0" fmla="*/ 0 h 1544734"/>
              <a:gd name="connsiteX1" fmla="*/ 700430 w 700430"/>
              <a:gd name="connsiteY1" fmla="*/ 425478 h 1544734"/>
              <a:gd name="connsiteX2" fmla="*/ 503817 w 700430"/>
              <a:gd name="connsiteY2" fmla="*/ 566508 h 1544734"/>
              <a:gd name="connsiteX3" fmla="*/ 503817 w 700430"/>
              <a:gd name="connsiteY3" fmla="*/ 989385 h 1544734"/>
              <a:gd name="connsiteX4" fmla="*/ 700430 w 700430"/>
              <a:gd name="connsiteY4" fmla="*/ 1130310 h 1544734"/>
              <a:gd name="connsiteX5" fmla="*/ 284044 w 700430"/>
              <a:gd name="connsiteY5" fmla="*/ 1544734 h 1544734"/>
              <a:gd name="connsiteX6" fmla="*/ 275889 w 700430"/>
              <a:gd name="connsiteY6" fmla="*/ 1535761 h 1544734"/>
              <a:gd name="connsiteX7" fmla="*/ 0 w 700430"/>
              <a:gd name="connsiteY7" fmla="*/ 767249 h 1544734"/>
              <a:gd name="connsiteX8" fmla="*/ 206338 w 700430"/>
              <a:gd name="connsiteY8" fmla="*/ 91747 h 154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0" h="1544734">
                <a:moveTo>
                  <a:pt x="274944" y="0"/>
                </a:moveTo>
                <a:lnTo>
                  <a:pt x="700430" y="425478"/>
                </a:lnTo>
                <a:lnTo>
                  <a:pt x="503817" y="566508"/>
                </a:lnTo>
                <a:cubicBezTo>
                  <a:pt x="359190" y="670286"/>
                  <a:pt x="359190" y="885502"/>
                  <a:pt x="503817" y="989385"/>
                </a:cubicBezTo>
                <a:lnTo>
                  <a:pt x="700430" y="1130310"/>
                </a:lnTo>
                <a:lnTo>
                  <a:pt x="284044" y="1544734"/>
                </a:lnTo>
                <a:lnTo>
                  <a:pt x="275889" y="1535761"/>
                </a:lnTo>
                <a:cubicBezTo>
                  <a:pt x="103535" y="1326917"/>
                  <a:pt x="0" y="1059174"/>
                  <a:pt x="0" y="767249"/>
                </a:cubicBezTo>
                <a:cubicBezTo>
                  <a:pt x="0" y="517028"/>
                  <a:pt x="76067" y="284573"/>
                  <a:pt x="206338" y="9174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FB46465-E1D8-497B-88E4-CD45F4EE1241}"/>
              </a:ext>
            </a:extLst>
          </p:cNvPr>
          <p:cNvSpPr/>
          <p:nvPr/>
        </p:nvSpPr>
        <p:spPr>
          <a:xfrm>
            <a:off x="5328757" y="2220826"/>
            <a:ext cx="1545770" cy="700431"/>
          </a:xfrm>
          <a:custGeom>
            <a:avLst/>
            <a:gdLst>
              <a:gd name="connsiteX0" fmla="*/ 767244 w 1545770"/>
              <a:gd name="connsiteY0" fmla="*/ 0 h 700431"/>
              <a:gd name="connsiteX1" fmla="*/ 1535756 w 1545770"/>
              <a:gd name="connsiteY1" fmla="*/ 275888 h 700431"/>
              <a:gd name="connsiteX2" fmla="*/ 1545770 w 1545770"/>
              <a:gd name="connsiteY2" fmla="*/ 284990 h 700431"/>
              <a:gd name="connsiteX3" fmla="*/ 1130325 w 1545770"/>
              <a:gd name="connsiteY3" fmla="*/ 700431 h 700431"/>
              <a:gd name="connsiteX4" fmla="*/ 989380 w 1545770"/>
              <a:gd name="connsiteY4" fmla="*/ 503818 h 700431"/>
              <a:gd name="connsiteX5" fmla="*/ 566439 w 1545770"/>
              <a:gd name="connsiteY5" fmla="*/ 503818 h 700431"/>
              <a:gd name="connsiteX6" fmla="*/ 425494 w 1545770"/>
              <a:gd name="connsiteY6" fmla="*/ 700431 h 700431"/>
              <a:gd name="connsiteX7" fmla="*/ 0 w 1545770"/>
              <a:gd name="connsiteY7" fmla="*/ 274941 h 700431"/>
              <a:gd name="connsiteX8" fmla="*/ 91742 w 1545770"/>
              <a:gd name="connsiteY8" fmla="*/ 206337 h 700431"/>
              <a:gd name="connsiteX9" fmla="*/ 767244 w 1545770"/>
              <a:gd name="connsiteY9" fmla="*/ 0 h 7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5770" h="700431">
                <a:moveTo>
                  <a:pt x="767244" y="0"/>
                </a:moveTo>
                <a:cubicBezTo>
                  <a:pt x="1059169" y="0"/>
                  <a:pt x="1326912" y="103535"/>
                  <a:pt x="1535756" y="275888"/>
                </a:cubicBezTo>
                <a:lnTo>
                  <a:pt x="1545770" y="284990"/>
                </a:lnTo>
                <a:lnTo>
                  <a:pt x="1130325" y="700431"/>
                </a:lnTo>
                <a:lnTo>
                  <a:pt x="989380" y="503818"/>
                </a:lnTo>
                <a:cubicBezTo>
                  <a:pt x="885537" y="359190"/>
                  <a:pt x="670283" y="359190"/>
                  <a:pt x="566439" y="503818"/>
                </a:cubicBezTo>
                <a:lnTo>
                  <a:pt x="425494" y="700431"/>
                </a:lnTo>
                <a:lnTo>
                  <a:pt x="0" y="274941"/>
                </a:lnTo>
                <a:lnTo>
                  <a:pt x="91742" y="206337"/>
                </a:lnTo>
                <a:cubicBezTo>
                  <a:pt x="284568" y="76067"/>
                  <a:pt x="517023" y="0"/>
                  <a:pt x="76724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E08448B-FEBD-4366-9A48-B965F05977B1}"/>
              </a:ext>
            </a:extLst>
          </p:cNvPr>
          <p:cNvSpPr/>
          <p:nvPr/>
        </p:nvSpPr>
        <p:spPr>
          <a:xfrm>
            <a:off x="6603745" y="2660791"/>
            <a:ext cx="700431" cy="1544795"/>
          </a:xfrm>
          <a:custGeom>
            <a:avLst/>
            <a:gdLst>
              <a:gd name="connsiteX0" fmla="*/ 424768 w 700431"/>
              <a:gd name="connsiteY0" fmla="*/ 0 h 1544795"/>
              <a:gd name="connsiteX1" fmla="*/ 494094 w 700431"/>
              <a:gd name="connsiteY1" fmla="*/ 92708 h 1544795"/>
              <a:gd name="connsiteX2" fmla="*/ 700431 w 700431"/>
              <a:gd name="connsiteY2" fmla="*/ 768210 h 1544795"/>
              <a:gd name="connsiteX3" fmla="*/ 424543 w 700431"/>
              <a:gd name="connsiteY3" fmla="*/ 1536722 h 1544795"/>
              <a:gd name="connsiteX4" fmla="*/ 417205 w 700431"/>
              <a:gd name="connsiteY4" fmla="*/ 1544795 h 1544795"/>
              <a:gd name="connsiteX5" fmla="*/ 0 w 700431"/>
              <a:gd name="connsiteY5" fmla="*/ 1127598 h 1544795"/>
              <a:gd name="connsiteX6" fmla="*/ 196613 w 700431"/>
              <a:gd name="connsiteY6" fmla="*/ 986569 h 1544795"/>
              <a:gd name="connsiteX7" fmla="*/ 196613 w 700431"/>
              <a:gd name="connsiteY7" fmla="*/ 563691 h 1544795"/>
              <a:gd name="connsiteX8" fmla="*/ 0 w 700431"/>
              <a:gd name="connsiteY8" fmla="*/ 422767 h 1544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0431" h="1544795">
                <a:moveTo>
                  <a:pt x="424768" y="0"/>
                </a:moveTo>
                <a:lnTo>
                  <a:pt x="494094" y="92708"/>
                </a:lnTo>
                <a:cubicBezTo>
                  <a:pt x="624365" y="285534"/>
                  <a:pt x="700431" y="517989"/>
                  <a:pt x="700431" y="768210"/>
                </a:cubicBezTo>
                <a:cubicBezTo>
                  <a:pt x="700431" y="1060135"/>
                  <a:pt x="596896" y="1327878"/>
                  <a:pt x="424543" y="1536722"/>
                </a:cubicBezTo>
                <a:lnTo>
                  <a:pt x="417205" y="1544795"/>
                </a:lnTo>
                <a:lnTo>
                  <a:pt x="0" y="1127598"/>
                </a:lnTo>
                <a:lnTo>
                  <a:pt x="196613" y="986569"/>
                </a:lnTo>
                <a:cubicBezTo>
                  <a:pt x="341241" y="882791"/>
                  <a:pt x="341241" y="667574"/>
                  <a:pt x="196613" y="563691"/>
                </a:cubicBezTo>
                <a:lnTo>
                  <a:pt x="0" y="42276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7366F05-0727-4A09-9E02-AAC3FA3C37B5}"/>
              </a:ext>
            </a:extLst>
          </p:cNvPr>
          <p:cNvSpPr/>
          <p:nvPr/>
        </p:nvSpPr>
        <p:spPr>
          <a:xfrm>
            <a:off x="5309217" y="3936746"/>
            <a:ext cx="1545008" cy="700430"/>
          </a:xfrm>
          <a:custGeom>
            <a:avLst/>
            <a:gdLst>
              <a:gd name="connsiteX0" fmla="*/ 407938 w 1545008"/>
              <a:gd name="connsiteY0" fmla="*/ 0 h 700430"/>
              <a:gd name="connsiteX1" fmla="*/ 548883 w 1545008"/>
              <a:gd name="connsiteY1" fmla="*/ 196613 h 700430"/>
              <a:gd name="connsiteX2" fmla="*/ 971824 w 1545008"/>
              <a:gd name="connsiteY2" fmla="*/ 196613 h 700430"/>
              <a:gd name="connsiteX3" fmla="*/ 1112769 w 1545008"/>
              <a:gd name="connsiteY3" fmla="*/ 0 h 700430"/>
              <a:gd name="connsiteX4" fmla="*/ 1545008 w 1545008"/>
              <a:gd name="connsiteY4" fmla="*/ 432235 h 700430"/>
              <a:gd name="connsiteX5" fmla="*/ 1462287 w 1545008"/>
              <a:gd name="connsiteY5" fmla="*/ 494093 h 700430"/>
              <a:gd name="connsiteX6" fmla="*/ 786784 w 1545008"/>
              <a:gd name="connsiteY6" fmla="*/ 700430 h 700430"/>
              <a:gd name="connsiteX7" fmla="*/ 18273 w 1545008"/>
              <a:gd name="connsiteY7" fmla="*/ 424542 h 700430"/>
              <a:gd name="connsiteX8" fmla="*/ 0 w 1545008"/>
              <a:gd name="connsiteY8" fmla="*/ 407935 h 70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5008" h="700430">
                <a:moveTo>
                  <a:pt x="407938" y="0"/>
                </a:moveTo>
                <a:lnTo>
                  <a:pt x="548883" y="196613"/>
                </a:lnTo>
                <a:cubicBezTo>
                  <a:pt x="652727" y="341241"/>
                  <a:pt x="867981" y="341241"/>
                  <a:pt x="971824" y="196613"/>
                </a:cubicBezTo>
                <a:lnTo>
                  <a:pt x="1112769" y="0"/>
                </a:lnTo>
                <a:lnTo>
                  <a:pt x="1545008" y="432235"/>
                </a:lnTo>
                <a:lnTo>
                  <a:pt x="1462287" y="494093"/>
                </a:lnTo>
                <a:cubicBezTo>
                  <a:pt x="1269461" y="624364"/>
                  <a:pt x="1037006" y="700430"/>
                  <a:pt x="786784" y="700430"/>
                </a:cubicBezTo>
                <a:cubicBezTo>
                  <a:pt x="494859" y="700430"/>
                  <a:pt x="227116" y="596895"/>
                  <a:pt x="18273" y="424542"/>
                </a:cubicBezTo>
                <a:lnTo>
                  <a:pt x="0" y="40793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118D270-246E-490F-B42B-D989AA5F351D}"/>
              </a:ext>
            </a:extLst>
          </p:cNvPr>
          <p:cNvGrpSpPr/>
          <p:nvPr/>
        </p:nvGrpSpPr>
        <p:grpSpPr>
          <a:xfrm>
            <a:off x="8927481" y="1366283"/>
            <a:ext cx="2926080" cy="1290153"/>
            <a:chOff x="8921977" y="1466725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5E08E-77D8-4359-9B34-BDC7B7A297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8C1BD1A-4591-4F47-B5C6-81F05555468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81A13B1-60D2-4093-8F20-CDC5C52D035B}"/>
              </a:ext>
            </a:extLst>
          </p:cNvPr>
          <p:cNvGrpSpPr/>
          <p:nvPr/>
        </p:nvGrpSpPr>
        <p:grpSpPr>
          <a:xfrm>
            <a:off x="338440" y="1366283"/>
            <a:ext cx="2926080" cy="1290153"/>
            <a:chOff x="332936" y="2627766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51B8450-B61C-4138-90EE-A7E71C39CE6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6FC4766-0334-4566-A366-56CC88FF249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1A7541D-4DDE-4D97-9685-278E0D1515AD}"/>
              </a:ext>
            </a:extLst>
          </p:cNvPr>
          <p:cNvSpPr/>
          <p:nvPr/>
        </p:nvSpPr>
        <p:spPr>
          <a:xfrm>
            <a:off x="955884" y="1435913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251999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F4D535A-9A4B-4C10-B5B2-0F87DCEB3903}"/>
              </a:ext>
            </a:extLst>
          </p:cNvPr>
          <p:cNvSpPr/>
          <p:nvPr/>
        </p:nvSpPr>
        <p:spPr>
          <a:xfrm>
            <a:off x="10893666" y="1435913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251999" anchor="ctr"/>
          <a:lstStyle/>
          <a:p>
            <a:pPr algn="ctr"/>
            <a:endParaRPr lang="en-US" sz="1600" b="1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B71CEE-52D5-4958-A7C0-3122B4E72FC6}"/>
              </a:ext>
            </a:extLst>
          </p:cNvPr>
          <p:cNvGrpSpPr/>
          <p:nvPr/>
        </p:nvGrpSpPr>
        <p:grpSpPr>
          <a:xfrm>
            <a:off x="8927481" y="4201565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3EC3134-DC76-467E-B0E8-A91E98FEF0E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B4BCC3-AE3C-406B-B1C0-6AF20FC307B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764670F-8769-4A61-9224-D63E4DBF6603}"/>
              </a:ext>
            </a:extLst>
          </p:cNvPr>
          <p:cNvGrpSpPr/>
          <p:nvPr/>
        </p:nvGrpSpPr>
        <p:grpSpPr>
          <a:xfrm>
            <a:off x="338440" y="4201565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C0D89D9-0A20-4A07-943C-B8330E1FD9D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8C0CFB9-2841-47A2-A556-060D8096F2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EB26559-8A2A-43E2-85DC-801884F620B8}"/>
              </a:ext>
            </a:extLst>
          </p:cNvPr>
          <p:cNvSpPr/>
          <p:nvPr/>
        </p:nvSpPr>
        <p:spPr>
          <a:xfrm>
            <a:off x="955884" y="4253799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251999" rIns="38100" bIns="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89F928D-F3DB-42AD-B7ED-289B49DB90E2}"/>
              </a:ext>
            </a:extLst>
          </p:cNvPr>
          <p:cNvSpPr/>
          <p:nvPr/>
        </p:nvSpPr>
        <p:spPr>
          <a:xfrm>
            <a:off x="10893666" y="4261241"/>
            <a:ext cx="342450" cy="342311"/>
          </a:xfrm>
          <a:custGeom>
            <a:avLst/>
            <a:gdLst>
              <a:gd name="connsiteX0" fmla="*/ 334103 w 342450"/>
              <a:gd name="connsiteY0" fmla="*/ 150495 h 342311"/>
              <a:gd name="connsiteX1" fmla="*/ 340770 w 342450"/>
              <a:gd name="connsiteY1" fmla="*/ 124778 h 342311"/>
              <a:gd name="connsiteX2" fmla="*/ 318863 w 342450"/>
              <a:gd name="connsiteY2" fmla="*/ 109538 h 342311"/>
              <a:gd name="connsiteX3" fmla="*/ 240758 w 342450"/>
              <a:gd name="connsiteY3" fmla="*/ 109538 h 342311"/>
              <a:gd name="connsiteX4" fmla="*/ 218850 w 342450"/>
              <a:gd name="connsiteY4" fmla="*/ 93345 h 342311"/>
              <a:gd name="connsiteX5" fmla="*/ 193133 w 342450"/>
              <a:gd name="connsiteY5" fmla="*/ 16193 h 342311"/>
              <a:gd name="connsiteX6" fmla="*/ 171225 w 342450"/>
              <a:gd name="connsiteY6" fmla="*/ 0 h 342311"/>
              <a:gd name="connsiteX7" fmla="*/ 149318 w 342450"/>
              <a:gd name="connsiteY7" fmla="*/ 16193 h 342311"/>
              <a:gd name="connsiteX8" fmla="*/ 123600 w 342450"/>
              <a:gd name="connsiteY8" fmla="*/ 93345 h 342311"/>
              <a:gd name="connsiteX9" fmla="*/ 101693 w 342450"/>
              <a:gd name="connsiteY9" fmla="*/ 109538 h 342311"/>
              <a:gd name="connsiteX10" fmla="*/ 23588 w 342450"/>
              <a:gd name="connsiteY10" fmla="*/ 109538 h 342311"/>
              <a:gd name="connsiteX11" fmla="*/ 1680 w 342450"/>
              <a:gd name="connsiteY11" fmla="*/ 124778 h 342311"/>
              <a:gd name="connsiteX12" fmla="*/ 8348 w 342450"/>
              <a:gd name="connsiteY12" fmla="*/ 150495 h 342311"/>
              <a:gd name="connsiteX13" fmla="*/ 35970 w 342450"/>
              <a:gd name="connsiteY13" fmla="*/ 175260 h 342311"/>
              <a:gd name="connsiteX14" fmla="*/ 71213 w 342450"/>
              <a:gd name="connsiteY14" fmla="*/ 205740 h 342311"/>
              <a:gd name="connsiteX15" fmla="*/ 78833 w 342450"/>
              <a:gd name="connsiteY15" fmla="*/ 217170 h 342311"/>
              <a:gd name="connsiteX16" fmla="*/ 78833 w 342450"/>
              <a:gd name="connsiteY16" fmla="*/ 230505 h 342311"/>
              <a:gd name="connsiteX17" fmla="*/ 53115 w 342450"/>
              <a:gd name="connsiteY17" fmla="*/ 311468 h 342311"/>
              <a:gd name="connsiteX18" fmla="*/ 61688 w 342450"/>
              <a:gd name="connsiteY18" fmla="*/ 337185 h 342311"/>
              <a:gd name="connsiteX19" fmla="*/ 89310 w 342450"/>
              <a:gd name="connsiteY19" fmla="*/ 338138 h 342311"/>
              <a:gd name="connsiteX20" fmla="*/ 157890 w 342450"/>
              <a:gd name="connsiteY20" fmla="*/ 289560 h 342311"/>
              <a:gd name="connsiteX21" fmla="*/ 184560 w 342450"/>
              <a:gd name="connsiteY21" fmla="*/ 289560 h 342311"/>
              <a:gd name="connsiteX22" fmla="*/ 253140 w 342450"/>
              <a:gd name="connsiteY22" fmla="*/ 338138 h 342311"/>
              <a:gd name="connsiteX23" fmla="*/ 280763 w 342450"/>
              <a:gd name="connsiteY23" fmla="*/ 337185 h 342311"/>
              <a:gd name="connsiteX24" fmla="*/ 289335 w 342450"/>
              <a:gd name="connsiteY24" fmla="*/ 311468 h 342311"/>
              <a:gd name="connsiteX25" fmla="*/ 265523 w 342450"/>
              <a:gd name="connsiteY25" fmla="*/ 230505 h 342311"/>
              <a:gd name="connsiteX26" fmla="*/ 272190 w 342450"/>
              <a:gd name="connsiteY26" fmla="*/ 205740 h 342311"/>
              <a:gd name="connsiteX27" fmla="*/ 334103 w 342450"/>
              <a:gd name="connsiteY27" fmla="*/ 150495 h 34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2450" h="342311">
                <a:moveTo>
                  <a:pt x="334103" y="150495"/>
                </a:moveTo>
                <a:cubicBezTo>
                  <a:pt x="341723" y="143828"/>
                  <a:pt x="344580" y="133350"/>
                  <a:pt x="340770" y="124778"/>
                </a:cubicBezTo>
                <a:cubicBezTo>
                  <a:pt x="336960" y="115253"/>
                  <a:pt x="328388" y="109538"/>
                  <a:pt x="318863" y="109538"/>
                </a:cubicBezTo>
                <a:lnTo>
                  <a:pt x="240758" y="109538"/>
                </a:lnTo>
                <a:cubicBezTo>
                  <a:pt x="230280" y="109538"/>
                  <a:pt x="221708" y="102870"/>
                  <a:pt x="218850" y="93345"/>
                </a:cubicBezTo>
                <a:lnTo>
                  <a:pt x="193133" y="16193"/>
                </a:lnTo>
                <a:cubicBezTo>
                  <a:pt x="190275" y="6668"/>
                  <a:pt x="180750" y="0"/>
                  <a:pt x="171225" y="0"/>
                </a:cubicBezTo>
                <a:cubicBezTo>
                  <a:pt x="160748" y="0"/>
                  <a:pt x="152175" y="6668"/>
                  <a:pt x="149318" y="16193"/>
                </a:cubicBezTo>
                <a:lnTo>
                  <a:pt x="123600" y="93345"/>
                </a:lnTo>
                <a:cubicBezTo>
                  <a:pt x="120743" y="102870"/>
                  <a:pt x="111218" y="109538"/>
                  <a:pt x="101693" y="109538"/>
                </a:cubicBezTo>
                <a:lnTo>
                  <a:pt x="23588" y="109538"/>
                </a:lnTo>
                <a:cubicBezTo>
                  <a:pt x="14063" y="109538"/>
                  <a:pt x="5490" y="116205"/>
                  <a:pt x="1680" y="124778"/>
                </a:cubicBezTo>
                <a:cubicBezTo>
                  <a:pt x="-2130" y="134303"/>
                  <a:pt x="728" y="144780"/>
                  <a:pt x="8348" y="150495"/>
                </a:cubicBezTo>
                <a:lnTo>
                  <a:pt x="35970" y="175260"/>
                </a:lnTo>
                <a:lnTo>
                  <a:pt x="71213" y="205740"/>
                </a:lnTo>
                <a:cubicBezTo>
                  <a:pt x="75023" y="208598"/>
                  <a:pt x="76928" y="212408"/>
                  <a:pt x="78833" y="217170"/>
                </a:cubicBezTo>
                <a:cubicBezTo>
                  <a:pt x="79785" y="221933"/>
                  <a:pt x="79785" y="225743"/>
                  <a:pt x="78833" y="230505"/>
                </a:cubicBezTo>
                <a:lnTo>
                  <a:pt x="53115" y="311468"/>
                </a:lnTo>
                <a:cubicBezTo>
                  <a:pt x="50258" y="320993"/>
                  <a:pt x="53115" y="331470"/>
                  <a:pt x="61688" y="337185"/>
                </a:cubicBezTo>
                <a:cubicBezTo>
                  <a:pt x="69308" y="342900"/>
                  <a:pt x="80738" y="342900"/>
                  <a:pt x="89310" y="338138"/>
                </a:cubicBezTo>
                <a:lnTo>
                  <a:pt x="157890" y="289560"/>
                </a:lnTo>
                <a:cubicBezTo>
                  <a:pt x="165510" y="283845"/>
                  <a:pt x="176940" y="283845"/>
                  <a:pt x="184560" y="289560"/>
                </a:cubicBezTo>
                <a:lnTo>
                  <a:pt x="253140" y="338138"/>
                </a:lnTo>
                <a:cubicBezTo>
                  <a:pt x="261713" y="343853"/>
                  <a:pt x="272190" y="343853"/>
                  <a:pt x="280763" y="337185"/>
                </a:cubicBezTo>
                <a:cubicBezTo>
                  <a:pt x="288383" y="331470"/>
                  <a:pt x="292193" y="320993"/>
                  <a:pt x="289335" y="311468"/>
                </a:cubicBezTo>
                <a:lnTo>
                  <a:pt x="265523" y="230505"/>
                </a:lnTo>
                <a:cubicBezTo>
                  <a:pt x="262665" y="221933"/>
                  <a:pt x="265523" y="211455"/>
                  <a:pt x="272190" y="205740"/>
                </a:cubicBezTo>
                <a:lnTo>
                  <a:pt x="334103" y="150495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51999" tIns="38100" rIns="38100" bIns="38100" anchor="ctr"/>
          <a:lstStyle/>
          <a:p>
            <a:pPr algn="ctr"/>
            <a:endParaRPr lang="en-US" sz="1600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Star Diagram – Slide Template</vt:lpstr>
      <vt:lpstr>4-Part Star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Star Diagram</dc:title>
  <dc:creator>PresentationGO.com</dc:creator>
  <dc:description>© Copyright PresentationGO.com</dc:description>
  <dcterms:created xsi:type="dcterms:W3CDTF">2014-11-26T05:14:11Z</dcterms:created>
  <dcterms:modified xsi:type="dcterms:W3CDTF">2021-03-25T22:46:18Z</dcterms:modified>
  <cp:category>Charts &amp; Diagrams</cp:category>
</cp:coreProperties>
</file>