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1" r:id="rId4"/>
    <p:sldId id="33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35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7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75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with 4 Parts for PowerPoint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8724900" y="1234476"/>
            <a:ext cx="2628900" cy="4669285"/>
            <a:chOff x="497608" y="1388615"/>
            <a:chExt cx="3020291" cy="4669285"/>
          </a:xfrm>
        </p:grpSpPr>
        <p:sp>
          <p:nvSpPr>
            <p:cNvPr id="17" name="Rectangle 16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/>
                <a:t>04</a:t>
              </a:r>
              <a:endParaRPr lang="en-US" sz="96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96000" y="1234476"/>
            <a:ext cx="2628900" cy="4669285"/>
            <a:chOff x="497608" y="1388615"/>
            <a:chExt cx="3020291" cy="4669285"/>
          </a:xfrm>
          <a:effectLst/>
        </p:grpSpPr>
        <p:sp>
          <p:nvSpPr>
            <p:cNvPr id="13" name="Rectangle 12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/>
                <a:t>03</a:t>
              </a:r>
              <a:endParaRPr lang="en-US" sz="96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467100" y="1234476"/>
            <a:ext cx="2628900" cy="4669285"/>
            <a:chOff x="497608" y="1388615"/>
            <a:chExt cx="3020291" cy="4669285"/>
          </a:xfrm>
          <a:effectLst/>
        </p:grpSpPr>
        <p:sp>
          <p:nvSpPr>
            <p:cNvPr id="9" name="Rectangle 8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/>
                <a:t>02</a:t>
              </a:r>
              <a:endParaRPr lang="en-US" sz="96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38200" y="1234476"/>
            <a:ext cx="2628900" cy="4669285"/>
            <a:chOff x="497608" y="1388615"/>
            <a:chExt cx="3020291" cy="4669285"/>
          </a:xfrm>
          <a:effectLst/>
        </p:grpSpPr>
        <p:sp>
          <p:nvSpPr>
            <p:cNvPr id="4" name="Rectangle 3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/>
                <a:t>01</a:t>
              </a:r>
              <a:endParaRPr lang="en-US" sz="96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reeform 296"/>
          <p:cNvSpPr/>
          <p:nvPr/>
        </p:nvSpPr>
        <p:spPr>
          <a:xfrm>
            <a:off x="1875121" y="3058039"/>
            <a:ext cx="555058" cy="554776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386"/>
          <p:cNvSpPr/>
          <p:nvPr/>
        </p:nvSpPr>
        <p:spPr>
          <a:xfrm>
            <a:off x="4460875" y="3058039"/>
            <a:ext cx="633448" cy="505099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 305"/>
          <p:cNvSpPr/>
          <p:nvPr/>
        </p:nvSpPr>
        <p:spPr>
          <a:xfrm>
            <a:off x="7109477" y="3058039"/>
            <a:ext cx="596994" cy="469488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 309"/>
          <p:cNvSpPr/>
          <p:nvPr/>
        </p:nvSpPr>
        <p:spPr>
          <a:xfrm>
            <a:off x="9762175" y="3058039"/>
            <a:ext cx="554350" cy="469450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016000" y="3717895"/>
            <a:ext cx="2273300" cy="1692771"/>
            <a:chOff x="8274023" y="1128992"/>
            <a:chExt cx="2937088" cy="1692771"/>
          </a:xfrm>
        </p:grpSpPr>
        <p:sp>
          <p:nvSpPr>
            <p:cNvPr id="26" name="TextBox 25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81818" y="165221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44900" y="3717895"/>
            <a:ext cx="2273300" cy="1692771"/>
            <a:chOff x="8274023" y="1128992"/>
            <a:chExt cx="2937088" cy="1692771"/>
          </a:xfrm>
        </p:grpSpPr>
        <p:sp>
          <p:nvSpPr>
            <p:cNvPr id="29" name="TextBox 28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281818" y="165221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273800" y="3717895"/>
            <a:ext cx="2273300" cy="1692771"/>
            <a:chOff x="8274023" y="1128992"/>
            <a:chExt cx="2937088" cy="1692771"/>
          </a:xfrm>
        </p:grpSpPr>
        <p:sp>
          <p:nvSpPr>
            <p:cNvPr id="32" name="TextBox 31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81818" y="165221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902700" y="3717895"/>
            <a:ext cx="2273300" cy="1692771"/>
            <a:chOff x="8274023" y="1128992"/>
            <a:chExt cx="2937088" cy="1692771"/>
          </a:xfrm>
        </p:grpSpPr>
        <p:sp>
          <p:nvSpPr>
            <p:cNvPr id="35" name="TextBox 34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281818" y="165221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467100" y="1234476"/>
            <a:ext cx="177800" cy="4669285"/>
            <a:chOff x="3467100" y="1310676"/>
            <a:chExt cx="177800" cy="4669285"/>
          </a:xfrm>
        </p:grpSpPr>
        <p:sp>
          <p:nvSpPr>
            <p:cNvPr id="37" name="Rectangle 36"/>
            <p:cNvSpPr/>
            <p:nvPr/>
          </p:nvSpPr>
          <p:spPr>
            <a:xfrm flipH="1">
              <a:off x="3467100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 flipH="1">
              <a:off x="3467100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alpha val="46000"/>
                  </a:schemeClr>
                </a:gs>
                <a:gs pos="0">
                  <a:schemeClr val="tx2">
                    <a:alpha val="5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flipH="1">
              <a:off x="3467100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alpha val="46000"/>
                  </a:schemeClr>
                </a:gs>
                <a:gs pos="0">
                  <a:schemeClr val="tx2">
                    <a:alpha val="5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099016" y="1234476"/>
            <a:ext cx="177800" cy="4669285"/>
            <a:chOff x="6410024" y="1310676"/>
            <a:chExt cx="177800" cy="4669285"/>
          </a:xfrm>
        </p:grpSpPr>
        <p:sp>
          <p:nvSpPr>
            <p:cNvPr id="42" name="Rectangle 41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4"/>
                </a:gs>
                <a:gs pos="0">
                  <a:schemeClr val="accent4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4"/>
                </a:gs>
                <a:gs pos="0">
                  <a:schemeClr val="accent4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721884" y="1234476"/>
            <a:ext cx="177800" cy="4669285"/>
            <a:chOff x="6410024" y="1310676"/>
            <a:chExt cx="177800" cy="4669285"/>
          </a:xfrm>
        </p:grpSpPr>
        <p:sp>
          <p:nvSpPr>
            <p:cNvPr id="48" name="Rectangle 47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1">
                    <a:lumMod val="50000"/>
                    <a:alpha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1">
                    <a:lumMod val="50000"/>
                    <a:alpha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194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with 4 Parts for PowerPoint</a:t>
            </a:r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8724900" y="1234476"/>
            <a:ext cx="2628900" cy="4669285"/>
            <a:chOff x="497608" y="1388615"/>
            <a:chExt cx="3020291" cy="4669285"/>
          </a:xfrm>
        </p:grpSpPr>
        <p:sp>
          <p:nvSpPr>
            <p:cNvPr id="52" name="Rectangle 51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/>
                <a:t>04</a:t>
              </a:r>
              <a:endParaRPr lang="en-US" sz="960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096000" y="1234476"/>
            <a:ext cx="2628900" cy="4669285"/>
            <a:chOff x="497608" y="1388615"/>
            <a:chExt cx="3020291" cy="4669285"/>
          </a:xfrm>
          <a:effectLst/>
        </p:grpSpPr>
        <p:sp>
          <p:nvSpPr>
            <p:cNvPr id="56" name="Rectangle 55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/>
                <a:t>03</a:t>
              </a:r>
              <a:endParaRPr lang="en-US" sz="960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467100" y="1234476"/>
            <a:ext cx="2628900" cy="4669285"/>
            <a:chOff x="497608" y="1388615"/>
            <a:chExt cx="3020291" cy="4669285"/>
          </a:xfrm>
          <a:effectLst/>
        </p:grpSpPr>
        <p:sp>
          <p:nvSpPr>
            <p:cNvPr id="60" name="Rectangle 59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/>
                <a:t>02</a:t>
              </a:r>
              <a:endParaRPr lang="en-US" sz="960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38200" y="1234476"/>
            <a:ext cx="2628900" cy="4669285"/>
            <a:chOff x="497608" y="1388615"/>
            <a:chExt cx="3020291" cy="4669285"/>
          </a:xfrm>
          <a:effectLst/>
        </p:grpSpPr>
        <p:sp>
          <p:nvSpPr>
            <p:cNvPr id="64" name="Rectangle 63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/>
                <a:t>01</a:t>
              </a:r>
              <a:endParaRPr lang="en-US" sz="960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Freeform 296"/>
          <p:cNvSpPr/>
          <p:nvPr/>
        </p:nvSpPr>
        <p:spPr>
          <a:xfrm>
            <a:off x="1875121" y="3058039"/>
            <a:ext cx="555058" cy="554776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Freeform 386"/>
          <p:cNvSpPr/>
          <p:nvPr/>
        </p:nvSpPr>
        <p:spPr>
          <a:xfrm>
            <a:off x="4460875" y="3058039"/>
            <a:ext cx="633448" cy="505099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Freeform 305"/>
          <p:cNvSpPr/>
          <p:nvPr/>
        </p:nvSpPr>
        <p:spPr>
          <a:xfrm>
            <a:off x="7109477" y="3058039"/>
            <a:ext cx="596994" cy="469488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Freeform 309"/>
          <p:cNvSpPr/>
          <p:nvPr/>
        </p:nvSpPr>
        <p:spPr>
          <a:xfrm>
            <a:off x="9762175" y="3058039"/>
            <a:ext cx="554350" cy="469450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1016000" y="3717895"/>
            <a:ext cx="2273300" cy="1692771"/>
            <a:chOff x="8274023" y="1128992"/>
            <a:chExt cx="2937088" cy="1692771"/>
          </a:xfrm>
        </p:grpSpPr>
        <p:sp>
          <p:nvSpPr>
            <p:cNvPr id="72" name="TextBox 71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281818" y="165221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644900" y="3717895"/>
            <a:ext cx="2273300" cy="1692771"/>
            <a:chOff x="8274023" y="1128992"/>
            <a:chExt cx="2937088" cy="1692771"/>
          </a:xfrm>
        </p:grpSpPr>
        <p:sp>
          <p:nvSpPr>
            <p:cNvPr id="75" name="TextBox 74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281818" y="165221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273800" y="3717895"/>
            <a:ext cx="2273300" cy="1692771"/>
            <a:chOff x="8274023" y="1128992"/>
            <a:chExt cx="2937088" cy="1692771"/>
          </a:xfrm>
        </p:grpSpPr>
        <p:sp>
          <p:nvSpPr>
            <p:cNvPr id="78" name="TextBox 77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281818" y="165221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8902700" y="3717895"/>
            <a:ext cx="2273300" cy="1692771"/>
            <a:chOff x="8274023" y="1128992"/>
            <a:chExt cx="2937088" cy="1692771"/>
          </a:xfrm>
        </p:grpSpPr>
        <p:sp>
          <p:nvSpPr>
            <p:cNvPr id="81" name="TextBox 80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281818" y="165221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467100" y="1234476"/>
            <a:ext cx="177800" cy="4669285"/>
            <a:chOff x="3467100" y="1310676"/>
            <a:chExt cx="177800" cy="4669285"/>
          </a:xfrm>
        </p:grpSpPr>
        <p:sp>
          <p:nvSpPr>
            <p:cNvPr id="84" name="Rectangle 83"/>
            <p:cNvSpPr/>
            <p:nvPr/>
          </p:nvSpPr>
          <p:spPr>
            <a:xfrm flipH="1">
              <a:off x="3467100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 flipH="1">
              <a:off x="3467100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alpha val="46000"/>
                  </a:schemeClr>
                </a:gs>
                <a:gs pos="0">
                  <a:schemeClr val="tx2">
                    <a:alpha val="5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 flipH="1">
              <a:off x="3467100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alpha val="46000"/>
                  </a:schemeClr>
                </a:gs>
                <a:gs pos="0">
                  <a:schemeClr val="tx2">
                    <a:alpha val="5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099016" y="1234476"/>
            <a:ext cx="177800" cy="4669285"/>
            <a:chOff x="6410024" y="1310676"/>
            <a:chExt cx="177800" cy="4669285"/>
          </a:xfrm>
        </p:grpSpPr>
        <p:sp>
          <p:nvSpPr>
            <p:cNvPr id="88" name="Rectangle 87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4"/>
                </a:gs>
                <a:gs pos="0">
                  <a:schemeClr val="accent4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4"/>
                </a:gs>
                <a:gs pos="0">
                  <a:schemeClr val="accent4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8721884" y="1234476"/>
            <a:ext cx="177800" cy="4669285"/>
            <a:chOff x="6410024" y="1310676"/>
            <a:chExt cx="177800" cy="4669285"/>
          </a:xfrm>
        </p:grpSpPr>
        <p:sp>
          <p:nvSpPr>
            <p:cNvPr id="92" name="Rectangle 91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1">
                    <a:lumMod val="50000"/>
                    <a:alpha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1">
                    <a:lumMod val="50000"/>
                    <a:alpha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1440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7457</TotalTime>
  <Words>304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Table with 4 Parts for PowerPoint</vt:lpstr>
      <vt:lpstr>Table with 4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with 4 Parts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2017-03-22T17:31:14Z</dcterms:modified>
</cp:coreProperties>
</file>