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2" r:id="rId4"/>
    <p:sldId id="33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4350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108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357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Table with 4 Parts for PowerPoint</a:t>
            </a:r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6543675" y="1420969"/>
            <a:ext cx="1971675" cy="4201234"/>
            <a:chOff x="497608" y="1388615"/>
            <a:chExt cx="3020291" cy="4669285"/>
          </a:xfrm>
        </p:grpSpPr>
        <p:sp>
          <p:nvSpPr>
            <p:cNvPr id="17" name="Rectangle 16"/>
            <p:cNvSpPr/>
            <p:nvPr/>
          </p:nvSpPr>
          <p:spPr>
            <a:xfrm>
              <a:off x="497608" y="1388615"/>
              <a:ext cx="3020291" cy="157018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7200"/>
                <a:t>04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97608" y="2958796"/>
              <a:ext cx="3020291" cy="29467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97608" y="5905500"/>
              <a:ext cx="3020291" cy="152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572000" y="1420969"/>
            <a:ext cx="1971675" cy="4201234"/>
            <a:chOff x="497608" y="1388615"/>
            <a:chExt cx="3020291" cy="4669285"/>
          </a:xfrm>
          <a:effectLst/>
        </p:grpSpPr>
        <p:sp>
          <p:nvSpPr>
            <p:cNvPr id="13" name="Rectangle 12"/>
            <p:cNvSpPr/>
            <p:nvPr/>
          </p:nvSpPr>
          <p:spPr>
            <a:xfrm>
              <a:off x="497608" y="1388615"/>
              <a:ext cx="3020291" cy="157018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7200"/>
                <a:t>03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97608" y="2958796"/>
              <a:ext cx="3020291" cy="29467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97608" y="5905500"/>
              <a:ext cx="3020291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600325" y="1420969"/>
            <a:ext cx="1971675" cy="4201234"/>
            <a:chOff x="497608" y="1388615"/>
            <a:chExt cx="3020291" cy="4669285"/>
          </a:xfrm>
          <a:effectLst/>
        </p:grpSpPr>
        <p:sp>
          <p:nvSpPr>
            <p:cNvPr id="9" name="Rectangle 8"/>
            <p:cNvSpPr/>
            <p:nvPr/>
          </p:nvSpPr>
          <p:spPr>
            <a:xfrm>
              <a:off x="497608" y="1388615"/>
              <a:ext cx="3020291" cy="157018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7200"/>
                <a:t>02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97608" y="2958796"/>
              <a:ext cx="3020291" cy="29467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97608" y="5905500"/>
              <a:ext cx="3020291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28650" y="1420969"/>
            <a:ext cx="1971675" cy="4201234"/>
            <a:chOff x="497608" y="1388615"/>
            <a:chExt cx="3020291" cy="4669285"/>
          </a:xfrm>
          <a:effectLst/>
        </p:grpSpPr>
        <p:sp>
          <p:nvSpPr>
            <p:cNvPr id="4" name="Rectangle 3"/>
            <p:cNvSpPr/>
            <p:nvPr/>
          </p:nvSpPr>
          <p:spPr>
            <a:xfrm>
              <a:off x="497608" y="1388615"/>
              <a:ext cx="3020291" cy="157018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7200"/>
                <a:t>01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497608" y="2958796"/>
              <a:ext cx="3020291" cy="29467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97608" y="5905500"/>
              <a:ext cx="3020291" cy="15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62000" y="3641604"/>
            <a:ext cx="1704975" cy="1564624"/>
            <a:chOff x="8274023" y="1113604"/>
            <a:chExt cx="2937088" cy="1738936"/>
          </a:xfrm>
        </p:grpSpPr>
        <p:sp>
          <p:nvSpPr>
            <p:cNvPr id="26" name="TextBox 25"/>
            <p:cNvSpPr txBox="1"/>
            <p:nvPr/>
          </p:nvSpPr>
          <p:spPr>
            <a:xfrm>
              <a:off x="8274023" y="111360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281818" y="1652212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733675" y="3641604"/>
            <a:ext cx="1704975" cy="1564624"/>
            <a:chOff x="8274023" y="1113604"/>
            <a:chExt cx="2937088" cy="1738936"/>
          </a:xfrm>
        </p:grpSpPr>
        <p:sp>
          <p:nvSpPr>
            <p:cNvPr id="29" name="TextBox 28"/>
            <p:cNvSpPr txBox="1"/>
            <p:nvPr/>
          </p:nvSpPr>
          <p:spPr>
            <a:xfrm>
              <a:off x="8274023" y="111360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281818" y="1652212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705350" y="3641604"/>
            <a:ext cx="1704975" cy="1564624"/>
            <a:chOff x="8274023" y="1113604"/>
            <a:chExt cx="2937088" cy="1738936"/>
          </a:xfrm>
        </p:grpSpPr>
        <p:sp>
          <p:nvSpPr>
            <p:cNvPr id="32" name="TextBox 31"/>
            <p:cNvSpPr txBox="1"/>
            <p:nvPr/>
          </p:nvSpPr>
          <p:spPr>
            <a:xfrm>
              <a:off x="8274023" y="111360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281818" y="1652212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677025" y="3641604"/>
            <a:ext cx="1704975" cy="1564624"/>
            <a:chOff x="8274023" y="1113604"/>
            <a:chExt cx="2937088" cy="1738936"/>
          </a:xfrm>
        </p:grpSpPr>
        <p:sp>
          <p:nvSpPr>
            <p:cNvPr id="35" name="TextBox 34"/>
            <p:cNvSpPr txBox="1"/>
            <p:nvPr/>
          </p:nvSpPr>
          <p:spPr>
            <a:xfrm>
              <a:off x="8274023" y="111360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281818" y="1652212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600325" y="1420969"/>
            <a:ext cx="133350" cy="4201234"/>
            <a:chOff x="3467100" y="1310676"/>
            <a:chExt cx="177800" cy="4669285"/>
          </a:xfrm>
        </p:grpSpPr>
        <p:sp>
          <p:nvSpPr>
            <p:cNvPr id="37" name="Rectangle 36"/>
            <p:cNvSpPr/>
            <p:nvPr/>
          </p:nvSpPr>
          <p:spPr>
            <a:xfrm flipH="1">
              <a:off x="3467100" y="2880857"/>
              <a:ext cx="177800" cy="2946704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tx1">
                    <a:lumMod val="50000"/>
                    <a:lumOff val="50000"/>
                    <a:alpha val="74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8" name="Rectangle 37"/>
            <p:cNvSpPr/>
            <p:nvPr/>
          </p:nvSpPr>
          <p:spPr>
            <a:xfrm flipH="1">
              <a:off x="3467100" y="1310676"/>
              <a:ext cx="177800" cy="1570181"/>
            </a:xfrm>
            <a:prstGeom prst="rect">
              <a:avLst/>
            </a:prstGeom>
            <a:gradFill flip="none" rotWithShape="1">
              <a:gsLst>
                <a:gs pos="100000">
                  <a:schemeClr val="accent3">
                    <a:alpha val="46000"/>
                  </a:schemeClr>
                </a:gs>
                <a:gs pos="0">
                  <a:schemeClr val="tx2">
                    <a:alpha val="5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9" name="Rectangle 38"/>
            <p:cNvSpPr/>
            <p:nvPr/>
          </p:nvSpPr>
          <p:spPr>
            <a:xfrm flipH="1">
              <a:off x="3467100" y="5827561"/>
              <a:ext cx="177800" cy="152400"/>
            </a:xfrm>
            <a:prstGeom prst="rect">
              <a:avLst/>
            </a:prstGeom>
            <a:gradFill flip="none" rotWithShape="1">
              <a:gsLst>
                <a:gs pos="100000">
                  <a:schemeClr val="accent3">
                    <a:alpha val="46000"/>
                  </a:schemeClr>
                </a:gs>
                <a:gs pos="0">
                  <a:schemeClr val="tx2">
                    <a:alpha val="5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574262" y="1420969"/>
            <a:ext cx="133350" cy="4201234"/>
            <a:chOff x="6410024" y="1310676"/>
            <a:chExt cx="177800" cy="4669285"/>
          </a:xfrm>
        </p:grpSpPr>
        <p:sp>
          <p:nvSpPr>
            <p:cNvPr id="42" name="Rectangle 41"/>
            <p:cNvSpPr/>
            <p:nvPr/>
          </p:nvSpPr>
          <p:spPr>
            <a:xfrm flipH="1">
              <a:off x="6410024" y="2880857"/>
              <a:ext cx="177800" cy="2946704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tx1">
                    <a:lumMod val="50000"/>
                    <a:lumOff val="50000"/>
                    <a:alpha val="74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3" name="Rectangle 42"/>
            <p:cNvSpPr/>
            <p:nvPr/>
          </p:nvSpPr>
          <p:spPr>
            <a:xfrm flipH="1">
              <a:off x="6410024" y="1310676"/>
              <a:ext cx="177800" cy="1570181"/>
            </a:xfrm>
            <a:prstGeom prst="rect">
              <a:avLst/>
            </a:prstGeom>
            <a:gradFill flip="none" rotWithShape="1">
              <a:gsLst>
                <a:gs pos="100000">
                  <a:schemeClr val="accent4"/>
                </a:gs>
                <a:gs pos="0">
                  <a:schemeClr val="accent4">
                    <a:lumMod val="5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4" name="Rectangle 43"/>
            <p:cNvSpPr/>
            <p:nvPr/>
          </p:nvSpPr>
          <p:spPr>
            <a:xfrm flipH="1">
              <a:off x="6410024" y="5827561"/>
              <a:ext cx="177800" cy="152400"/>
            </a:xfrm>
            <a:prstGeom prst="rect">
              <a:avLst/>
            </a:prstGeom>
            <a:gradFill flip="none" rotWithShape="1">
              <a:gsLst>
                <a:gs pos="100000">
                  <a:schemeClr val="accent4"/>
                </a:gs>
                <a:gs pos="0">
                  <a:schemeClr val="accent4">
                    <a:lumMod val="5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541413" y="1420969"/>
            <a:ext cx="133350" cy="4201234"/>
            <a:chOff x="6410024" y="1310676"/>
            <a:chExt cx="177800" cy="4669285"/>
          </a:xfrm>
        </p:grpSpPr>
        <p:sp>
          <p:nvSpPr>
            <p:cNvPr id="48" name="Rectangle 47"/>
            <p:cNvSpPr/>
            <p:nvPr/>
          </p:nvSpPr>
          <p:spPr>
            <a:xfrm flipH="1">
              <a:off x="6410024" y="2880857"/>
              <a:ext cx="177800" cy="2946704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tx1">
                    <a:lumMod val="50000"/>
                    <a:lumOff val="50000"/>
                    <a:alpha val="74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9" name="Rectangle 48"/>
            <p:cNvSpPr/>
            <p:nvPr/>
          </p:nvSpPr>
          <p:spPr>
            <a:xfrm flipH="1">
              <a:off x="6410024" y="1310676"/>
              <a:ext cx="177800" cy="1570181"/>
            </a:xfrm>
            <a:prstGeom prst="rect">
              <a:avLst/>
            </a:prstGeom>
            <a:gradFill flip="none" rotWithShape="1">
              <a:gsLst>
                <a:gs pos="100000">
                  <a:schemeClr val="accent1"/>
                </a:gs>
                <a:gs pos="0">
                  <a:schemeClr val="accent1">
                    <a:lumMod val="50000"/>
                    <a:alpha val="8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0" name="Rectangle 49"/>
            <p:cNvSpPr/>
            <p:nvPr/>
          </p:nvSpPr>
          <p:spPr>
            <a:xfrm flipH="1">
              <a:off x="6410024" y="5827561"/>
              <a:ext cx="177800" cy="152400"/>
            </a:xfrm>
            <a:prstGeom prst="rect">
              <a:avLst/>
            </a:prstGeom>
            <a:gradFill flip="none" rotWithShape="1">
              <a:gsLst>
                <a:gs pos="100000">
                  <a:schemeClr val="accent1"/>
                </a:gs>
                <a:gs pos="0">
                  <a:schemeClr val="accent1">
                    <a:lumMod val="50000"/>
                    <a:alpha val="8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51" name="Freeform 296"/>
          <p:cNvSpPr/>
          <p:nvPr/>
        </p:nvSpPr>
        <p:spPr>
          <a:xfrm>
            <a:off x="1406341" y="3150779"/>
            <a:ext cx="416294" cy="416082"/>
          </a:xfrm>
          <a:custGeom>
            <a:avLst/>
            <a:gdLst>
              <a:gd name="connsiteX0" fmla="*/ 189309 w 468765"/>
              <a:gd name="connsiteY0" fmla="*/ 108177 h 468766"/>
              <a:gd name="connsiteX1" fmla="*/ 207338 w 468765"/>
              <a:gd name="connsiteY1" fmla="*/ 108177 h 468766"/>
              <a:gd name="connsiteX2" fmla="*/ 213677 w 468765"/>
              <a:gd name="connsiteY2" fmla="*/ 110853 h 468766"/>
              <a:gd name="connsiteX3" fmla="*/ 216353 w 468765"/>
              <a:gd name="connsiteY3" fmla="*/ 117191 h 468766"/>
              <a:gd name="connsiteX4" fmla="*/ 216353 w 468765"/>
              <a:gd name="connsiteY4" fmla="*/ 180295 h 468766"/>
              <a:gd name="connsiteX5" fmla="*/ 279457 w 468765"/>
              <a:gd name="connsiteY5" fmla="*/ 180295 h 468766"/>
              <a:gd name="connsiteX6" fmla="*/ 285795 w 468765"/>
              <a:gd name="connsiteY6" fmla="*/ 182971 h 468766"/>
              <a:gd name="connsiteX7" fmla="*/ 288471 w 468765"/>
              <a:gd name="connsiteY7" fmla="*/ 189309 h 468766"/>
              <a:gd name="connsiteX8" fmla="*/ 288471 w 468765"/>
              <a:gd name="connsiteY8" fmla="*/ 207339 h 468766"/>
              <a:gd name="connsiteX9" fmla="*/ 285795 w 468765"/>
              <a:gd name="connsiteY9" fmla="*/ 213677 h 468766"/>
              <a:gd name="connsiteX10" fmla="*/ 279457 w 468765"/>
              <a:gd name="connsiteY10" fmla="*/ 216354 h 468766"/>
              <a:gd name="connsiteX11" fmla="*/ 216353 w 468765"/>
              <a:gd name="connsiteY11" fmla="*/ 216354 h 468766"/>
              <a:gd name="connsiteX12" fmla="*/ 216353 w 468765"/>
              <a:gd name="connsiteY12" fmla="*/ 279457 h 468766"/>
              <a:gd name="connsiteX13" fmla="*/ 213677 w 468765"/>
              <a:gd name="connsiteY13" fmla="*/ 285795 h 468766"/>
              <a:gd name="connsiteX14" fmla="*/ 207338 w 468765"/>
              <a:gd name="connsiteY14" fmla="*/ 288471 h 468766"/>
              <a:gd name="connsiteX15" fmla="*/ 189309 w 468765"/>
              <a:gd name="connsiteY15" fmla="*/ 288471 h 468766"/>
              <a:gd name="connsiteX16" fmla="*/ 182971 w 468765"/>
              <a:gd name="connsiteY16" fmla="*/ 285795 h 468766"/>
              <a:gd name="connsiteX17" fmla="*/ 180294 w 468765"/>
              <a:gd name="connsiteY17" fmla="*/ 279457 h 468766"/>
              <a:gd name="connsiteX18" fmla="*/ 180294 w 468765"/>
              <a:gd name="connsiteY18" fmla="*/ 216354 h 468766"/>
              <a:gd name="connsiteX19" fmla="*/ 117191 w 468765"/>
              <a:gd name="connsiteY19" fmla="*/ 216354 h 468766"/>
              <a:gd name="connsiteX20" fmla="*/ 110853 w 468765"/>
              <a:gd name="connsiteY20" fmla="*/ 213677 h 468766"/>
              <a:gd name="connsiteX21" fmla="*/ 108176 w 468765"/>
              <a:gd name="connsiteY21" fmla="*/ 207339 h 468766"/>
              <a:gd name="connsiteX22" fmla="*/ 108176 w 468765"/>
              <a:gd name="connsiteY22" fmla="*/ 189309 h 468766"/>
              <a:gd name="connsiteX23" fmla="*/ 110853 w 468765"/>
              <a:gd name="connsiteY23" fmla="*/ 182971 h 468766"/>
              <a:gd name="connsiteX24" fmla="*/ 117191 w 468765"/>
              <a:gd name="connsiteY24" fmla="*/ 180295 h 468766"/>
              <a:gd name="connsiteX25" fmla="*/ 180294 w 468765"/>
              <a:gd name="connsiteY25" fmla="*/ 180295 h 468766"/>
              <a:gd name="connsiteX26" fmla="*/ 180294 w 468765"/>
              <a:gd name="connsiteY26" fmla="*/ 117191 h 468766"/>
              <a:gd name="connsiteX27" fmla="*/ 182971 w 468765"/>
              <a:gd name="connsiteY27" fmla="*/ 110853 h 468766"/>
              <a:gd name="connsiteX28" fmla="*/ 189309 w 468765"/>
              <a:gd name="connsiteY28" fmla="*/ 108177 h 468766"/>
              <a:gd name="connsiteX29" fmla="*/ 198324 w 468765"/>
              <a:gd name="connsiteY29" fmla="*/ 72118 h 468766"/>
              <a:gd name="connsiteX30" fmla="*/ 109162 w 468765"/>
              <a:gd name="connsiteY30" fmla="*/ 109163 h 468766"/>
              <a:gd name="connsiteX31" fmla="*/ 72117 w 468765"/>
              <a:gd name="connsiteY31" fmla="*/ 198324 h 468766"/>
              <a:gd name="connsiteX32" fmla="*/ 109162 w 468765"/>
              <a:gd name="connsiteY32" fmla="*/ 287485 h 468766"/>
              <a:gd name="connsiteX33" fmla="*/ 198324 w 468765"/>
              <a:gd name="connsiteY33" fmla="*/ 324530 h 468766"/>
              <a:gd name="connsiteX34" fmla="*/ 287485 w 468765"/>
              <a:gd name="connsiteY34" fmla="*/ 287485 h 468766"/>
              <a:gd name="connsiteX35" fmla="*/ 324530 w 468765"/>
              <a:gd name="connsiteY35" fmla="*/ 198324 h 468766"/>
              <a:gd name="connsiteX36" fmla="*/ 287485 w 468765"/>
              <a:gd name="connsiteY36" fmla="*/ 109163 h 468766"/>
              <a:gd name="connsiteX37" fmla="*/ 198324 w 468765"/>
              <a:gd name="connsiteY37" fmla="*/ 72118 h 468766"/>
              <a:gd name="connsiteX38" fmla="*/ 198324 w 468765"/>
              <a:gd name="connsiteY38" fmla="*/ 0 h 468766"/>
              <a:gd name="connsiteX39" fmla="*/ 275371 w 468765"/>
              <a:gd name="connsiteY39" fmla="*/ 15635 h 468766"/>
              <a:gd name="connsiteX40" fmla="*/ 338757 w 468765"/>
              <a:gd name="connsiteY40" fmla="*/ 57891 h 468766"/>
              <a:gd name="connsiteX41" fmla="*/ 381014 w 468765"/>
              <a:gd name="connsiteY41" fmla="*/ 121276 h 468766"/>
              <a:gd name="connsiteX42" fmla="*/ 396648 w 468765"/>
              <a:gd name="connsiteY42" fmla="*/ 198324 h 468766"/>
              <a:gd name="connsiteX43" fmla="*/ 361716 w 468765"/>
              <a:gd name="connsiteY43" fmla="*/ 310727 h 468766"/>
              <a:gd name="connsiteX44" fmla="*/ 458343 w 468765"/>
              <a:gd name="connsiteY44" fmla="*/ 407353 h 468766"/>
              <a:gd name="connsiteX45" fmla="*/ 468765 w 468765"/>
              <a:gd name="connsiteY45" fmla="*/ 432707 h 468766"/>
              <a:gd name="connsiteX46" fmla="*/ 458202 w 468765"/>
              <a:gd name="connsiteY46" fmla="*/ 458202 h 468766"/>
              <a:gd name="connsiteX47" fmla="*/ 432707 w 468765"/>
              <a:gd name="connsiteY47" fmla="*/ 468766 h 468766"/>
              <a:gd name="connsiteX48" fmla="*/ 407353 w 468765"/>
              <a:gd name="connsiteY48" fmla="*/ 458061 h 468766"/>
              <a:gd name="connsiteX49" fmla="*/ 310726 w 468765"/>
              <a:gd name="connsiteY49" fmla="*/ 361716 h 468766"/>
              <a:gd name="connsiteX50" fmla="*/ 198324 w 468765"/>
              <a:gd name="connsiteY50" fmla="*/ 396648 h 468766"/>
              <a:gd name="connsiteX51" fmla="*/ 121276 w 468765"/>
              <a:gd name="connsiteY51" fmla="*/ 381013 h 468766"/>
              <a:gd name="connsiteX52" fmla="*/ 57891 w 468765"/>
              <a:gd name="connsiteY52" fmla="*/ 338757 h 468766"/>
              <a:gd name="connsiteX53" fmla="*/ 15634 w 468765"/>
              <a:gd name="connsiteY53" fmla="*/ 275372 h 468766"/>
              <a:gd name="connsiteX54" fmla="*/ 0 w 468765"/>
              <a:gd name="connsiteY54" fmla="*/ 198324 h 468766"/>
              <a:gd name="connsiteX55" fmla="*/ 15634 w 468765"/>
              <a:gd name="connsiteY55" fmla="*/ 121276 h 468766"/>
              <a:gd name="connsiteX56" fmla="*/ 57891 w 468765"/>
              <a:gd name="connsiteY56" fmla="*/ 57891 h 468766"/>
              <a:gd name="connsiteX57" fmla="*/ 121276 w 468765"/>
              <a:gd name="connsiteY57" fmla="*/ 15635 h 468766"/>
              <a:gd name="connsiteX58" fmla="*/ 198324 w 468765"/>
              <a:gd name="connsiteY58" fmla="*/ 0 h 46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468765" h="468766">
                <a:moveTo>
                  <a:pt x="189309" y="108177"/>
                </a:moveTo>
                <a:lnTo>
                  <a:pt x="207338" y="108177"/>
                </a:lnTo>
                <a:cubicBezTo>
                  <a:pt x="209781" y="108177"/>
                  <a:pt x="211893" y="109069"/>
                  <a:pt x="213677" y="110853"/>
                </a:cubicBezTo>
                <a:cubicBezTo>
                  <a:pt x="215460" y="112637"/>
                  <a:pt x="216353" y="114750"/>
                  <a:pt x="216353" y="117191"/>
                </a:cubicBezTo>
                <a:lnTo>
                  <a:pt x="216353" y="180295"/>
                </a:lnTo>
                <a:lnTo>
                  <a:pt x="279457" y="180295"/>
                </a:lnTo>
                <a:cubicBezTo>
                  <a:pt x="281898" y="180295"/>
                  <a:pt x="284011" y="181187"/>
                  <a:pt x="285795" y="182971"/>
                </a:cubicBezTo>
                <a:cubicBezTo>
                  <a:pt x="287579" y="184755"/>
                  <a:pt x="288471" y="186868"/>
                  <a:pt x="288471" y="189309"/>
                </a:cubicBezTo>
                <a:lnTo>
                  <a:pt x="288471" y="207339"/>
                </a:lnTo>
                <a:cubicBezTo>
                  <a:pt x="288471" y="209780"/>
                  <a:pt x="287579" y="211893"/>
                  <a:pt x="285795" y="213677"/>
                </a:cubicBezTo>
                <a:cubicBezTo>
                  <a:pt x="284011" y="215461"/>
                  <a:pt x="281898" y="216354"/>
                  <a:pt x="279457" y="216354"/>
                </a:cubicBezTo>
                <a:lnTo>
                  <a:pt x="216353" y="216354"/>
                </a:lnTo>
                <a:lnTo>
                  <a:pt x="216353" y="279457"/>
                </a:lnTo>
                <a:cubicBezTo>
                  <a:pt x="216353" y="281898"/>
                  <a:pt x="215460" y="284011"/>
                  <a:pt x="213677" y="285795"/>
                </a:cubicBezTo>
                <a:cubicBezTo>
                  <a:pt x="211893" y="287579"/>
                  <a:pt x="209781" y="288471"/>
                  <a:pt x="207338" y="288471"/>
                </a:cubicBezTo>
                <a:lnTo>
                  <a:pt x="189309" y="288471"/>
                </a:lnTo>
                <a:cubicBezTo>
                  <a:pt x="186867" y="288471"/>
                  <a:pt x="184754" y="287579"/>
                  <a:pt x="182971" y="285795"/>
                </a:cubicBezTo>
                <a:cubicBezTo>
                  <a:pt x="181187" y="284011"/>
                  <a:pt x="180294" y="281898"/>
                  <a:pt x="180294" y="279457"/>
                </a:cubicBezTo>
                <a:lnTo>
                  <a:pt x="180294" y="216354"/>
                </a:lnTo>
                <a:lnTo>
                  <a:pt x="117191" y="216354"/>
                </a:lnTo>
                <a:cubicBezTo>
                  <a:pt x="114749" y="216354"/>
                  <a:pt x="112636" y="215461"/>
                  <a:pt x="110853" y="213677"/>
                </a:cubicBezTo>
                <a:cubicBezTo>
                  <a:pt x="109069" y="211893"/>
                  <a:pt x="108176" y="209780"/>
                  <a:pt x="108176" y="207339"/>
                </a:cubicBezTo>
                <a:lnTo>
                  <a:pt x="108176" y="189309"/>
                </a:lnTo>
                <a:cubicBezTo>
                  <a:pt x="108176" y="186868"/>
                  <a:pt x="109069" y="184755"/>
                  <a:pt x="110853" y="182971"/>
                </a:cubicBezTo>
                <a:cubicBezTo>
                  <a:pt x="112636" y="181187"/>
                  <a:pt x="114749" y="180295"/>
                  <a:pt x="117191" y="180295"/>
                </a:cubicBezTo>
                <a:lnTo>
                  <a:pt x="180294" y="180295"/>
                </a:lnTo>
                <a:lnTo>
                  <a:pt x="180294" y="117191"/>
                </a:lnTo>
                <a:cubicBezTo>
                  <a:pt x="180294" y="114750"/>
                  <a:pt x="181187" y="112637"/>
                  <a:pt x="182971" y="110853"/>
                </a:cubicBezTo>
                <a:cubicBezTo>
                  <a:pt x="184754" y="109069"/>
                  <a:pt x="186867" y="108177"/>
                  <a:pt x="189309" y="108177"/>
                </a:cubicBezTo>
                <a:close/>
                <a:moveTo>
                  <a:pt x="198324" y="72118"/>
                </a:moveTo>
                <a:cubicBezTo>
                  <a:pt x="163580" y="72118"/>
                  <a:pt x="133860" y="84466"/>
                  <a:pt x="109162" y="109163"/>
                </a:cubicBezTo>
                <a:cubicBezTo>
                  <a:pt x="84466" y="133859"/>
                  <a:pt x="72117" y="163580"/>
                  <a:pt x="72117" y="198324"/>
                </a:cubicBezTo>
                <a:cubicBezTo>
                  <a:pt x="72117" y="233068"/>
                  <a:pt x="84466" y="262789"/>
                  <a:pt x="109162" y="287485"/>
                </a:cubicBezTo>
                <a:cubicBezTo>
                  <a:pt x="133860" y="312182"/>
                  <a:pt x="163580" y="324530"/>
                  <a:pt x="198324" y="324530"/>
                </a:cubicBezTo>
                <a:cubicBezTo>
                  <a:pt x="233068" y="324530"/>
                  <a:pt x="262788" y="312182"/>
                  <a:pt x="287485" y="287485"/>
                </a:cubicBezTo>
                <a:cubicBezTo>
                  <a:pt x="312182" y="262789"/>
                  <a:pt x="324530" y="233068"/>
                  <a:pt x="324530" y="198324"/>
                </a:cubicBezTo>
                <a:cubicBezTo>
                  <a:pt x="324530" y="163580"/>
                  <a:pt x="312182" y="133859"/>
                  <a:pt x="287485" y="109163"/>
                </a:cubicBezTo>
                <a:cubicBezTo>
                  <a:pt x="262788" y="84466"/>
                  <a:pt x="233068" y="72118"/>
                  <a:pt x="198324" y="72118"/>
                </a:cubicBezTo>
                <a:close/>
                <a:moveTo>
                  <a:pt x="198324" y="0"/>
                </a:moveTo>
                <a:cubicBezTo>
                  <a:pt x="225180" y="0"/>
                  <a:pt x="250863" y="5212"/>
                  <a:pt x="275371" y="15635"/>
                </a:cubicBezTo>
                <a:cubicBezTo>
                  <a:pt x="299880" y="26058"/>
                  <a:pt x="321009" y="40144"/>
                  <a:pt x="338757" y="57891"/>
                </a:cubicBezTo>
                <a:cubicBezTo>
                  <a:pt x="356505" y="75639"/>
                  <a:pt x="370590" y="96767"/>
                  <a:pt x="381014" y="121276"/>
                </a:cubicBezTo>
                <a:cubicBezTo>
                  <a:pt x="391436" y="145785"/>
                  <a:pt x="396648" y="171468"/>
                  <a:pt x="396648" y="198324"/>
                </a:cubicBezTo>
                <a:cubicBezTo>
                  <a:pt x="396648" y="239642"/>
                  <a:pt x="385004" y="277109"/>
                  <a:pt x="361716" y="310727"/>
                </a:cubicBezTo>
                <a:lnTo>
                  <a:pt x="458343" y="407353"/>
                </a:lnTo>
                <a:cubicBezTo>
                  <a:pt x="465291" y="414302"/>
                  <a:pt x="468765" y="422753"/>
                  <a:pt x="468765" y="432707"/>
                </a:cubicBezTo>
                <a:cubicBezTo>
                  <a:pt x="468765" y="442661"/>
                  <a:pt x="465245" y="451159"/>
                  <a:pt x="458202" y="458202"/>
                </a:cubicBezTo>
                <a:cubicBezTo>
                  <a:pt x="451158" y="465245"/>
                  <a:pt x="442660" y="468766"/>
                  <a:pt x="432707" y="468766"/>
                </a:cubicBezTo>
                <a:cubicBezTo>
                  <a:pt x="422565" y="468766"/>
                  <a:pt x="414114" y="465198"/>
                  <a:pt x="407353" y="458061"/>
                </a:cubicBezTo>
                <a:lnTo>
                  <a:pt x="310726" y="361716"/>
                </a:lnTo>
                <a:cubicBezTo>
                  <a:pt x="277109" y="385004"/>
                  <a:pt x="239642" y="396648"/>
                  <a:pt x="198324" y="396648"/>
                </a:cubicBezTo>
                <a:cubicBezTo>
                  <a:pt x="171468" y="396648"/>
                  <a:pt x="145784" y="391437"/>
                  <a:pt x="121276" y="381013"/>
                </a:cubicBezTo>
                <a:cubicBezTo>
                  <a:pt x="96767" y="370590"/>
                  <a:pt x="75639" y="356504"/>
                  <a:pt x="57891" y="338757"/>
                </a:cubicBezTo>
                <a:cubicBezTo>
                  <a:pt x="40143" y="321009"/>
                  <a:pt x="26058" y="299881"/>
                  <a:pt x="15634" y="275372"/>
                </a:cubicBezTo>
                <a:cubicBezTo>
                  <a:pt x="5211" y="250863"/>
                  <a:pt x="0" y="225180"/>
                  <a:pt x="0" y="198324"/>
                </a:cubicBezTo>
                <a:cubicBezTo>
                  <a:pt x="0" y="171468"/>
                  <a:pt x="5211" y="145785"/>
                  <a:pt x="15634" y="121276"/>
                </a:cubicBezTo>
                <a:cubicBezTo>
                  <a:pt x="26058" y="96767"/>
                  <a:pt x="40143" y="75639"/>
                  <a:pt x="57891" y="57891"/>
                </a:cubicBezTo>
                <a:cubicBezTo>
                  <a:pt x="75639" y="40144"/>
                  <a:pt x="96767" y="26058"/>
                  <a:pt x="121276" y="15635"/>
                </a:cubicBezTo>
                <a:cubicBezTo>
                  <a:pt x="145784" y="5212"/>
                  <a:pt x="171468" y="0"/>
                  <a:pt x="1983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2" name="Freeform 386"/>
          <p:cNvSpPr/>
          <p:nvPr/>
        </p:nvSpPr>
        <p:spPr>
          <a:xfrm>
            <a:off x="3345656" y="3150780"/>
            <a:ext cx="475086" cy="378824"/>
          </a:xfrm>
          <a:custGeom>
            <a:avLst/>
            <a:gdLst>
              <a:gd name="connsiteX0" fmla="*/ 90147 w 534968"/>
              <a:gd name="connsiteY0" fmla="*/ 54088 h 426791"/>
              <a:gd name="connsiteX1" fmla="*/ 64652 w 534968"/>
              <a:gd name="connsiteY1" fmla="*/ 64652 h 426791"/>
              <a:gd name="connsiteX2" fmla="*/ 54089 w 534968"/>
              <a:gd name="connsiteY2" fmla="*/ 90147 h 426791"/>
              <a:gd name="connsiteX3" fmla="*/ 64652 w 534968"/>
              <a:gd name="connsiteY3" fmla="*/ 115642 h 426791"/>
              <a:gd name="connsiteX4" fmla="*/ 90147 w 534968"/>
              <a:gd name="connsiteY4" fmla="*/ 126206 h 426791"/>
              <a:gd name="connsiteX5" fmla="*/ 115642 w 534968"/>
              <a:gd name="connsiteY5" fmla="*/ 115642 h 426791"/>
              <a:gd name="connsiteX6" fmla="*/ 126206 w 534968"/>
              <a:gd name="connsiteY6" fmla="*/ 90147 h 426791"/>
              <a:gd name="connsiteX7" fmla="*/ 115642 w 534968"/>
              <a:gd name="connsiteY7" fmla="*/ 64652 h 426791"/>
              <a:gd name="connsiteX8" fmla="*/ 90147 w 534968"/>
              <a:gd name="connsiteY8" fmla="*/ 54088 h 426791"/>
              <a:gd name="connsiteX9" fmla="*/ 198325 w 534968"/>
              <a:gd name="connsiteY9" fmla="*/ 0 h 426791"/>
              <a:gd name="connsiteX10" fmla="*/ 261428 w 534968"/>
              <a:gd name="connsiteY10" fmla="*/ 0 h 426791"/>
              <a:gd name="connsiteX11" fmla="*/ 294387 w 534968"/>
              <a:gd name="connsiteY11" fmla="*/ 7465 h 426791"/>
              <a:gd name="connsiteX12" fmla="*/ 323122 w 534968"/>
              <a:gd name="connsiteY12" fmla="*/ 25636 h 426791"/>
              <a:gd name="connsiteX13" fmla="*/ 524545 w 534968"/>
              <a:gd name="connsiteY13" fmla="*/ 226777 h 426791"/>
              <a:gd name="connsiteX14" fmla="*/ 534968 w 534968"/>
              <a:gd name="connsiteY14" fmla="*/ 252412 h 426791"/>
              <a:gd name="connsiteX15" fmla="*/ 524545 w 534968"/>
              <a:gd name="connsiteY15" fmla="*/ 277766 h 426791"/>
              <a:gd name="connsiteX16" fmla="*/ 386225 w 534968"/>
              <a:gd name="connsiteY16" fmla="*/ 416368 h 426791"/>
              <a:gd name="connsiteX17" fmla="*/ 360590 w 534968"/>
              <a:gd name="connsiteY17" fmla="*/ 426791 h 426791"/>
              <a:gd name="connsiteX18" fmla="*/ 343969 w 534968"/>
              <a:gd name="connsiteY18" fmla="*/ 422847 h 426791"/>
              <a:gd name="connsiteX19" fmla="*/ 329038 w 534968"/>
              <a:gd name="connsiteY19" fmla="*/ 410170 h 426791"/>
              <a:gd name="connsiteX20" fmla="*/ 461442 w 534968"/>
              <a:gd name="connsiteY20" fmla="*/ 277766 h 426791"/>
              <a:gd name="connsiteX21" fmla="*/ 471865 w 534968"/>
              <a:gd name="connsiteY21" fmla="*/ 252412 h 426791"/>
              <a:gd name="connsiteX22" fmla="*/ 461442 w 534968"/>
              <a:gd name="connsiteY22" fmla="*/ 226777 h 426791"/>
              <a:gd name="connsiteX23" fmla="*/ 260019 w 534968"/>
              <a:gd name="connsiteY23" fmla="*/ 25636 h 426791"/>
              <a:gd name="connsiteX24" fmla="*/ 231284 w 534968"/>
              <a:gd name="connsiteY24" fmla="*/ 7465 h 426791"/>
              <a:gd name="connsiteX25" fmla="*/ 198325 w 534968"/>
              <a:gd name="connsiteY25" fmla="*/ 0 h 426791"/>
              <a:gd name="connsiteX26" fmla="*/ 36059 w 534968"/>
              <a:gd name="connsiteY26" fmla="*/ 0 h 426791"/>
              <a:gd name="connsiteX27" fmla="*/ 153251 w 534968"/>
              <a:gd name="connsiteY27" fmla="*/ 0 h 426791"/>
              <a:gd name="connsiteX28" fmla="*/ 186211 w 534968"/>
              <a:gd name="connsiteY28" fmla="*/ 7465 h 426791"/>
              <a:gd name="connsiteX29" fmla="*/ 214945 w 534968"/>
              <a:gd name="connsiteY29" fmla="*/ 25636 h 426791"/>
              <a:gd name="connsiteX30" fmla="*/ 416368 w 534968"/>
              <a:gd name="connsiteY30" fmla="*/ 226777 h 426791"/>
              <a:gd name="connsiteX31" fmla="*/ 426791 w 534968"/>
              <a:gd name="connsiteY31" fmla="*/ 252412 h 426791"/>
              <a:gd name="connsiteX32" fmla="*/ 416368 w 534968"/>
              <a:gd name="connsiteY32" fmla="*/ 277766 h 426791"/>
              <a:gd name="connsiteX33" fmla="*/ 278048 w 534968"/>
              <a:gd name="connsiteY33" fmla="*/ 416368 h 426791"/>
              <a:gd name="connsiteX34" fmla="*/ 252413 w 534968"/>
              <a:gd name="connsiteY34" fmla="*/ 426791 h 426791"/>
              <a:gd name="connsiteX35" fmla="*/ 227059 w 534968"/>
              <a:gd name="connsiteY35" fmla="*/ 416368 h 426791"/>
              <a:gd name="connsiteX36" fmla="*/ 25636 w 534968"/>
              <a:gd name="connsiteY36" fmla="*/ 214663 h 426791"/>
              <a:gd name="connsiteX37" fmla="*/ 7465 w 534968"/>
              <a:gd name="connsiteY37" fmla="*/ 186210 h 426791"/>
              <a:gd name="connsiteX38" fmla="*/ 0 w 534968"/>
              <a:gd name="connsiteY38" fmla="*/ 153250 h 426791"/>
              <a:gd name="connsiteX39" fmla="*/ 0 w 534968"/>
              <a:gd name="connsiteY39" fmla="*/ 36059 h 426791"/>
              <a:gd name="connsiteX40" fmla="*/ 10705 w 534968"/>
              <a:gd name="connsiteY40" fmla="*/ 10705 h 426791"/>
              <a:gd name="connsiteX41" fmla="*/ 36059 w 534968"/>
              <a:gd name="connsiteY41" fmla="*/ 0 h 426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34968" h="426791">
                <a:moveTo>
                  <a:pt x="90147" y="54088"/>
                </a:moveTo>
                <a:cubicBezTo>
                  <a:pt x="80193" y="54088"/>
                  <a:pt x="71696" y="57610"/>
                  <a:pt x="64652" y="64652"/>
                </a:cubicBezTo>
                <a:cubicBezTo>
                  <a:pt x="57610" y="71695"/>
                  <a:pt x="54089" y="80194"/>
                  <a:pt x="54089" y="90147"/>
                </a:cubicBezTo>
                <a:cubicBezTo>
                  <a:pt x="54089" y="100101"/>
                  <a:pt x="57610" y="108599"/>
                  <a:pt x="64652" y="115642"/>
                </a:cubicBezTo>
                <a:cubicBezTo>
                  <a:pt x="71696" y="122685"/>
                  <a:pt x="80193" y="126206"/>
                  <a:pt x="90147" y="126206"/>
                </a:cubicBezTo>
                <a:cubicBezTo>
                  <a:pt x="100101" y="126206"/>
                  <a:pt x="108600" y="122685"/>
                  <a:pt x="115642" y="115642"/>
                </a:cubicBezTo>
                <a:cubicBezTo>
                  <a:pt x="122685" y="108599"/>
                  <a:pt x="126206" y="100101"/>
                  <a:pt x="126206" y="90147"/>
                </a:cubicBezTo>
                <a:cubicBezTo>
                  <a:pt x="126206" y="80194"/>
                  <a:pt x="122685" y="71695"/>
                  <a:pt x="115642" y="64652"/>
                </a:cubicBezTo>
                <a:cubicBezTo>
                  <a:pt x="108600" y="57610"/>
                  <a:pt x="100101" y="54088"/>
                  <a:pt x="90147" y="54088"/>
                </a:cubicBezTo>
                <a:close/>
                <a:moveTo>
                  <a:pt x="198325" y="0"/>
                </a:moveTo>
                <a:lnTo>
                  <a:pt x="261428" y="0"/>
                </a:lnTo>
                <a:cubicBezTo>
                  <a:pt x="271381" y="0"/>
                  <a:pt x="282368" y="2488"/>
                  <a:pt x="294387" y="7465"/>
                </a:cubicBezTo>
                <a:cubicBezTo>
                  <a:pt x="306407" y="12442"/>
                  <a:pt x="315985" y="18499"/>
                  <a:pt x="323122" y="25636"/>
                </a:cubicBezTo>
                <a:lnTo>
                  <a:pt x="524545" y="226777"/>
                </a:lnTo>
                <a:cubicBezTo>
                  <a:pt x="531494" y="234101"/>
                  <a:pt x="534968" y="242647"/>
                  <a:pt x="534968" y="252412"/>
                </a:cubicBezTo>
                <a:cubicBezTo>
                  <a:pt x="534968" y="262366"/>
                  <a:pt x="531494" y="270818"/>
                  <a:pt x="524545" y="277766"/>
                </a:cubicBezTo>
                <a:lnTo>
                  <a:pt x="386225" y="416368"/>
                </a:lnTo>
                <a:cubicBezTo>
                  <a:pt x="378901" y="423317"/>
                  <a:pt x="370355" y="426791"/>
                  <a:pt x="360590" y="426791"/>
                </a:cubicBezTo>
                <a:cubicBezTo>
                  <a:pt x="353828" y="426791"/>
                  <a:pt x="348287" y="425477"/>
                  <a:pt x="343969" y="422847"/>
                </a:cubicBezTo>
                <a:cubicBezTo>
                  <a:pt x="339649" y="420218"/>
                  <a:pt x="334672" y="415992"/>
                  <a:pt x="329038" y="410170"/>
                </a:cubicBezTo>
                <a:lnTo>
                  <a:pt x="461442" y="277766"/>
                </a:lnTo>
                <a:cubicBezTo>
                  <a:pt x="468391" y="270818"/>
                  <a:pt x="471865" y="262366"/>
                  <a:pt x="471865" y="252412"/>
                </a:cubicBezTo>
                <a:cubicBezTo>
                  <a:pt x="471865" y="242647"/>
                  <a:pt x="468391" y="234101"/>
                  <a:pt x="461442" y="226777"/>
                </a:cubicBezTo>
                <a:lnTo>
                  <a:pt x="260019" y="25636"/>
                </a:lnTo>
                <a:cubicBezTo>
                  <a:pt x="252882" y="18499"/>
                  <a:pt x="243304" y="12442"/>
                  <a:pt x="231284" y="7465"/>
                </a:cubicBezTo>
                <a:cubicBezTo>
                  <a:pt x="219265" y="2488"/>
                  <a:pt x="208277" y="0"/>
                  <a:pt x="198325" y="0"/>
                </a:cubicBezTo>
                <a:close/>
                <a:moveTo>
                  <a:pt x="36059" y="0"/>
                </a:moveTo>
                <a:lnTo>
                  <a:pt x="153251" y="0"/>
                </a:lnTo>
                <a:cubicBezTo>
                  <a:pt x="163204" y="0"/>
                  <a:pt x="174191" y="2488"/>
                  <a:pt x="186211" y="7465"/>
                </a:cubicBezTo>
                <a:cubicBezTo>
                  <a:pt x="198230" y="12442"/>
                  <a:pt x="207808" y="18499"/>
                  <a:pt x="214945" y="25636"/>
                </a:cubicBezTo>
                <a:lnTo>
                  <a:pt x="416368" y="226777"/>
                </a:lnTo>
                <a:cubicBezTo>
                  <a:pt x="423317" y="234101"/>
                  <a:pt x="426791" y="242647"/>
                  <a:pt x="426791" y="252412"/>
                </a:cubicBezTo>
                <a:cubicBezTo>
                  <a:pt x="426791" y="262366"/>
                  <a:pt x="423317" y="270818"/>
                  <a:pt x="416368" y="277766"/>
                </a:cubicBezTo>
                <a:lnTo>
                  <a:pt x="278048" y="416368"/>
                </a:lnTo>
                <a:cubicBezTo>
                  <a:pt x="270724" y="423317"/>
                  <a:pt x="262178" y="426791"/>
                  <a:pt x="252413" y="426791"/>
                </a:cubicBezTo>
                <a:cubicBezTo>
                  <a:pt x="242458" y="426791"/>
                  <a:pt x="234007" y="423317"/>
                  <a:pt x="227059" y="416368"/>
                </a:cubicBezTo>
                <a:lnTo>
                  <a:pt x="25636" y="214663"/>
                </a:lnTo>
                <a:cubicBezTo>
                  <a:pt x="18499" y="207714"/>
                  <a:pt x="12442" y="198230"/>
                  <a:pt x="7465" y="186210"/>
                </a:cubicBezTo>
                <a:cubicBezTo>
                  <a:pt x="2488" y="174191"/>
                  <a:pt x="0" y="163204"/>
                  <a:pt x="0" y="153250"/>
                </a:cubicBezTo>
                <a:lnTo>
                  <a:pt x="0" y="36059"/>
                </a:lnTo>
                <a:cubicBezTo>
                  <a:pt x="0" y="26293"/>
                  <a:pt x="3568" y="17842"/>
                  <a:pt x="10705" y="10705"/>
                </a:cubicBezTo>
                <a:cubicBezTo>
                  <a:pt x="17841" y="3568"/>
                  <a:pt x="26293" y="0"/>
                  <a:pt x="3605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3" name="Freeform 305"/>
          <p:cNvSpPr/>
          <p:nvPr/>
        </p:nvSpPr>
        <p:spPr>
          <a:xfrm>
            <a:off x="5332108" y="3150779"/>
            <a:ext cx="447746" cy="352116"/>
          </a:xfrm>
          <a:custGeom>
            <a:avLst/>
            <a:gdLst>
              <a:gd name="connsiteX0" fmla="*/ 426228 w 504826"/>
              <a:gd name="connsiteY0" fmla="*/ 101417 h 396680"/>
              <a:gd name="connsiteX1" fmla="*/ 483697 w 504826"/>
              <a:gd name="connsiteY1" fmla="*/ 151561 h 396680"/>
              <a:gd name="connsiteX2" fmla="*/ 504826 w 504826"/>
              <a:gd name="connsiteY2" fmla="*/ 216354 h 396680"/>
              <a:gd name="connsiteX3" fmla="*/ 484824 w 504826"/>
              <a:gd name="connsiteY3" fmla="*/ 279598 h 396680"/>
              <a:gd name="connsiteX4" fmla="*/ 429891 w 504826"/>
              <a:gd name="connsiteY4" fmla="*/ 329320 h 396680"/>
              <a:gd name="connsiteX5" fmla="*/ 435666 w 504826"/>
              <a:gd name="connsiteY5" fmla="*/ 341716 h 396680"/>
              <a:gd name="connsiteX6" fmla="*/ 442709 w 504826"/>
              <a:gd name="connsiteY6" fmla="*/ 352561 h 396680"/>
              <a:gd name="connsiteX7" fmla="*/ 449047 w 504826"/>
              <a:gd name="connsiteY7" fmla="*/ 360731 h 396680"/>
              <a:gd name="connsiteX8" fmla="*/ 456371 w 504826"/>
              <a:gd name="connsiteY8" fmla="*/ 369042 h 396680"/>
              <a:gd name="connsiteX9" fmla="*/ 462851 w 504826"/>
              <a:gd name="connsiteY9" fmla="*/ 376084 h 396680"/>
              <a:gd name="connsiteX10" fmla="*/ 463977 w 504826"/>
              <a:gd name="connsiteY10" fmla="*/ 377352 h 396680"/>
              <a:gd name="connsiteX11" fmla="*/ 465245 w 504826"/>
              <a:gd name="connsiteY11" fmla="*/ 378761 h 396680"/>
              <a:gd name="connsiteX12" fmla="*/ 466373 w 504826"/>
              <a:gd name="connsiteY12" fmla="*/ 380169 h 396680"/>
              <a:gd name="connsiteX13" fmla="*/ 467359 w 504826"/>
              <a:gd name="connsiteY13" fmla="*/ 381718 h 396680"/>
              <a:gd name="connsiteX14" fmla="*/ 468063 w 504826"/>
              <a:gd name="connsiteY14" fmla="*/ 383127 h 396680"/>
              <a:gd name="connsiteX15" fmla="*/ 468625 w 504826"/>
              <a:gd name="connsiteY15" fmla="*/ 384817 h 396680"/>
              <a:gd name="connsiteX16" fmla="*/ 468767 w 504826"/>
              <a:gd name="connsiteY16" fmla="*/ 386648 h 396680"/>
              <a:gd name="connsiteX17" fmla="*/ 468485 w 504826"/>
              <a:gd name="connsiteY17" fmla="*/ 388479 h 396680"/>
              <a:gd name="connsiteX18" fmla="*/ 464823 w 504826"/>
              <a:gd name="connsiteY18" fmla="*/ 394677 h 396680"/>
              <a:gd name="connsiteX19" fmla="*/ 458625 w 504826"/>
              <a:gd name="connsiteY19" fmla="*/ 396649 h 396680"/>
              <a:gd name="connsiteX20" fmla="*/ 434398 w 504826"/>
              <a:gd name="connsiteY20" fmla="*/ 392142 h 396680"/>
              <a:gd name="connsiteX21" fmla="*/ 356083 w 504826"/>
              <a:gd name="connsiteY21" fmla="*/ 356083 h 396680"/>
              <a:gd name="connsiteX22" fmla="*/ 306502 w 504826"/>
              <a:gd name="connsiteY22" fmla="*/ 360590 h 396680"/>
              <a:gd name="connsiteX23" fmla="*/ 173535 w 504826"/>
              <a:gd name="connsiteY23" fmla="*/ 323404 h 396680"/>
              <a:gd name="connsiteX24" fmla="*/ 198325 w 504826"/>
              <a:gd name="connsiteY24" fmla="*/ 324531 h 396680"/>
              <a:gd name="connsiteX25" fmla="*/ 285373 w 504826"/>
              <a:gd name="connsiteY25" fmla="*/ 311854 h 396680"/>
              <a:gd name="connsiteX26" fmla="*/ 359745 w 504826"/>
              <a:gd name="connsiteY26" fmla="*/ 275514 h 396680"/>
              <a:gd name="connsiteX27" fmla="*/ 413833 w 504826"/>
              <a:gd name="connsiteY27" fmla="*/ 215791 h 396680"/>
              <a:gd name="connsiteX28" fmla="*/ 432708 w 504826"/>
              <a:gd name="connsiteY28" fmla="*/ 144237 h 396680"/>
              <a:gd name="connsiteX29" fmla="*/ 426228 w 504826"/>
              <a:gd name="connsiteY29" fmla="*/ 101417 h 396680"/>
              <a:gd name="connsiteX30" fmla="*/ 198324 w 504826"/>
              <a:gd name="connsiteY30" fmla="*/ 0 h 396680"/>
              <a:gd name="connsiteX31" fmla="*/ 297908 w 504826"/>
              <a:gd name="connsiteY31" fmla="*/ 19297 h 396680"/>
              <a:gd name="connsiteX32" fmla="*/ 370168 w 504826"/>
              <a:gd name="connsiteY32" fmla="*/ 71836 h 396680"/>
              <a:gd name="connsiteX33" fmla="*/ 396648 w 504826"/>
              <a:gd name="connsiteY33" fmla="*/ 144236 h 396680"/>
              <a:gd name="connsiteX34" fmla="*/ 370168 w 504826"/>
              <a:gd name="connsiteY34" fmla="*/ 216635 h 396680"/>
              <a:gd name="connsiteX35" fmla="*/ 297908 w 504826"/>
              <a:gd name="connsiteY35" fmla="*/ 269174 h 396680"/>
              <a:gd name="connsiteX36" fmla="*/ 198324 w 504826"/>
              <a:gd name="connsiteY36" fmla="*/ 288471 h 396680"/>
              <a:gd name="connsiteX37" fmla="*/ 148743 w 504826"/>
              <a:gd name="connsiteY37" fmla="*/ 283964 h 396680"/>
              <a:gd name="connsiteX38" fmla="*/ 70428 w 504826"/>
              <a:gd name="connsiteY38" fmla="*/ 320023 h 396680"/>
              <a:gd name="connsiteX39" fmla="*/ 46201 w 504826"/>
              <a:gd name="connsiteY39" fmla="*/ 324530 h 396680"/>
              <a:gd name="connsiteX40" fmla="*/ 45355 w 504826"/>
              <a:gd name="connsiteY40" fmla="*/ 324530 h 396680"/>
              <a:gd name="connsiteX41" fmla="*/ 39580 w 504826"/>
              <a:gd name="connsiteY41" fmla="*/ 322277 h 396680"/>
              <a:gd name="connsiteX42" fmla="*/ 36341 w 504826"/>
              <a:gd name="connsiteY42" fmla="*/ 316361 h 396680"/>
              <a:gd name="connsiteX43" fmla="*/ 36059 w 504826"/>
              <a:gd name="connsiteY43" fmla="*/ 314530 h 396680"/>
              <a:gd name="connsiteX44" fmla="*/ 36200 w 504826"/>
              <a:gd name="connsiteY44" fmla="*/ 312698 h 396680"/>
              <a:gd name="connsiteX45" fmla="*/ 36763 w 504826"/>
              <a:gd name="connsiteY45" fmla="*/ 311008 h 396680"/>
              <a:gd name="connsiteX46" fmla="*/ 37467 w 504826"/>
              <a:gd name="connsiteY46" fmla="*/ 309600 h 396680"/>
              <a:gd name="connsiteX47" fmla="*/ 38453 w 504826"/>
              <a:gd name="connsiteY47" fmla="*/ 308050 h 396680"/>
              <a:gd name="connsiteX48" fmla="*/ 39580 w 504826"/>
              <a:gd name="connsiteY48" fmla="*/ 306642 h 396680"/>
              <a:gd name="connsiteX49" fmla="*/ 40848 w 504826"/>
              <a:gd name="connsiteY49" fmla="*/ 305233 h 396680"/>
              <a:gd name="connsiteX50" fmla="*/ 41975 w 504826"/>
              <a:gd name="connsiteY50" fmla="*/ 303965 h 396680"/>
              <a:gd name="connsiteX51" fmla="*/ 48454 w 504826"/>
              <a:gd name="connsiteY51" fmla="*/ 296923 h 396680"/>
              <a:gd name="connsiteX52" fmla="*/ 55779 w 504826"/>
              <a:gd name="connsiteY52" fmla="*/ 288612 h 396680"/>
              <a:gd name="connsiteX53" fmla="*/ 62117 w 504826"/>
              <a:gd name="connsiteY53" fmla="*/ 280443 h 396680"/>
              <a:gd name="connsiteX54" fmla="*/ 69160 w 504826"/>
              <a:gd name="connsiteY54" fmla="*/ 269597 h 396680"/>
              <a:gd name="connsiteX55" fmla="*/ 74935 w 504826"/>
              <a:gd name="connsiteY55" fmla="*/ 257202 h 396680"/>
              <a:gd name="connsiteX56" fmla="*/ 20001 w 504826"/>
              <a:gd name="connsiteY56" fmla="*/ 207339 h 396680"/>
              <a:gd name="connsiteX57" fmla="*/ 0 w 504826"/>
              <a:gd name="connsiteY57" fmla="*/ 144236 h 396680"/>
              <a:gd name="connsiteX58" fmla="*/ 26481 w 504826"/>
              <a:gd name="connsiteY58" fmla="*/ 71836 h 396680"/>
              <a:gd name="connsiteX59" fmla="*/ 98739 w 504826"/>
              <a:gd name="connsiteY59" fmla="*/ 19297 h 396680"/>
              <a:gd name="connsiteX60" fmla="*/ 198324 w 504826"/>
              <a:gd name="connsiteY60" fmla="*/ 0 h 3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4826" h="396680">
                <a:moveTo>
                  <a:pt x="426228" y="101417"/>
                </a:moveTo>
                <a:cubicBezTo>
                  <a:pt x="450456" y="114751"/>
                  <a:pt x="469611" y="131466"/>
                  <a:pt x="483697" y="151561"/>
                </a:cubicBezTo>
                <a:cubicBezTo>
                  <a:pt x="497783" y="171656"/>
                  <a:pt x="504826" y="193254"/>
                  <a:pt x="504826" y="216354"/>
                </a:cubicBezTo>
                <a:cubicBezTo>
                  <a:pt x="504826" y="238891"/>
                  <a:pt x="498159" y="259973"/>
                  <a:pt x="484824" y="279598"/>
                </a:cubicBezTo>
                <a:cubicBezTo>
                  <a:pt x="471490" y="299224"/>
                  <a:pt x="453179" y="315798"/>
                  <a:pt x="429891" y="329320"/>
                </a:cubicBezTo>
                <a:cubicBezTo>
                  <a:pt x="431769" y="333828"/>
                  <a:pt x="433694" y="337960"/>
                  <a:pt x="435666" y="341716"/>
                </a:cubicBezTo>
                <a:cubicBezTo>
                  <a:pt x="437638" y="345472"/>
                  <a:pt x="439985" y="349087"/>
                  <a:pt x="442709" y="352561"/>
                </a:cubicBezTo>
                <a:cubicBezTo>
                  <a:pt x="445431" y="356036"/>
                  <a:pt x="447545" y="358759"/>
                  <a:pt x="449047" y="360731"/>
                </a:cubicBezTo>
                <a:cubicBezTo>
                  <a:pt x="450549" y="362703"/>
                  <a:pt x="452991" y="365473"/>
                  <a:pt x="456371" y="369042"/>
                </a:cubicBezTo>
                <a:cubicBezTo>
                  <a:pt x="459752" y="372610"/>
                  <a:pt x="461911" y="374958"/>
                  <a:pt x="462851" y="376084"/>
                </a:cubicBezTo>
                <a:cubicBezTo>
                  <a:pt x="463038" y="376272"/>
                  <a:pt x="463415" y="376695"/>
                  <a:pt x="463977" y="377352"/>
                </a:cubicBezTo>
                <a:cubicBezTo>
                  <a:pt x="464541" y="378010"/>
                  <a:pt x="464963" y="378479"/>
                  <a:pt x="465245" y="378761"/>
                </a:cubicBezTo>
                <a:cubicBezTo>
                  <a:pt x="465527" y="379042"/>
                  <a:pt x="465903" y="379512"/>
                  <a:pt x="466373" y="380169"/>
                </a:cubicBezTo>
                <a:cubicBezTo>
                  <a:pt x="466841" y="380827"/>
                  <a:pt x="467171" y="381343"/>
                  <a:pt x="467359" y="381718"/>
                </a:cubicBezTo>
                <a:cubicBezTo>
                  <a:pt x="467546" y="382094"/>
                  <a:pt x="467781" y="382564"/>
                  <a:pt x="468063" y="383127"/>
                </a:cubicBezTo>
                <a:cubicBezTo>
                  <a:pt x="468345" y="383690"/>
                  <a:pt x="468532" y="384254"/>
                  <a:pt x="468625" y="384817"/>
                </a:cubicBezTo>
                <a:cubicBezTo>
                  <a:pt x="468720" y="385381"/>
                  <a:pt x="468767" y="385991"/>
                  <a:pt x="468767" y="386648"/>
                </a:cubicBezTo>
                <a:cubicBezTo>
                  <a:pt x="468767" y="387306"/>
                  <a:pt x="468673" y="387916"/>
                  <a:pt x="468485" y="388479"/>
                </a:cubicBezTo>
                <a:cubicBezTo>
                  <a:pt x="467921" y="391109"/>
                  <a:pt x="466701" y="393175"/>
                  <a:pt x="464823" y="394677"/>
                </a:cubicBezTo>
                <a:cubicBezTo>
                  <a:pt x="462945" y="396180"/>
                  <a:pt x="460879" y="396837"/>
                  <a:pt x="458625" y="396649"/>
                </a:cubicBezTo>
                <a:cubicBezTo>
                  <a:pt x="449235" y="395334"/>
                  <a:pt x="441159" y="393832"/>
                  <a:pt x="434398" y="392142"/>
                </a:cubicBezTo>
                <a:cubicBezTo>
                  <a:pt x="405476" y="384629"/>
                  <a:pt x="379371" y="372610"/>
                  <a:pt x="356083" y="356083"/>
                </a:cubicBezTo>
                <a:cubicBezTo>
                  <a:pt x="339180" y="359088"/>
                  <a:pt x="322653" y="360590"/>
                  <a:pt x="306502" y="360590"/>
                </a:cubicBezTo>
                <a:cubicBezTo>
                  <a:pt x="255606" y="360590"/>
                  <a:pt x="211283" y="348195"/>
                  <a:pt x="173535" y="323404"/>
                </a:cubicBezTo>
                <a:cubicBezTo>
                  <a:pt x="184427" y="324156"/>
                  <a:pt x="192691" y="324531"/>
                  <a:pt x="198325" y="324531"/>
                </a:cubicBezTo>
                <a:cubicBezTo>
                  <a:pt x="228562" y="324531"/>
                  <a:pt x="257578" y="320306"/>
                  <a:pt x="285373" y="311854"/>
                </a:cubicBezTo>
                <a:cubicBezTo>
                  <a:pt x="313169" y="303403"/>
                  <a:pt x="337959" y="291290"/>
                  <a:pt x="359745" y="275514"/>
                </a:cubicBezTo>
                <a:cubicBezTo>
                  <a:pt x="383221" y="258235"/>
                  <a:pt x="401250" y="238328"/>
                  <a:pt x="413833" y="215791"/>
                </a:cubicBezTo>
                <a:cubicBezTo>
                  <a:pt x="426416" y="193254"/>
                  <a:pt x="432708" y="169403"/>
                  <a:pt x="432708" y="144237"/>
                </a:cubicBezTo>
                <a:cubicBezTo>
                  <a:pt x="432708" y="129776"/>
                  <a:pt x="430549" y="115502"/>
                  <a:pt x="426228" y="101417"/>
                </a:cubicBezTo>
                <a:close/>
                <a:moveTo>
                  <a:pt x="198324" y="0"/>
                </a:moveTo>
                <a:cubicBezTo>
                  <a:pt x="234196" y="0"/>
                  <a:pt x="267390" y="6432"/>
                  <a:pt x="297908" y="19297"/>
                </a:cubicBezTo>
                <a:cubicBezTo>
                  <a:pt x="328428" y="32162"/>
                  <a:pt x="352514" y="49675"/>
                  <a:pt x="370168" y="71836"/>
                </a:cubicBezTo>
                <a:cubicBezTo>
                  <a:pt x="387821" y="93997"/>
                  <a:pt x="396648" y="118130"/>
                  <a:pt x="396648" y="144236"/>
                </a:cubicBezTo>
                <a:cubicBezTo>
                  <a:pt x="396648" y="170341"/>
                  <a:pt x="387821" y="194474"/>
                  <a:pt x="370168" y="216635"/>
                </a:cubicBezTo>
                <a:cubicBezTo>
                  <a:pt x="352514" y="238796"/>
                  <a:pt x="328428" y="256310"/>
                  <a:pt x="297908" y="269174"/>
                </a:cubicBezTo>
                <a:cubicBezTo>
                  <a:pt x="267390" y="282039"/>
                  <a:pt x="234196" y="288471"/>
                  <a:pt x="198324" y="288471"/>
                </a:cubicBezTo>
                <a:cubicBezTo>
                  <a:pt x="182173" y="288471"/>
                  <a:pt x="165646" y="286969"/>
                  <a:pt x="148743" y="283964"/>
                </a:cubicBezTo>
                <a:cubicBezTo>
                  <a:pt x="125455" y="300491"/>
                  <a:pt x="99350" y="312511"/>
                  <a:pt x="70428" y="320023"/>
                </a:cubicBezTo>
                <a:cubicBezTo>
                  <a:pt x="63666" y="321713"/>
                  <a:pt x="55591" y="323216"/>
                  <a:pt x="46201" y="324530"/>
                </a:cubicBezTo>
                <a:lnTo>
                  <a:pt x="45355" y="324530"/>
                </a:lnTo>
                <a:cubicBezTo>
                  <a:pt x="43289" y="324530"/>
                  <a:pt x="41364" y="323779"/>
                  <a:pt x="39580" y="322277"/>
                </a:cubicBezTo>
                <a:cubicBezTo>
                  <a:pt x="37796" y="320774"/>
                  <a:pt x="36716" y="318802"/>
                  <a:pt x="36341" y="316361"/>
                </a:cubicBezTo>
                <a:cubicBezTo>
                  <a:pt x="36153" y="315797"/>
                  <a:pt x="36059" y="315187"/>
                  <a:pt x="36059" y="314530"/>
                </a:cubicBezTo>
                <a:cubicBezTo>
                  <a:pt x="36059" y="313872"/>
                  <a:pt x="36105" y="313262"/>
                  <a:pt x="36200" y="312698"/>
                </a:cubicBezTo>
                <a:cubicBezTo>
                  <a:pt x="36294" y="312135"/>
                  <a:pt x="36482" y="311571"/>
                  <a:pt x="36763" y="311008"/>
                </a:cubicBezTo>
                <a:cubicBezTo>
                  <a:pt x="37045" y="310445"/>
                  <a:pt x="37280" y="309975"/>
                  <a:pt x="37467" y="309600"/>
                </a:cubicBezTo>
                <a:cubicBezTo>
                  <a:pt x="37655" y="309224"/>
                  <a:pt x="37984" y="308707"/>
                  <a:pt x="38453" y="308050"/>
                </a:cubicBezTo>
                <a:cubicBezTo>
                  <a:pt x="38923" y="307393"/>
                  <a:pt x="39299" y="306923"/>
                  <a:pt x="39580" y="306642"/>
                </a:cubicBezTo>
                <a:cubicBezTo>
                  <a:pt x="39862" y="306360"/>
                  <a:pt x="40285" y="305890"/>
                  <a:pt x="40848" y="305233"/>
                </a:cubicBezTo>
                <a:cubicBezTo>
                  <a:pt x="41411" y="304576"/>
                  <a:pt x="41787" y="304153"/>
                  <a:pt x="41975" y="303965"/>
                </a:cubicBezTo>
                <a:cubicBezTo>
                  <a:pt x="42914" y="302839"/>
                  <a:pt x="45073" y="300491"/>
                  <a:pt x="48454" y="296923"/>
                </a:cubicBezTo>
                <a:cubicBezTo>
                  <a:pt x="51835" y="293354"/>
                  <a:pt x="54276" y="290584"/>
                  <a:pt x="55779" y="288612"/>
                </a:cubicBezTo>
                <a:cubicBezTo>
                  <a:pt x="57281" y="286640"/>
                  <a:pt x="59394" y="283917"/>
                  <a:pt x="62117" y="280443"/>
                </a:cubicBezTo>
                <a:cubicBezTo>
                  <a:pt x="64840" y="276968"/>
                  <a:pt x="67188" y="273353"/>
                  <a:pt x="69160" y="269597"/>
                </a:cubicBezTo>
                <a:cubicBezTo>
                  <a:pt x="71132" y="265840"/>
                  <a:pt x="73057" y="261709"/>
                  <a:pt x="74935" y="257202"/>
                </a:cubicBezTo>
                <a:cubicBezTo>
                  <a:pt x="51647" y="243680"/>
                  <a:pt x="33336" y="227058"/>
                  <a:pt x="20001" y="207339"/>
                </a:cubicBezTo>
                <a:cubicBezTo>
                  <a:pt x="6667" y="187619"/>
                  <a:pt x="0" y="166585"/>
                  <a:pt x="0" y="144236"/>
                </a:cubicBezTo>
                <a:cubicBezTo>
                  <a:pt x="0" y="118130"/>
                  <a:pt x="8827" y="93997"/>
                  <a:pt x="26481" y="71836"/>
                </a:cubicBezTo>
                <a:cubicBezTo>
                  <a:pt x="44135" y="49675"/>
                  <a:pt x="68221" y="32162"/>
                  <a:pt x="98739" y="19297"/>
                </a:cubicBezTo>
                <a:cubicBezTo>
                  <a:pt x="129258" y="6432"/>
                  <a:pt x="162453" y="0"/>
                  <a:pt x="1983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4" name="Freeform 309"/>
          <p:cNvSpPr/>
          <p:nvPr/>
        </p:nvSpPr>
        <p:spPr>
          <a:xfrm>
            <a:off x="7321631" y="3150779"/>
            <a:ext cx="415763" cy="352088"/>
          </a:xfrm>
          <a:custGeom>
            <a:avLst/>
            <a:gdLst>
              <a:gd name="connsiteX0" fmla="*/ 396649 w 468766"/>
              <a:gd name="connsiteY0" fmla="*/ 324530 h 396648"/>
              <a:gd name="connsiteX1" fmla="*/ 422003 w 468766"/>
              <a:gd name="connsiteY1" fmla="*/ 335235 h 396648"/>
              <a:gd name="connsiteX2" fmla="*/ 432708 w 468766"/>
              <a:gd name="connsiteY2" fmla="*/ 360589 h 396648"/>
              <a:gd name="connsiteX3" fmla="*/ 422003 w 468766"/>
              <a:gd name="connsiteY3" fmla="*/ 385943 h 396648"/>
              <a:gd name="connsiteX4" fmla="*/ 396649 w 468766"/>
              <a:gd name="connsiteY4" fmla="*/ 396648 h 396648"/>
              <a:gd name="connsiteX5" fmla="*/ 371295 w 468766"/>
              <a:gd name="connsiteY5" fmla="*/ 385943 h 396648"/>
              <a:gd name="connsiteX6" fmla="*/ 360591 w 468766"/>
              <a:gd name="connsiteY6" fmla="*/ 360589 h 396648"/>
              <a:gd name="connsiteX7" fmla="*/ 371295 w 468766"/>
              <a:gd name="connsiteY7" fmla="*/ 335235 h 396648"/>
              <a:gd name="connsiteX8" fmla="*/ 396649 w 468766"/>
              <a:gd name="connsiteY8" fmla="*/ 324530 h 396648"/>
              <a:gd name="connsiteX9" fmla="*/ 144236 w 468766"/>
              <a:gd name="connsiteY9" fmla="*/ 324530 h 396648"/>
              <a:gd name="connsiteX10" fmla="*/ 169590 w 468766"/>
              <a:gd name="connsiteY10" fmla="*/ 335235 h 396648"/>
              <a:gd name="connsiteX11" fmla="*/ 180295 w 468766"/>
              <a:gd name="connsiteY11" fmla="*/ 360589 h 396648"/>
              <a:gd name="connsiteX12" fmla="*/ 169590 w 468766"/>
              <a:gd name="connsiteY12" fmla="*/ 385943 h 396648"/>
              <a:gd name="connsiteX13" fmla="*/ 144236 w 468766"/>
              <a:gd name="connsiteY13" fmla="*/ 396648 h 396648"/>
              <a:gd name="connsiteX14" fmla="*/ 118882 w 468766"/>
              <a:gd name="connsiteY14" fmla="*/ 385943 h 396648"/>
              <a:gd name="connsiteX15" fmla="*/ 108177 w 468766"/>
              <a:gd name="connsiteY15" fmla="*/ 360589 h 396648"/>
              <a:gd name="connsiteX16" fmla="*/ 118882 w 468766"/>
              <a:gd name="connsiteY16" fmla="*/ 335235 h 396648"/>
              <a:gd name="connsiteX17" fmla="*/ 144236 w 468766"/>
              <a:gd name="connsiteY17" fmla="*/ 324530 h 396648"/>
              <a:gd name="connsiteX18" fmla="*/ 18030 w 468766"/>
              <a:gd name="connsiteY18" fmla="*/ 0 h 396648"/>
              <a:gd name="connsiteX19" fmla="*/ 90148 w 468766"/>
              <a:gd name="connsiteY19" fmla="*/ 0 h 396648"/>
              <a:gd name="connsiteX20" fmla="*/ 98176 w 468766"/>
              <a:gd name="connsiteY20" fmla="*/ 1831 h 396648"/>
              <a:gd name="connsiteX21" fmla="*/ 103670 w 468766"/>
              <a:gd name="connsiteY21" fmla="*/ 6198 h 396648"/>
              <a:gd name="connsiteX22" fmla="*/ 107332 w 468766"/>
              <a:gd name="connsiteY22" fmla="*/ 13100 h 396648"/>
              <a:gd name="connsiteX23" fmla="*/ 109586 w 468766"/>
              <a:gd name="connsiteY23" fmla="*/ 20424 h 396648"/>
              <a:gd name="connsiteX24" fmla="*/ 111135 w 468766"/>
              <a:gd name="connsiteY24" fmla="*/ 28734 h 396648"/>
              <a:gd name="connsiteX25" fmla="*/ 112403 w 468766"/>
              <a:gd name="connsiteY25" fmla="*/ 36059 h 396648"/>
              <a:gd name="connsiteX26" fmla="*/ 450737 w 468766"/>
              <a:gd name="connsiteY26" fmla="*/ 36059 h 396648"/>
              <a:gd name="connsiteX27" fmla="*/ 463414 w 468766"/>
              <a:gd name="connsiteY27" fmla="*/ 41411 h 396648"/>
              <a:gd name="connsiteX28" fmla="*/ 468766 w 468766"/>
              <a:gd name="connsiteY28" fmla="*/ 54088 h 396648"/>
              <a:gd name="connsiteX29" fmla="*/ 468766 w 468766"/>
              <a:gd name="connsiteY29" fmla="*/ 198324 h 396648"/>
              <a:gd name="connsiteX30" fmla="*/ 464118 w 468766"/>
              <a:gd name="connsiteY30" fmla="*/ 210297 h 396648"/>
              <a:gd name="connsiteX31" fmla="*/ 452709 w 468766"/>
              <a:gd name="connsiteY31" fmla="*/ 216353 h 396648"/>
              <a:gd name="connsiteX32" fmla="*/ 158603 w 468766"/>
              <a:gd name="connsiteY32" fmla="*/ 250722 h 396648"/>
              <a:gd name="connsiteX33" fmla="*/ 162265 w 468766"/>
              <a:gd name="connsiteY33" fmla="*/ 270442 h 396648"/>
              <a:gd name="connsiteX34" fmla="*/ 155504 w 468766"/>
              <a:gd name="connsiteY34" fmla="*/ 288471 h 396648"/>
              <a:gd name="connsiteX35" fmla="*/ 414678 w 468766"/>
              <a:gd name="connsiteY35" fmla="*/ 288471 h 396648"/>
              <a:gd name="connsiteX36" fmla="*/ 427355 w 468766"/>
              <a:gd name="connsiteY36" fmla="*/ 293824 h 396648"/>
              <a:gd name="connsiteX37" fmla="*/ 432707 w 468766"/>
              <a:gd name="connsiteY37" fmla="*/ 306501 h 396648"/>
              <a:gd name="connsiteX38" fmla="*/ 427355 w 468766"/>
              <a:gd name="connsiteY38" fmla="*/ 319178 h 396648"/>
              <a:gd name="connsiteX39" fmla="*/ 414678 w 468766"/>
              <a:gd name="connsiteY39" fmla="*/ 324530 h 396648"/>
              <a:gd name="connsiteX40" fmla="*/ 396649 w 468766"/>
              <a:gd name="connsiteY40" fmla="*/ 324530 h 396648"/>
              <a:gd name="connsiteX41" fmla="*/ 396648 w 468766"/>
              <a:gd name="connsiteY41" fmla="*/ 324530 h 396648"/>
              <a:gd name="connsiteX42" fmla="*/ 144236 w 468766"/>
              <a:gd name="connsiteY42" fmla="*/ 324530 h 396648"/>
              <a:gd name="connsiteX43" fmla="*/ 126206 w 468766"/>
              <a:gd name="connsiteY43" fmla="*/ 324530 h 396648"/>
              <a:gd name="connsiteX44" fmla="*/ 113530 w 468766"/>
              <a:gd name="connsiteY44" fmla="*/ 319178 h 396648"/>
              <a:gd name="connsiteX45" fmla="*/ 108177 w 468766"/>
              <a:gd name="connsiteY45" fmla="*/ 306501 h 396648"/>
              <a:gd name="connsiteX46" fmla="*/ 110431 w 468766"/>
              <a:gd name="connsiteY46" fmla="*/ 297627 h 396648"/>
              <a:gd name="connsiteX47" fmla="*/ 114938 w 468766"/>
              <a:gd name="connsiteY47" fmla="*/ 287485 h 396648"/>
              <a:gd name="connsiteX48" fmla="*/ 120995 w 468766"/>
              <a:gd name="connsiteY48" fmla="*/ 276217 h 396648"/>
              <a:gd name="connsiteX49" fmla="*/ 125361 w 468766"/>
              <a:gd name="connsiteY49" fmla="*/ 267907 h 396648"/>
              <a:gd name="connsiteX50" fmla="*/ 75499 w 468766"/>
              <a:gd name="connsiteY50" fmla="*/ 36059 h 396648"/>
              <a:gd name="connsiteX51" fmla="*/ 18030 w 468766"/>
              <a:gd name="connsiteY51" fmla="*/ 36059 h 396648"/>
              <a:gd name="connsiteX52" fmla="*/ 5353 w 468766"/>
              <a:gd name="connsiteY52" fmla="*/ 30706 h 396648"/>
              <a:gd name="connsiteX53" fmla="*/ 0 w 468766"/>
              <a:gd name="connsiteY53" fmla="*/ 18030 h 396648"/>
              <a:gd name="connsiteX54" fmla="*/ 5353 w 468766"/>
              <a:gd name="connsiteY54" fmla="*/ 5352 h 396648"/>
              <a:gd name="connsiteX55" fmla="*/ 18030 w 468766"/>
              <a:gd name="connsiteY55" fmla="*/ 0 h 39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68766" h="396648">
                <a:moveTo>
                  <a:pt x="396649" y="324530"/>
                </a:moveTo>
                <a:cubicBezTo>
                  <a:pt x="406415" y="324530"/>
                  <a:pt x="414867" y="328099"/>
                  <a:pt x="422003" y="335235"/>
                </a:cubicBezTo>
                <a:cubicBezTo>
                  <a:pt x="429140" y="342372"/>
                  <a:pt x="432708" y="350823"/>
                  <a:pt x="432708" y="360589"/>
                </a:cubicBezTo>
                <a:cubicBezTo>
                  <a:pt x="432708" y="370355"/>
                  <a:pt x="429140" y="378806"/>
                  <a:pt x="422003" y="385943"/>
                </a:cubicBezTo>
                <a:cubicBezTo>
                  <a:pt x="414867" y="393080"/>
                  <a:pt x="406415" y="396648"/>
                  <a:pt x="396649" y="396648"/>
                </a:cubicBezTo>
                <a:cubicBezTo>
                  <a:pt x="386884" y="396648"/>
                  <a:pt x="378432" y="393080"/>
                  <a:pt x="371295" y="385943"/>
                </a:cubicBezTo>
                <a:cubicBezTo>
                  <a:pt x="364159" y="378806"/>
                  <a:pt x="360591" y="370355"/>
                  <a:pt x="360591" y="360589"/>
                </a:cubicBezTo>
                <a:cubicBezTo>
                  <a:pt x="360591" y="350823"/>
                  <a:pt x="364159" y="342372"/>
                  <a:pt x="371295" y="335235"/>
                </a:cubicBezTo>
                <a:cubicBezTo>
                  <a:pt x="378432" y="328099"/>
                  <a:pt x="386884" y="324530"/>
                  <a:pt x="396649" y="324530"/>
                </a:cubicBezTo>
                <a:close/>
                <a:moveTo>
                  <a:pt x="144236" y="324530"/>
                </a:moveTo>
                <a:cubicBezTo>
                  <a:pt x="154002" y="324530"/>
                  <a:pt x="162453" y="328099"/>
                  <a:pt x="169590" y="335235"/>
                </a:cubicBezTo>
                <a:cubicBezTo>
                  <a:pt x="176727" y="342372"/>
                  <a:pt x="180295" y="350823"/>
                  <a:pt x="180295" y="360589"/>
                </a:cubicBezTo>
                <a:cubicBezTo>
                  <a:pt x="180295" y="370355"/>
                  <a:pt x="176727" y="378806"/>
                  <a:pt x="169590" y="385943"/>
                </a:cubicBezTo>
                <a:cubicBezTo>
                  <a:pt x="162453" y="393080"/>
                  <a:pt x="154002" y="396648"/>
                  <a:pt x="144236" y="396648"/>
                </a:cubicBezTo>
                <a:cubicBezTo>
                  <a:pt x="134470" y="396648"/>
                  <a:pt x="126019" y="393080"/>
                  <a:pt x="118882" y="385943"/>
                </a:cubicBezTo>
                <a:cubicBezTo>
                  <a:pt x="111745" y="378806"/>
                  <a:pt x="108177" y="370355"/>
                  <a:pt x="108177" y="360589"/>
                </a:cubicBezTo>
                <a:cubicBezTo>
                  <a:pt x="108177" y="350823"/>
                  <a:pt x="111745" y="342372"/>
                  <a:pt x="118882" y="335235"/>
                </a:cubicBezTo>
                <a:cubicBezTo>
                  <a:pt x="126019" y="328099"/>
                  <a:pt x="134470" y="324530"/>
                  <a:pt x="144236" y="324530"/>
                </a:cubicBezTo>
                <a:close/>
                <a:moveTo>
                  <a:pt x="18030" y="0"/>
                </a:moveTo>
                <a:lnTo>
                  <a:pt x="90148" y="0"/>
                </a:lnTo>
                <a:cubicBezTo>
                  <a:pt x="93153" y="0"/>
                  <a:pt x="95829" y="610"/>
                  <a:pt x="98176" y="1831"/>
                </a:cubicBezTo>
                <a:cubicBezTo>
                  <a:pt x="100524" y="3052"/>
                  <a:pt x="102355" y="4507"/>
                  <a:pt x="103670" y="6198"/>
                </a:cubicBezTo>
                <a:cubicBezTo>
                  <a:pt x="104984" y="7888"/>
                  <a:pt x="106205" y="10189"/>
                  <a:pt x="107332" y="13100"/>
                </a:cubicBezTo>
                <a:cubicBezTo>
                  <a:pt x="108459" y="16010"/>
                  <a:pt x="109210" y="18452"/>
                  <a:pt x="109586" y="20424"/>
                </a:cubicBezTo>
                <a:cubicBezTo>
                  <a:pt x="109961" y="22396"/>
                  <a:pt x="110478" y="25166"/>
                  <a:pt x="111135" y="28734"/>
                </a:cubicBezTo>
                <a:cubicBezTo>
                  <a:pt x="111792" y="32303"/>
                  <a:pt x="112215" y="34744"/>
                  <a:pt x="112403" y="36059"/>
                </a:cubicBezTo>
                <a:lnTo>
                  <a:pt x="450737" y="36059"/>
                </a:lnTo>
                <a:cubicBezTo>
                  <a:pt x="455620" y="36059"/>
                  <a:pt x="459845" y="37843"/>
                  <a:pt x="463414" y="41411"/>
                </a:cubicBezTo>
                <a:cubicBezTo>
                  <a:pt x="466982" y="44980"/>
                  <a:pt x="468766" y="49205"/>
                  <a:pt x="468766" y="54088"/>
                </a:cubicBezTo>
                <a:lnTo>
                  <a:pt x="468766" y="198324"/>
                </a:lnTo>
                <a:cubicBezTo>
                  <a:pt x="468766" y="202831"/>
                  <a:pt x="467217" y="206822"/>
                  <a:pt x="464118" y="210297"/>
                </a:cubicBezTo>
                <a:cubicBezTo>
                  <a:pt x="461019" y="213771"/>
                  <a:pt x="457216" y="215790"/>
                  <a:pt x="452709" y="216353"/>
                </a:cubicBezTo>
                <a:lnTo>
                  <a:pt x="158603" y="250722"/>
                </a:lnTo>
                <a:cubicBezTo>
                  <a:pt x="161045" y="261991"/>
                  <a:pt x="162265" y="268564"/>
                  <a:pt x="162265" y="270442"/>
                </a:cubicBezTo>
                <a:cubicBezTo>
                  <a:pt x="162265" y="273447"/>
                  <a:pt x="160012" y="279457"/>
                  <a:pt x="155504" y="288471"/>
                </a:cubicBezTo>
                <a:lnTo>
                  <a:pt x="414678" y="288471"/>
                </a:lnTo>
                <a:cubicBezTo>
                  <a:pt x="419561" y="288471"/>
                  <a:pt x="423787" y="290255"/>
                  <a:pt x="427355" y="293824"/>
                </a:cubicBezTo>
                <a:cubicBezTo>
                  <a:pt x="430923" y="297392"/>
                  <a:pt x="432707" y="301618"/>
                  <a:pt x="432707" y="306501"/>
                </a:cubicBezTo>
                <a:cubicBezTo>
                  <a:pt x="432707" y="311384"/>
                  <a:pt x="430923" y="315609"/>
                  <a:pt x="427355" y="319178"/>
                </a:cubicBezTo>
                <a:cubicBezTo>
                  <a:pt x="423787" y="322746"/>
                  <a:pt x="419561" y="324530"/>
                  <a:pt x="414678" y="324530"/>
                </a:cubicBezTo>
                <a:lnTo>
                  <a:pt x="396649" y="324530"/>
                </a:lnTo>
                <a:lnTo>
                  <a:pt x="396648" y="324530"/>
                </a:lnTo>
                <a:lnTo>
                  <a:pt x="144236" y="324530"/>
                </a:lnTo>
                <a:lnTo>
                  <a:pt x="126206" y="324530"/>
                </a:lnTo>
                <a:cubicBezTo>
                  <a:pt x="121324" y="324530"/>
                  <a:pt x="117098" y="322746"/>
                  <a:pt x="113530" y="319178"/>
                </a:cubicBezTo>
                <a:cubicBezTo>
                  <a:pt x="109961" y="315609"/>
                  <a:pt x="108177" y="311384"/>
                  <a:pt x="108177" y="306501"/>
                </a:cubicBezTo>
                <a:cubicBezTo>
                  <a:pt x="108177" y="304435"/>
                  <a:pt x="108928" y="301477"/>
                  <a:pt x="110431" y="297627"/>
                </a:cubicBezTo>
                <a:cubicBezTo>
                  <a:pt x="111933" y="293777"/>
                  <a:pt x="113436" y="290397"/>
                  <a:pt x="114938" y="287485"/>
                </a:cubicBezTo>
                <a:cubicBezTo>
                  <a:pt x="116440" y="284574"/>
                  <a:pt x="118459" y="280818"/>
                  <a:pt x="120995" y="276217"/>
                </a:cubicBezTo>
                <a:cubicBezTo>
                  <a:pt x="123530" y="271616"/>
                  <a:pt x="124986" y="268846"/>
                  <a:pt x="125361" y="267907"/>
                </a:cubicBezTo>
                <a:lnTo>
                  <a:pt x="75499" y="36059"/>
                </a:lnTo>
                <a:lnTo>
                  <a:pt x="18030" y="36059"/>
                </a:lnTo>
                <a:cubicBezTo>
                  <a:pt x="13147" y="36059"/>
                  <a:pt x="8921" y="34275"/>
                  <a:pt x="5353" y="30706"/>
                </a:cubicBezTo>
                <a:cubicBezTo>
                  <a:pt x="1784" y="27138"/>
                  <a:pt x="0" y="22912"/>
                  <a:pt x="0" y="18030"/>
                </a:cubicBezTo>
                <a:cubicBezTo>
                  <a:pt x="0" y="13146"/>
                  <a:pt x="1784" y="8921"/>
                  <a:pt x="5353" y="5352"/>
                </a:cubicBezTo>
                <a:cubicBezTo>
                  <a:pt x="8921" y="1784"/>
                  <a:pt x="13147" y="0"/>
                  <a:pt x="1803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41945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Table with 4 Parts for PowerPoint</a:t>
            </a:r>
            <a:endParaRPr lang="en-US"/>
          </a:p>
        </p:txBody>
      </p:sp>
      <p:grpSp>
        <p:nvGrpSpPr>
          <p:cNvPr id="135" name="Group 134"/>
          <p:cNvGrpSpPr/>
          <p:nvPr/>
        </p:nvGrpSpPr>
        <p:grpSpPr>
          <a:xfrm>
            <a:off x="6543675" y="1420969"/>
            <a:ext cx="1971675" cy="4201234"/>
            <a:chOff x="497608" y="1388615"/>
            <a:chExt cx="3020291" cy="4669285"/>
          </a:xfrm>
        </p:grpSpPr>
        <p:sp>
          <p:nvSpPr>
            <p:cNvPr id="136" name="Rectangle 135"/>
            <p:cNvSpPr/>
            <p:nvPr/>
          </p:nvSpPr>
          <p:spPr>
            <a:xfrm>
              <a:off x="497608" y="1388615"/>
              <a:ext cx="3020291" cy="157018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7200"/>
                <a:t>04</a:t>
              </a: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497608" y="2958796"/>
              <a:ext cx="3020291" cy="29467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497608" y="5905500"/>
              <a:ext cx="3020291" cy="152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4572000" y="1420969"/>
            <a:ext cx="1971675" cy="4201234"/>
            <a:chOff x="497608" y="1388615"/>
            <a:chExt cx="3020291" cy="4669285"/>
          </a:xfrm>
          <a:effectLst/>
        </p:grpSpPr>
        <p:sp>
          <p:nvSpPr>
            <p:cNvPr id="140" name="Rectangle 139"/>
            <p:cNvSpPr/>
            <p:nvPr/>
          </p:nvSpPr>
          <p:spPr>
            <a:xfrm>
              <a:off x="497608" y="1388615"/>
              <a:ext cx="3020291" cy="157018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7200"/>
                <a:t>03</a:t>
              </a: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497608" y="2958796"/>
              <a:ext cx="3020291" cy="29467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497608" y="5905500"/>
              <a:ext cx="3020291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2600325" y="1420969"/>
            <a:ext cx="1971675" cy="4201234"/>
            <a:chOff x="497608" y="1388615"/>
            <a:chExt cx="3020291" cy="4669285"/>
          </a:xfrm>
          <a:effectLst/>
        </p:grpSpPr>
        <p:sp>
          <p:nvSpPr>
            <p:cNvPr id="144" name="Rectangle 143"/>
            <p:cNvSpPr/>
            <p:nvPr/>
          </p:nvSpPr>
          <p:spPr>
            <a:xfrm>
              <a:off x="497608" y="1388615"/>
              <a:ext cx="3020291" cy="157018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7200"/>
                <a:t>02</a:t>
              </a: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497608" y="2958796"/>
              <a:ext cx="3020291" cy="29467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497608" y="5905500"/>
              <a:ext cx="3020291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628650" y="1420969"/>
            <a:ext cx="1971675" cy="4201234"/>
            <a:chOff x="497608" y="1388615"/>
            <a:chExt cx="3020291" cy="4669285"/>
          </a:xfrm>
          <a:effectLst/>
        </p:grpSpPr>
        <p:sp>
          <p:nvSpPr>
            <p:cNvPr id="148" name="Rectangle 147"/>
            <p:cNvSpPr/>
            <p:nvPr/>
          </p:nvSpPr>
          <p:spPr>
            <a:xfrm>
              <a:off x="497608" y="1388615"/>
              <a:ext cx="3020291" cy="157018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7200"/>
                <a:t>01</a:t>
              </a: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497608" y="2958796"/>
              <a:ext cx="3020291" cy="29467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497608" y="5905500"/>
              <a:ext cx="3020291" cy="15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762000" y="3641604"/>
            <a:ext cx="1704975" cy="1564624"/>
            <a:chOff x="8274023" y="1113604"/>
            <a:chExt cx="2937088" cy="1738936"/>
          </a:xfrm>
        </p:grpSpPr>
        <p:sp>
          <p:nvSpPr>
            <p:cNvPr id="152" name="TextBox 151"/>
            <p:cNvSpPr txBox="1"/>
            <p:nvPr/>
          </p:nvSpPr>
          <p:spPr>
            <a:xfrm>
              <a:off x="8274023" y="111360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8281818" y="1652212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2733675" y="3641604"/>
            <a:ext cx="1704975" cy="1564624"/>
            <a:chOff x="8274023" y="1113604"/>
            <a:chExt cx="2937088" cy="1738936"/>
          </a:xfrm>
        </p:grpSpPr>
        <p:sp>
          <p:nvSpPr>
            <p:cNvPr id="155" name="TextBox 154"/>
            <p:cNvSpPr txBox="1"/>
            <p:nvPr/>
          </p:nvSpPr>
          <p:spPr>
            <a:xfrm>
              <a:off x="8274023" y="111360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8281818" y="1652212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4705350" y="3641604"/>
            <a:ext cx="1704975" cy="1564624"/>
            <a:chOff x="8274023" y="1113604"/>
            <a:chExt cx="2937088" cy="1738936"/>
          </a:xfrm>
        </p:grpSpPr>
        <p:sp>
          <p:nvSpPr>
            <p:cNvPr id="158" name="TextBox 157"/>
            <p:cNvSpPr txBox="1"/>
            <p:nvPr/>
          </p:nvSpPr>
          <p:spPr>
            <a:xfrm>
              <a:off x="8274023" y="111360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8281818" y="1652212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6677025" y="3641604"/>
            <a:ext cx="1704975" cy="1564624"/>
            <a:chOff x="8274023" y="1113604"/>
            <a:chExt cx="2937088" cy="1738936"/>
          </a:xfrm>
        </p:grpSpPr>
        <p:sp>
          <p:nvSpPr>
            <p:cNvPr id="161" name="TextBox 160"/>
            <p:cNvSpPr txBox="1"/>
            <p:nvPr/>
          </p:nvSpPr>
          <p:spPr>
            <a:xfrm>
              <a:off x="8274023" y="111360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8281818" y="1652212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2600325" y="1420969"/>
            <a:ext cx="133350" cy="4201234"/>
            <a:chOff x="3467100" y="1310676"/>
            <a:chExt cx="177800" cy="4669285"/>
          </a:xfrm>
        </p:grpSpPr>
        <p:sp>
          <p:nvSpPr>
            <p:cNvPr id="164" name="Rectangle 163"/>
            <p:cNvSpPr/>
            <p:nvPr/>
          </p:nvSpPr>
          <p:spPr>
            <a:xfrm flipH="1">
              <a:off x="3467100" y="2880857"/>
              <a:ext cx="177800" cy="2946704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tx1">
                    <a:lumMod val="50000"/>
                    <a:lumOff val="50000"/>
                    <a:alpha val="74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65" name="Rectangle 164"/>
            <p:cNvSpPr/>
            <p:nvPr/>
          </p:nvSpPr>
          <p:spPr>
            <a:xfrm flipH="1">
              <a:off x="3467100" y="1310676"/>
              <a:ext cx="177800" cy="1570181"/>
            </a:xfrm>
            <a:prstGeom prst="rect">
              <a:avLst/>
            </a:prstGeom>
            <a:gradFill flip="none" rotWithShape="1">
              <a:gsLst>
                <a:gs pos="100000">
                  <a:schemeClr val="accent3">
                    <a:alpha val="46000"/>
                  </a:schemeClr>
                </a:gs>
                <a:gs pos="0">
                  <a:schemeClr val="tx2">
                    <a:alpha val="5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66" name="Rectangle 165"/>
            <p:cNvSpPr/>
            <p:nvPr/>
          </p:nvSpPr>
          <p:spPr>
            <a:xfrm flipH="1">
              <a:off x="3467100" y="5827561"/>
              <a:ext cx="177800" cy="152400"/>
            </a:xfrm>
            <a:prstGeom prst="rect">
              <a:avLst/>
            </a:prstGeom>
            <a:gradFill flip="none" rotWithShape="1">
              <a:gsLst>
                <a:gs pos="100000">
                  <a:schemeClr val="accent3">
                    <a:alpha val="46000"/>
                  </a:schemeClr>
                </a:gs>
                <a:gs pos="0">
                  <a:schemeClr val="tx2">
                    <a:alpha val="5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4574262" y="1420969"/>
            <a:ext cx="133350" cy="4201234"/>
            <a:chOff x="6410024" y="1310676"/>
            <a:chExt cx="177800" cy="4669285"/>
          </a:xfrm>
        </p:grpSpPr>
        <p:sp>
          <p:nvSpPr>
            <p:cNvPr id="168" name="Rectangle 167"/>
            <p:cNvSpPr/>
            <p:nvPr/>
          </p:nvSpPr>
          <p:spPr>
            <a:xfrm flipH="1">
              <a:off x="6410024" y="2880857"/>
              <a:ext cx="177800" cy="2946704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tx1">
                    <a:lumMod val="50000"/>
                    <a:lumOff val="50000"/>
                    <a:alpha val="74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69" name="Rectangle 168"/>
            <p:cNvSpPr/>
            <p:nvPr/>
          </p:nvSpPr>
          <p:spPr>
            <a:xfrm flipH="1">
              <a:off x="6410024" y="1310676"/>
              <a:ext cx="177800" cy="1570181"/>
            </a:xfrm>
            <a:prstGeom prst="rect">
              <a:avLst/>
            </a:prstGeom>
            <a:gradFill flip="none" rotWithShape="1">
              <a:gsLst>
                <a:gs pos="100000">
                  <a:schemeClr val="accent4"/>
                </a:gs>
                <a:gs pos="0">
                  <a:schemeClr val="accent4">
                    <a:lumMod val="5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70" name="Rectangle 169"/>
            <p:cNvSpPr/>
            <p:nvPr/>
          </p:nvSpPr>
          <p:spPr>
            <a:xfrm flipH="1">
              <a:off x="6410024" y="5827561"/>
              <a:ext cx="177800" cy="152400"/>
            </a:xfrm>
            <a:prstGeom prst="rect">
              <a:avLst/>
            </a:prstGeom>
            <a:gradFill flip="none" rotWithShape="1">
              <a:gsLst>
                <a:gs pos="100000">
                  <a:schemeClr val="accent4"/>
                </a:gs>
                <a:gs pos="0">
                  <a:schemeClr val="accent4">
                    <a:lumMod val="5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6541413" y="1420969"/>
            <a:ext cx="133350" cy="4201234"/>
            <a:chOff x="6410024" y="1310676"/>
            <a:chExt cx="177800" cy="4669285"/>
          </a:xfrm>
        </p:grpSpPr>
        <p:sp>
          <p:nvSpPr>
            <p:cNvPr id="172" name="Rectangle 171"/>
            <p:cNvSpPr/>
            <p:nvPr/>
          </p:nvSpPr>
          <p:spPr>
            <a:xfrm flipH="1">
              <a:off x="6410024" y="2880857"/>
              <a:ext cx="177800" cy="2946704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tx1">
                    <a:lumMod val="50000"/>
                    <a:lumOff val="50000"/>
                    <a:alpha val="74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73" name="Rectangle 172"/>
            <p:cNvSpPr/>
            <p:nvPr/>
          </p:nvSpPr>
          <p:spPr>
            <a:xfrm flipH="1">
              <a:off x="6410024" y="1310676"/>
              <a:ext cx="177800" cy="1570181"/>
            </a:xfrm>
            <a:prstGeom prst="rect">
              <a:avLst/>
            </a:prstGeom>
            <a:gradFill flip="none" rotWithShape="1">
              <a:gsLst>
                <a:gs pos="100000">
                  <a:schemeClr val="accent1"/>
                </a:gs>
                <a:gs pos="0">
                  <a:schemeClr val="accent1">
                    <a:lumMod val="50000"/>
                    <a:alpha val="8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74" name="Rectangle 173"/>
            <p:cNvSpPr/>
            <p:nvPr/>
          </p:nvSpPr>
          <p:spPr>
            <a:xfrm flipH="1">
              <a:off x="6410024" y="5827561"/>
              <a:ext cx="177800" cy="152400"/>
            </a:xfrm>
            <a:prstGeom prst="rect">
              <a:avLst/>
            </a:prstGeom>
            <a:gradFill flip="none" rotWithShape="1">
              <a:gsLst>
                <a:gs pos="100000">
                  <a:schemeClr val="accent1"/>
                </a:gs>
                <a:gs pos="0">
                  <a:schemeClr val="accent1">
                    <a:lumMod val="50000"/>
                    <a:alpha val="8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175" name="Freeform 296"/>
          <p:cNvSpPr/>
          <p:nvPr/>
        </p:nvSpPr>
        <p:spPr>
          <a:xfrm>
            <a:off x="1406341" y="3150779"/>
            <a:ext cx="416294" cy="416082"/>
          </a:xfrm>
          <a:custGeom>
            <a:avLst/>
            <a:gdLst>
              <a:gd name="connsiteX0" fmla="*/ 189309 w 468765"/>
              <a:gd name="connsiteY0" fmla="*/ 108177 h 468766"/>
              <a:gd name="connsiteX1" fmla="*/ 207338 w 468765"/>
              <a:gd name="connsiteY1" fmla="*/ 108177 h 468766"/>
              <a:gd name="connsiteX2" fmla="*/ 213677 w 468765"/>
              <a:gd name="connsiteY2" fmla="*/ 110853 h 468766"/>
              <a:gd name="connsiteX3" fmla="*/ 216353 w 468765"/>
              <a:gd name="connsiteY3" fmla="*/ 117191 h 468766"/>
              <a:gd name="connsiteX4" fmla="*/ 216353 w 468765"/>
              <a:gd name="connsiteY4" fmla="*/ 180295 h 468766"/>
              <a:gd name="connsiteX5" fmla="*/ 279457 w 468765"/>
              <a:gd name="connsiteY5" fmla="*/ 180295 h 468766"/>
              <a:gd name="connsiteX6" fmla="*/ 285795 w 468765"/>
              <a:gd name="connsiteY6" fmla="*/ 182971 h 468766"/>
              <a:gd name="connsiteX7" fmla="*/ 288471 w 468765"/>
              <a:gd name="connsiteY7" fmla="*/ 189309 h 468766"/>
              <a:gd name="connsiteX8" fmla="*/ 288471 w 468765"/>
              <a:gd name="connsiteY8" fmla="*/ 207339 h 468766"/>
              <a:gd name="connsiteX9" fmla="*/ 285795 w 468765"/>
              <a:gd name="connsiteY9" fmla="*/ 213677 h 468766"/>
              <a:gd name="connsiteX10" fmla="*/ 279457 w 468765"/>
              <a:gd name="connsiteY10" fmla="*/ 216354 h 468766"/>
              <a:gd name="connsiteX11" fmla="*/ 216353 w 468765"/>
              <a:gd name="connsiteY11" fmla="*/ 216354 h 468766"/>
              <a:gd name="connsiteX12" fmla="*/ 216353 w 468765"/>
              <a:gd name="connsiteY12" fmla="*/ 279457 h 468766"/>
              <a:gd name="connsiteX13" fmla="*/ 213677 w 468765"/>
              <a:gd name="connsiteY13" fmla="*/ 285795 h 468766"/>
              <a:gd name="connsiteX14" fmla="*/ 207338 w 468765"/>
              <a:gd name="connsiteY14" fmla="*/ 288471 h 468766"/>
              <a:gd name="connsiteX15" fmla="*/ 189309 w 468765"/>
              <a:gd name="connsiteY15" fmla="*/ 288471 h 468766"/>
              <a:gd name="connsiteX16" fmla="*/ 182971 w 468765"/>
              <a:gd name="connsiteY16" fmla="*/ 285795 h 468766"/>
              <a:gd name="connsiteX17" fmla="*/ 180294 w 468765"/>
              <a:gd name="connsiteY17" fmla="*/ 279457 h 468766"/>
              <a:gd name="connsiteX18" fmla="*/ 180294 w 468765"/>
              <a:gd name="connsiteY18" fmla="*/ 216354 h 468766"/>
              <a:gd name="connsiteX19" fmla="*/ 117191 w 468765"/>
              <a:gd name="connsiteY19" fmla="*/ 216354 h 468766"/>
              <a:gd name="connsiteX20" fmla="*/ 110853 w 468765"/>
              <a:gd name="connsiteY20" fmla="*/ 213677 h 468766"/>
              <a:gd name="connsiteX21" fmla="*/ 108176 w 468765"/>
              <a:gd name="connsiteY21" fmla="*/ 207339 h 468766"/>
              <a:gd name="connsiteX22" fmla="*/ 108176 w 468765"/>
              <a:gd name="connsiteY22" fmla="*/ 189309 h 468766"/>
              <a:gd name="connsiteX23" fmla="*/ 110853 w 468765"/>
              <a:gd name="connsiteY23" fmla="*/ 182971 h 468766"/>
              <a:gd name="connsiteX24" fmla="*/ 117191 w 468765"/>
              <a:gd name="connsiteY24" fmla="*/ 180295 h 468766"/>
              <a:gd name="connsiteX25" fmla="*/ 180294 w 468765"/>
              <a:gd name="connsiteY25" fmla="*/ 180295 h 468766"/>
              <a:gd name="connsiteX26" fmla="*/ 180294 w 468765"/>
              <a:gd name="connsiteY26" fmla="*/ 117191 h 468766"/>
              <a:gd name="connsiteX27" fmla="*/ 182971 w 468765"/>
              <a:gd name="connsiteY27" fmla="*/ 110853 h 468766"/>
              <a:gd name="connsiteX28" fmla="*/ 189309 w 468765"/>
              <a:gd name="connsiteY28" fmla="*/ 108177 h 468766"/>
              <a:gd name="connsiteX29" fmla="*/ 198324 w 468765"/>
              <a:gd name="connsiteY29" fmla="*/ 72118 h 468766"/>
              <a:gd name="connsiteX30" fmla="*/ 109162 w 468765"/>
              <a:gd name="connsiteY30" fmla="*/ 109163 h 468766"/>
              <a:gd name="connsiteX31" fmla="*/ 72117 w 468765"/>
              <a:gd name="connsiteY31" fmla="*/ 198324 h 468766"/>
              <a:gd name="connsiteX32" fmla="*/ 109162 w 468765"/>
              <a:gd name="connsiteY32" fmla="*/ 287485 h 468766"/>
              <a:gd name="connsiteX33" fmla="*/ 198324 w 468765"/>
              <a:gd name="connsiteY33" fmla="*/ 324530 h 468766"/>
              <a:gd name="connsiteX34" fmla="*/ 287485 w 468765"/>
              <a:gd name="connsiteY34" fmla="*/ 287485 h 468766"/>
              <a:gd name="connsiteX35" fmla="*/ 324530 w 468765"/>
              <a:gd name="connsiteY35" fmla="*/ 198324 h 468766"/>
              <a:gd name="connsiteX36" fmla="*/ 287485 w 468765"/>
              <a:gd name="connsiteY36" fmla="*/ 109163 h 468766"/>
              <a:gd name="connsiteX37" fmla="*/ 198324 w 468765"/>
              <a:gd name="connsiteY37" fmla="*/ 72118 h 468766"/>
              <a:gd name="connsiteX38" fmla="*/ 198324 w 468765"/>
              <a:gd name="connsiteY38" fmla="*/ 0 h 468766"/>
              <a:gd name="connsiteX39" fmla="*/ 275371 w 468765"/>
              <a:gd name="connsiteY39" fmla="*/ 15635 h 468766"/>
              <a:gd name="connsiteX40" fmla="*/ 338757 w 468765"/>
              <a:gd name="connsiteY40" fmla="*/ 57891 h 468766"/>
              <a:gd name="connsiteX41" fmla="*/ 381014 w 468765"/>
              <a:gd name="connsiteY41" fmla="*/ 121276 h 468766"/>
              <a:gd name="connsiteX42" fmla="*/ 396648 w 468765"/>
              <a:gd name="connsiteY42" fmla="*/ 198324 h 468766"/>
              <a:gd name="connsiteX43" fmla="*/ 361716 w 468765"/>
              <a:gd name="connsiteY43" fmla="*/ 310727 h 468766"/>
              <a:gd name="connsiteX44" fmla="*/ 458343 w 468765"/>
              <a:gd name="connsiteY44" fmla="*/ 407353 h 468766"/>
              <a:gd name="connsiteX45" fmla="*/ 468765 w 468765"/>
              <a:gd name="connsiteY45" fmla="*/ 432707 h 468766"/>
              <a:gd name="connsiteX46" fmla="*/ 458202 w 468765"/>
              <a:gd name="connsiteY46" fmla="*/ 458202 h 468766"/>
              <a:gd name="connsiteX47" fmla="*/ 432707 w 468765"/>
              <a:gd name="connsiteY47" fmla="*/ 468766 h 468766"/>
              <a:gd name="connsiteX48" fmla="*/ 407353 w 468765"/>
              <a:gd name="connsiteY48" fmla="*/ 458061 h 468766"/>
              <a:gd name="connsiteX49" fmla="*/ 310726 w 468765"/>
              <a:gd name="connsiteY49" fmla="*/ 361716 h 468766"/>
              <a:gd name="connsiteX50" fmla="*/ 198324 w 468765"/>
              <a:gd name="connsiteY50" fmla="*/ 396648 h 468766"/>
              <a:gd name="connsiteX51" fmla="*/ 121276 w 468765"/>
              <a:gd name="connsiteY51" fmla="*/ 381013 h 468766"/>
              <a:gd name="connsiteX52" fmla="*/ 57891 w 468765"/>
              <a:gd name="connsiteY52" fmla="*/ 338757 h 468766"/>
              <a:gd name="connsiteX53" fmla="*/ 15634 w 468765"/>
              <a:gd name="connsiteY53" fmla="*/ 275372 h 468766"/>
              <a:gd name="connsiteX54" fmla="*/ 0 w 468765"/>
              <a:gd name="connsiteY54" fmla="*/ 198324 h 468766"/>
              <a:gd name="connsiteX55" fmla="*/ 15634 w 468765"/>
              <a:gd name="connsiteY55" fmla="*/ 121276 h 468766"/>
              <a:gd name="connsiteX56" fmla="*/ 57891 w 468765"/>
              <a:gd name="connsiteY56" fmla="*/ 57891 h 468766"/>
              <a:gd name="connsiteX57" fmla="*/ 121276 w 468765"/>
              <a:gd name="connsiteY57" fmla="*/ 15635 h 468766"/>
              <a:gd name="connsiteX58" fmla="*/ 198324 w 468765"/>
              <a:gd name="connsiteY58" fmla="*/ 0 h 46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468765" h="468766">
                <a:moveTo>
                  <a:pt x="189309" y="108177"/>
                </a:moveTo>
                <a:lnTo>
                  <a:pt x="207338" y="108177"/>
                </a:lnTo>
                <a:cubicBezTo>
                  <a:pt x="209781" y="108177"/>
                  <a:pt x="211893" y="109069"/>
                  <a:pt x="213677" y="110853"/>
                </a:cubicBezTo>
                <a:cubicBezTo>
                  <a:pt x="215460" y="112637"/>
                  <a:pt x="216353" y="114750"/>
                  <a:pt x="216353" y="117191"/>
                </a:cubicBezTo>
                <a:lnTo>
                  <a:pt x="216353" y="180295"/>
                </a:lnTo>
                <a:lnTo>
                  <a:pt x="279457" y="180295"/>
                </a:lnTo>
                <a:cubicBezTo>
                  <a:pt x="281898" y="180295"/>
                  <a:pt x="284011" y="181187"/>
                  <a:pt x="285795" y="182971"/>
                </a:cubicBezTo>
                <a:cubicBezTo>
                  <a:pt x="287579" y="184755"/>
                  <a:pt x="288471" y="186868"/>
                  <a:pt x="288471" y="189309"/>
                </a:cubicBezTo>
                <a:lnTo>
                  <a:pt x="288471" y="207339"/>
                </a:lnTo>
                <a:cubicBezTo>
                  <a:pt x="288471" y="209780"/>
                  <a:pt x="287579" y="211893"/>
                  <a:pt x="285795" y="213677"/>
                </a:cubicBezTo>
                <a:cubicBezTo>
                  <a:pt x="284011" y="215461"/>
                  <a:pt x="281898" y="216354"/>
                  <a:pt x="279457" y="216354"/>
                </a:cubicBezTo>
                <a:lnTo>
                  <a:pt x="216353" y="216354"/>
                </a:lnTo>
                <a:lnTo>
                  <a:pt x="216353" y="279457"/>
                </a:lnTo>
                <a:cubicBezTo>
                  <a:pt x="216353" y="281898"/>
                  <a:pt x="215460" y="284011"/>
                  <a:pt x="213677" y="285795"/>
                </a:cubicBezTo>
                <a:cubicBezTo>
                  <a:pt x="211893" y="287579"/>
                  <a:pt x="209781" y="288471"/>
                  <a:pt x="207338" y="288471"/>
                </a:cubicBezTo>
                <a:lnTo>
                  <a:pt x="189309" y="288471"/>
                </a:lnTo>
                <a:cubicBezTo>
                  <a:pt x="186867" y="288471"/>
                  <a:pt x="184754" y="287579"/>
                  <a:pt x="182971" y="285795"/>
                </a:cubicBezTo>
                <a:cubicBezTo>
                  <a:pt x="181187" y="284011"/>
                  <a:pt x="180294" y="281898"/>
                  <a:pt x="180294" y="279457"/>
                </a:cubicBezTo>
                <a:lnTo>
                  <a:pt x="180294" y="216354"/>
                </a:lnTo>
                <a:lnTo>
                  <a:pt x="117191" y="216354"/>
                </a:lnTo>
                <a:cubicBezTo>
                  <a:pt x="114749" y="216354"/>
                  <a:pt x="112636" y="215461"/>
                  <a:pt x="110853" y="213677"/>
                </a:cubicBezTo>
                <a:cubicBezTo>
                  <a:pt x="109069" y="211893"/>
                  <a:pt x="108176" y="209780"/>
                  <a:pt x="108176" y="207339"/>
                </a:cubicBezTo>
                <a:lnTo>
                  <a:pt x="108176" y="189309"/>
                </a:lnTo>
                <a:cubicBezTo>
                  <a:pt x="108176" y="186868"/>
                  <a:pt x="109069" y="184755"/>
                  <a:pt x="110853" y="182971"/>
                </a:cubicBezTo>
                <a:cubicBezTo>
                  <a:pt x="112636" y="181187"/>
                  <a:pt x="114749" y="180295"/>
                  <a:pt x="117191" y="180295"/>
                </a:cubicBezTo>
                <a:lnTo>
                  <a:pt x="180294" y="180295"/>
                </a:lnTo>
                <a:lnTo>
                  <a:pt x="180294" y="117191"/>
                </a:lnTo>
                <a:cubicBezTo>
                  <a:pt x="180294" y="114750"/>
                  <a:pt x="181187" y="112637"/>
                  <a:pt x="182971" y="110853"/>
                </a:cubicBezTo>
                <a:cubicBezTo>
                  <a:pt x="184754" y="109069"/>
                  <a:pt x="186867" y="108177"/>
                  <a:pt x="189309" y="108177"/>
                </a:cubicBezTo>
                <a:close/>
                <a:moveTo>
                  <a:pt x="198324" y="72118"/>
                </a:moveTo>
                <a:cubicBezTo>
                  <a:pt x="163580" y="72118"/>
                  <a:pt x="133860" y="84466"/>
                  <a:pt x="109162" y="109163"/>
                </a:cubicBezTo>
                <a:cubicBezTo>
                  <a:pt x="84466" y="133859"/>
                  <a:pt x="72117" y="163580"/>
                  <a:pt x="72117" y="198324"/>
                </a:cubicBezTo>
                <a:cubicBezTo>
                  <a:pt x="72117" y="233068"/>
                  <a:pt x="84466" y="262789"/>
                  <a:pt x="109162" y="287485"/>
                </a:cubicBezTo>
                <a:cubicBezTo>
                  <a:pt x="133860" y="312182"/>
                  <a:pt x="163580" y="324530"/>
                  <a:pt x="198324" y="324530"/>
                </a:cubicBezTo>
                <a:cubicBezTo>
                  <a:pt x="233068" y="324530"/>
                  <a:pt x="262788" y="312182"/>
                  <a:pt x="287485" y="287485"/>
                </a:cubicBezTo>
                <a:cubicBezTo>
                  <a:pt x="312182" y="262789"/>
                  <a:pt x="324530" y="233068"/>
                  <a:pt x="324530" y="198324"/>
                </a:cubicBezTo>
                <a:cubicBezTo>
                  <a:pt x="324530" y="163580"/>
                  <a:pt x="312182" y="133859"/>
                  <a:pt x="287485" y="109163"/>
                </a:cubicBezTo>
                <a:cubicBezTo>
                  <a:pt x="262788" y="84466"/>
                  <a:pt x="233068" y="72118"/>
                  <a:pt x="198324" y="72118"/>
                </a:cubicBezTo>
                <a:close/>
                <a:moveTo>
                  <a:pt x="198324" y="0"/>
                </a:moveTo>
                <a:cubicBezTo>
                  <a:pt x="225180" y="0"/>
                  <a:pt x="250863" y="5212"/>
                  <a:pt x="275371" y="15635"/>
                </a:cubicBezTo>
                <a:cubicBezTo>
                  <a:pt x="299880" y="26058"/>
                  <a:pt x="321009" y="40144"/>
                  <a:pt x="338757" y="57891"/>
                </a:cubicBezTo>
                <a:cubicBezTo>
                  <a:pt x="356505" y="75639"/>
                  <a:pt x="370590" y="96767"/>
                  <a:pt x="381014" y="121276"/>
                </a:cubicBezTo>
                <a:cubicBezTo>
                  <a:pt x="391436" y="145785"/>
                  <a:pt x="396648" y="171468"/>
                  <a:pt x="396648" y="198324"/>
                </a:cubicBezTo>
                <a:cubicBezTo>
                  <a:pt x="396648" y="239642"/>
                  <a:pt x="385004" y="277109"/>
                  <a:pt x="361716" y="310727"/>
                </a:cubicBezTo>
                <a:lnTo>
                  <a:pt x="458343" y="407353"/>
                </a:lnTo>
                <a:cubicBezTo>
                  <a:pt x="465291" y="414302"/>
                  <a:pt x="468765" y="422753"/>
                  <a:pt x="468765" y="432707"/>
                </a:cubicBezTo>
                <a:cubicBezTo>
                  <a:pt x="468765" y="442661"/>
                  <a:pt x="465245" y="451159"/>
                  <a:pt x="458202" y="458202"/>
                </a:cubicBezTo>
                <a:cubicBezTo>
                  <a:pt x="451158" y="465245"/>
                  <a:pt x="442660" y="468766"/>
                  <a:pt x="432707" y="468766"/>
                </a:cubicBezTo>
                <a:cubicBezTo>
                  <a:pt x="422565" y="468766"/>
                  <a:pt x="414114" y="465198"/>
                  <a:pt x="407353" y="458061"/>
                </a:cubicBezTo>
                <a:lnTo>
                  <a:pt x="310726" y="361716"/>
                </a:lnTo>
                <a:cubicBezTo>
                  <a:pt x="277109" y="385004"/>
                  <a:pt x="239642" y="396648"/>
                  <a:pt x="198324" y="396648"/>
                </a:cubicBezTo>
                <a:cubicBezTo>
                  <a:pt x="171468" y="396648"/>
                  <a:pt x="145784" y="391437"/>
                  <a:pt x="121276" y="381013"/>
                </a:cubicBezTo>
                <a:cubicBezTo>
                  <a:pt x="96767" y="370590"/>
                  <a:pt x="75639" y="356504"/>
                  <a:pt x="57891" y="338757"/>
                </a:cubicBezTo>
                <a:cubicBezTo>
                  <a:pt x="40143" y="321009"/>
                  <a:pt x="26058" y="299881"/>
                  <a:pt x="15634" y="275372"/>
                </a:cubicBezTo>
                <a:cubicBezTo>
                  <a:pt x="5211" y="250863"/>
                  <a:pt x="0" y="225180"/>
                  <a:pt x="0" y="198324"/>
                </a:cubicBezTo>
                <a:cubicBezTo>
                  <a:pt x="0" y="171468"/>
                  <a:pt x="5211" y="145785"/>
                  <a:pt x="15634" y="121276"/>
                </a:cubicBezTo>
                <a:cubicBezTo>
                  <a:pt x="26058" y="96767"/>
                  <a:pt x="40143" y="75639"/>
                  <a:pt x="57891" y="57891"/>
                </a:cubicBezTo>
                <a:cubicBezTo>
                  <a:pt x="75639" y="40144"/>
                  <a:pt x="96767" y="26058"/>
                  <a:pt x="121276" y="15635"/>
                </a:cubicBezTo>
                <a:cubicBezTo>
                  <a:pt x="145784" y="5212"/>
                  <a:pt x="171468" y="0"/>
                  <a:pt x="1983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6" name="Freeform 386"/>
          <p:cNvSpPr/>
          <p:nvPr/>
        </p:nvSpPr>
        <p:spPr>
          <a:xfrm>
            <a:off x="3345656" y="3150780"/>
            <a:ext cx="475086" cy="378824"/>
          </a:xfrm>
          <a:custGeom>
            <a:avLst/>
            <a:gdLst>
              <a:gd name="connsiteX0" fmla="*/ 90147 w 534968"/>
              <a:gd name="connsiteY0" fmla="*/ 54088 h 426791"/>
              <a:gd name="connsiteX1" fmla="*/ 64652 w 534968"/>
              <a:gd name="connsiteY1" fmla="*/ 64652 h 426791"/>
              <a:gd name="connsiteX2" fmla="*/ 54089 w 534968"/>
              <a:gd name="connsiteY2" fmla="*/ 90147 h 426791"/>
              <a:gd name="connsiteX3" fmla="*/ 64652 w 534968"/>
              <a:gd name="connsiteY3" fmla="*/ 115642 h 426791"/>
              <a:gd name="connsiteX4" fmla="*/ 90147 w 534968"/>
              <a:gd name="connsiteY4" fmla="*/ 126206 h 426791"/>
              <a:gd name="connsiteX5" fmla="*/ 115642 w 534968"/>
              <a:gd name="connsiteY5" fmla="*/ 115642 h 426791"/>
              <a:gd name="connsiteX6" fmla="*/ 126206 w 534968"/>
              <a:gd name="connsiteY6" fmla="*/ 90147 h 426791"/>
              <a:gd name="connsiteX7" fmla="*/ 115642 w 534968"/>
              <a:gd name="connsiteY7" fmla="*/ 64652 h 426791"/>
              <a:gd name="connsiteX8" fmla="*/ 90147 w 534968"/>
              <a:gd name="connsiteY8" fmla="*/ 54088 h 426791"/>
              <a:gd name="connsiteX9" fmla="*/ 198325 w 534968"/>
              <a:gd name="connsiteY9" fmla="*/ 0 h 426791"/>
              <a:gd name="connsiteX10" fmla="*/ 261428 w 534968"/>
              <a:gd name="connsiteY10" fmla="*/ 0 h 426791"/>
              <a:gd name="connsiteX11" fmla="*/ 294387 w 534968"/>
              <a:gd name="connsiteY11" fmla="*/ 7465 h 426791"/>
              <a:gd name="connsiteX12" fmla="*/ 323122 w 534968"/>
              <a:gd name="connsiteY12" fmla="*/ 25636 h 426791"/>
              <a:gd name="connsiteX13" fmla="*/ 524545 w 534968"/>
              <a:gd name="connsiteY13" fmla="*/ 226777 h 426791"/>
              <a:gd name="connsiteX14" fmla="*/ 534968 w 534968"/>
              <a:gd name="connsiteY14" fmla="*/ 252412 h 426791"/>
              <a:gd name="connsiteX15" fmla="*/ 524545 w 534968"/>
              <a:gd name="connsiteY15" fmla="*/ 277766 h 426791"/>
              <a:gd name="connsiteX16" fmla="*/ 386225 w 534968"/>
              <a:gd name="connsiteY16" fmla="*/ 416368 h 426791"/>
              <a:gd name="connsiteX17" fmla="*/ 360590 w 534968"/>
              <a:gd name="connsiteY17" fmla="*/ 426791 h 426791"/>
              <a:gd name="connsiteX18" fmla="*/ 343969 w 534968"/>
              <a:gd name="connsiteY18" fmla="*/ 422847 h 426791"/>
              <a:gd name="connsiteX19" fmla="*/ 329038 w 534968"/>
              <a:gd name="connsiteY19" fmla="*/ 410170 h 426791"/>
              <a:gd name="connsiteX20" fmla="*/ 461442 w 534968"/>
              <a:gd name="connsiteY20" fmla="*/ 277766 h 426791"/>
              <a:gd name="connsiteX21" fmla="*/ 471865 w 534968"/>
              <a:gd name="connsiteY21" fmla="*/ 252412 h 426791"/>
              <a:gd name="connsiteX22" fmla="*/ 461442 w 534968"/>
              <a:gd name="connsiteY22" fmla="*/ 226777 h 426791"/>
              <a:gd name="connsiteX23" fmla="*/ 260019 w 534968"/>
              <a:gd name="connsiteY23" fmla="*/ 25636 h 426791"/>
              <a:gd name="connsiteX24" fmla="*/ 231284 w 534968"/>
              <a:gd name="connsiteY24" fmla="*/ 7465 h 426791"/>
              <a:gd name="connsiteX25" fmla="*/ 198325 w 534968"/>
              <a:gd name="connsiteY25" fmla="*/ 0 h 426791"/>
              <a:gd name="connsiteX26" fmla="*/ 36059 w 534968"/>
              <a:gd name="connsiteY26" fmla="*/ 0 h 426791"/>
              <a:gd name="connsiteX27" fmla="*/ 153251 w 534968"/>
              <a:gd name="connsiteY27" fmla="*/ 0 h 426791"/>
              <a:gd name="connsiteX28" fmla="*/ 186211 w 534968"/>
              <a:gd name="connsiteY28" fmla="*/ 7465 h 426791"/>
              <a:gd name="connsiteX29" fmla="*/ 214945 w 534968"/>
              <a:gd name="connsiteY29" fmla="*/ 25636 h 426791"/>
              <a:gd name="connsiteX30" fmla="*/ 416368 w 534968"/>
              <a:gd name="connsiteY30" fmla="*/ 226777 h 426791"/>
              <a:gd name="connsiteX31" fmla="*/ 426791 w 534968"/>
              <a:gd name="connsiteY31" fmla="*/ 252412 h 426791"/>
              <a:gd name="connsiteX32" fmla="*/ 416368 w 534968"/>
              <a:gd name="connsiteY32" fmla="*/ 277766 h 426791"/>
              <a:gd name="connsiteX33" fmla="*/ 278048 w 534968"/>
              <a:gd name="connsiteY33" fmla="*/ 416368 h 426791"/>
              <a:gd name="connsiteX34" fmla="*/ 252413 w 534968"/>
              <a:gd name="connsiteY34" fmla="*/ 426791 h 426791"/>
              <a:gd name="connsiteX35" fmla="*/ 227059 w 534968"/>
              <a:gd name="connsiteY35" fmla="*/ 416368 h 426791"/>
              <a:gd name="connsiteX36" fmla="*/ 25636 w 534968"/>
              <a:gd name="connsiteY36" fmla="*/ 214663 h 426791"/>
              <a:gd name="connsiteX37" fmla="*/ 7465 w 534968"/>
              <a:gd name="connsiteY37" fmla="*/ 186210 h 426791"/>
              <a:gd name="connsiteX38" fmla="*/ 0 w 534968"/>
              <a:gd name="connsiteY38" fmla="*/ 153250 h 426791"/>
              <a:gd name="connsiteX39" fmla="*/ 0 w 534968"/>
              <a:gd name="connsiteY39" fmla="*/ 36059 h 426791"/>
              <a:gd name="connsiteX40" fmla="*/ 10705 w 534968"/>
              <a:gd name="connsiteY40" fmla="*/ 10705 h 426791"/>
              <a:gd name="connsiteX41" fmla="*/ 36059 w 534968"/>
              <a:gd name="connsiteY41" fmla="*/ 0 h 426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34968" h="426791">
                <a:moveTo>
                  <a:pt x="90147" y="54088"/>
                </a:moveTo>
                <a:cubicBezTo>
                  <a:pt x="80193" y="54088"/>
                  <a:pt x="71696" y="57610"/>
                  <a:pt x="64652" y="64652"/>
                </a:cubicBezTo>
                <a:cubicBezTo>
                  <a:pt x="57610" y="71695"/>
                  <a:pt x="54089" y="80194"/>
                  <a:pt x="54089" y="90147"/>
                </a:cubicBezTo>
                <a:cubicBezTo>
                  <a:pt x="54089" y="100101"/>
                  <a:pt x="57610" y="108599"/>
                  <a:pt x="64652" y="115642"/>
                </a:cubicBezTo>
                <a:cubicBezTo>
                  <a:pt x="71696" y="122685"/>
                  <a:pt x="80193" y="126206"/>
                  <a:pt x="90147" y="126206"/>
                </a:cubicBezTo>
                <a:cubicBezTo>
                  <a:pt x="100101" y="126206"/>
                  <a:pt x="108600" y="122685"/>
                  <a:pt x="115642" y="115642"/>
                </a:cubicBezTo>
                <a:cubicBezTo>
                  <a:pt x="122685" y="108599"/>
                  <a:pt x="126206" y="100101"/>
                  <a:pt x="126206" y="90147"/>
                </a:cubicBezTo>
                <a:cubicBezTo>
                  <a:pt x="126206" y="80194"/>
                  <a:pt x="122685" y="71695"/>
                  <a:pt x="115642" y="64652"/>
                </a:cubicBezTo>
                <a:cubicBezTo>
                  <a:pt x="108600" y="57610"/>
                  <a:pt x="100101" y="54088"/>
                  <a:pt x="90147" y="54088"/>
                </a:cubicBezTo>
                <a:close/>
                <a:moveTo>
                  <a:pt x="198325" y="0"/>
                </a:moveTo>
                <a:lnTo>
                  <a:pt x="261428" y="0"/>
                </a:lnTo>
                <a:cubicBezTo>
                  <a:pt x="271381" y="0"/>
                  <a:pt x="282368" y="2488"/>
                  <a:pt x="294387" y="7465"/>
                </a:cubicBezTo>
                <a:cubicBezTo>
                  <a:pt x="306407" y="12442"/>
                  <a:pt x="315985" y="18499"/>
                  <a:pt x="323122" y="25636"/>
                </a:cubicBezTo>
                <a:lnTo>
                  <a:pt x="524545" y="226777"/>
                </a:lnTo>
                <a:cubicBezTo>
                  <a:pt x="531494" y="234101"/>
                  <a:pt x="534968" y="242647"/>
                  <a:pt x="534968" y="252412"/>
                </a:cubicBezTo>
                <a:cubicBezTo>
                  <a:pt x="534968" y="262366"/>
                  <a:pt x="531494" y="270818"/>
                  <a:pt x="524545" y="277766"/>
                </a:cubicBezTo>
                <a:lnTo>
                  <a:pt x="386225" y="416368"/>
                </a:lnTo>
                <a:cubicBezTo>
                  <a:pt x="378901" y="423317"/>
                  <a:pt x="370355" y="426791"/>
                  <a:pt x="360590" y="426791"/>
                </a:cubicBezTo>
                <a:cubicBezTo>
                  <a:pt x="353828" y="426791"/>
                  <a:pt x="348287" y="425477"/>
                  <a:pt x="343969" y="422847"/>
                </a:cubicBezTo>
                <a:cubicBezTo>
                  <a:pt x="339649" y="420218"/>
                  <a:pt x="334672" y="415992"/>
                  <a:pt x="329038" y="410170"/>
                </a:cubicBezTo>
                <a:lnTo>
                  <a:pt x="461442" y="277766"/>
                </a:lnTo>
                <a:cubicBezTo>
                  <a:pt x="468391" y="270818"/>
                  <a:pt x="471865" y="262366"/>
                  <a:pt x="471865" y="252412"/>
                </a:cubicBezTo>
                <a:cubicBezTo>
                  <a:pt x="471865" y="242647"/>
                  <a:pt x="468391" y="234101"/>
                  <a:pt x="461442" y="226777"/>
                </a:cubicBezTo>
                <a:lnTo>
                  <a:pt x="260019" y="25636"/>
                </a:lnTo>
                <a:cubicBezTo>
                  <a:pt x="252882" y="18499"/>
                  <a:pt x="243304" y="12442"/>
                  <a:pt x="231284" y="7465"/>
                </a:cubicBezTo>
                <a:cubicBezTo>
                  <a:pt x="219265" y="2488"/>
                  <a:pt x="208277" y="0"/>
                  <a:pt x="198325" y="0"/>
                </a:cubicBezTo>
                <a:close/>
                <a:moveTo>
                  <a:pt x="36059" y="0"/>
                </a:moveTo>
                <a:lnTo>
                  <a:pt x="153251" y="0"/>
                </a:lnTo>
                <a:cubicBezTo>
                  <a:pt x="163204" y="0"/>
                  <a:pt x="174191" y="2488"/>
                  <a:pt x="186211" y="7465"/>
                </a:cubicBezTo>
                <a:cubicBezTo>
                  <a:pt x="198230" y="12442"/>
                  <a:pt x="207808" y="18499"/>
                  <a:pt x="214945" y="25636"/>
                </a:cubicBezTo>
                <a:lnTo>
                  <a:pt x="416368" y="226777"/>
                </a:lnTo>
                <a:cubicBezTo>
                  <a:pt x="423317" y="234101"/>
                  <a:pt x="426791" y="242647"/>
                  <a:pt x="426791" y="252412"/>
                </a:cubicBezTo>
                <a:cubicBezTo>
                  <a:pt x="426791" y="262366"/>
                  <a:pt x="423317" y="270818"/>
                  <a:pt x="416368" y="277766"/>
                </a:cubicBezTo>
                <a:lnTo>
                  <a:pt x="278048" y="416368"/>
                </a:lnTo>
                <a:cubicBezTo>
                  <a:pt x="270724" y="423317"/>
                  <a:pt x="262178" y="426791"/>
                  <a:pt x="252413" y="426791"/>
                </a:cubicBezTo>
                <a:cubicBezTo>
                  <a:pt x="242458" y="426791"/>
                  <a:pt x="234007" y="423317"/>
                  <a:pt x="227059" y="416368"/>
                </a:cubicBezTo>
                <a:lnTo>
                  <a:pt x="25636" y="214663"/>
                </a:lnTo>
                <a:cubicBezTo>
                  <a:pt x="18499" y="207714"/>
                  <a:pt x="12442" y="198230"/>
                  <a:pt x="7465" y="186210"/>
                </a:cubicBezTo>
                <a:cubicBezTo>
                  <a:pt x="2488" y="174191"/>
                  <a:pt x="0" y="163204"/>
                  <a:pt x="0" y="153250"/>
                </a:cubicBezTo>
                <a:lnTo>
                  <a:pt x="0" y="36059"/>
                </a:lnTo>
                <a:cubicBezTo>
                  <a:pt x="0" y="26293"/>
                  <a:pt x="3568" y="17842"/>
                  <a:pt x="10705" y="10705"/>
                </a:cubicBezTo>
                <a:cubicBezTo>
                  <a:pt x="17841" y="3568"/>
                  <a:pt x="26293" y="0"/>
                  <a:pt x="3605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7" name="Freeform 305"/>
          <p:cNvSpPr/>
          <p:nvPr/>
        </p:nvSpPr>
        <p:spPr>
          <a:xfrm>
            <a:off x="5332108" y="3150779"/>
            <a:ext cx="447746" cy="352116"/>
          </a:xfrm>
          <a:custGeom>
            <a:avLst/>
            <a:gdLst>
              <a:gd name="connsiteX0" fmla="*/ 426228 w 504826"/>
              <a:gd name="connsiteY0" fmla="*/ 101417 h 396680"/>
              <a:gd name="connsiteX1" fmla="*/ 483697 w 504826"/>
              <a:gd name="connsiteY1" fmla="*/ 151561 h 396680"/>
              <a:gd name="connsiteX2" fmla="*/ 504826 w 504826"/>
              <a:gd name="connsiteY2" fmla="*/ 216354 h 396680"/>
              <a:gd name="connsiteX3" fmla="*/ 484824 w 504826"/>
              <a:gd name="connsiteY3" fmla="*/ 279598 h 396680"/>
              <a:gd name="connsiteX4" fmla="*/ 429891 w 504826"/>
              <a:gd name="connsiteY4" fmla="*/ 329320 h 396680"/>
              <a:gd name="connsiteX5" fmla="*/ 435666 w 504826"/>
              <a:gd name="connsiteY5" fmla="*/ 341716 h 396680"/>
              <a:gd name="connsiteX6" fmla="*/ 442709 w 504826"/>
              <a:gd name="connsiteY6" fmla="*/ 352561 h 396680"/>
              <a:gd name="connsiteX7" fmla="*/ 449047 w 504826"/>
              <a:gd name="connsiteY7" fmla="*/ 360731 h 396680"/>
              <a:gd name="connsiteX8" fmla="*/ 456371 w 504826"/>
              <a:gd name="connsiteY8" fmla="*/ 369042 h 396680"/>
              <a:gd name="connsiteX9" fmla="*/ 462851 w 504826"/>
              <a:gd name="connsiteY9" fmla="*/ 376084 h 396680"/>
              <a:gd name="connsiteX10" fmla="*/ 463977 w 504826"/>
              <a:gd name="connsiteY10" fmla="*/ 377352 h 396680"/>
              <a:gd name="connsiteX11" fmla="*/ 465245 w 504826"/>
              <a:gd name="connsiteY11" fmla="*/ 378761 h 396680"/>
              <a:gd name="connsiteX12" fmla="*/ 466373 w 504826"/>
              <a:gd name="connsiteY12" fmla="*/ 380169 h 396680"/>
              <a:gd name="connsiteX13" fmla="*/ 467359 w 504826"/>
              <a:gd name="connsiteY13" fmla="*/ 381718 h 396680"/>
              <a:gd name="connsiteX14" fmla="*/ 468063 w 504826"/>
              <a:gd name="connsiteY14" fmla="*/ 383127 h 396680"/>
              <a:gd name="connsiteX15" fmla="*/ 468625 w 504826"/>
              <a:gd name="connsiteY15" fmla="*/ 384817 h 396680"/>
              <a:gd name="connsiteX16" fmla="*/ 468767 w 504826"/>
              <a:gd name="connsiteY16" fmla="*/ 386648 h 396680"/>
              <a:gd name="connsiteX17" fmla="*/ 468485 w 504826"/>
              <a:gd name="connsiteY17" fmla="*/ 388479 h 396680"/>
              <a:gd name="connsiteX18" fmla="*/ 464823 w 504826"/>
              <a:gd name="connsiteY18" fmla="*/ 394677 h 396680"/>
              <a:gd name="connsiteX19" fmla="*/ 458625 w 504826"/>
              <a:gd name="connsiteY19" fmla="*/ 396649 h 396680"/>
              <a:gd name="connsiteX20" fmla="*/ 434398 w 504826"/>
              <a:gd name="connsiteY20" fmla="*/ 392142 h 396680"/>
              <a:gd name="connsiteX21" fmla="*/ 356083 w 504826"/>
              <a:gd name="connsiteY21" fmla="*/ 356083 h 396680"/>
              <a:gd name="connsiteX22" fmla="*/ 306502 w 504826"/>
              <a:gd name="connsiteY22" fmla="*/ 360590 h 396680"/>
              <a:gd name="connsiteX23" fmla="*/ 173535 w 504826"/>
              <a:gd name="connsiteY23" fmla="*/ 323404 h 396680"/>
              <a:gd name="connsiteX24" fmla="*/ 198325 w 504826"/>
              <a:gd name="connsiteY24" fmla="*/ 324531 h 396680"/>
              <a:gd name="connsiteX25" fmla="*/ 285373 w 504826"/>
              <a:gd name="connsiteY25" fmla="*/ 311854 h 396680"/>
              <a:gd name="connsiteX26" fmla="*/ 359745 w 504826"/>
              <a:gd name="connsiteY26" fmla="*/ 275514 h 396680"/>
              <a:gd name="connsiteX27" fmla="*/ 413833 w 504826"/>
              <a:gd name="connsiteY27" fmla="*/ 215791 h 396680"/>
              <a:gd name="connsiteX28" fmla="*/ 432708 w 504826"/>
              <a:gd name="connsiteY28" fmla="*/ 144237 h 396680"/>
              <a:gd name="connsiteX29" fmla="*/ 426228 w 504826"/>
              <a:gd name="connsiteY29" fmla="*/ 101417 h 396680"/>
              <a:gd name="connsiteX30" fmla="*/ 198324 w 504826"/>
              <a:gd name="connsiteY30" fmla="*/ 0 h 396680"/>
              <a:gd name="connsiteX31" fmla="*/ 297908 w 504826"/>
              <a:gd name="connsiteY31" fmla="*/ 19297 h 396680"/>
              <a:gd name="connsiteX32" fmla="*/ 370168 w 504826"/>
              <a:gd name="connsiteY32" fmla="*/ 71836 h 396680"/>
              <a:gd name="connsiteX33" fmla="*/ 396648 w 504826"/>
              <a:gd name="connsiteY33" fmla="*/ 144236 h 396680"/>
              <a:gd name="connsiteX34" fmla="*/ 370168 w 504826"/>
              <a:gd name="connsiteY34" fmla="*/ 216635 h 396680"/>
              <a:gd name="connsiteX35" fmla="*/ 297908 w 504826"/>
              <a:gd name="connsiteY35" fmla="*/ 269174 h 396680"/>
              <a:gd name="connsiteX36" fmla="*/ 198324 w 504826"/>
              <a:gd name="connsiteY36" fmla="*/ 288471 h 396680"/>
              <a:gd name="connsiteX37" fmla="*/ 148743 w 504826"/>
              <a:gd name="connsiteY37" fmla="*/ 283964 h 396680"/>
              <a:gd name="connsiteX38" fmla="*/ 70428 w 504826"/>
              <a:gd name="connsiteY38" fmla="*/ 320023 h 396680"/>
              <a:gd name="connsiteX39" fmla="*/ 46201 w 504826"/>
              <a:gd name="connsiteY39" fmla="*/ 324530 h 396680"/>
              <a:gd name="connsiteX40" fmla="*/ 45355 w 504826"/>
              <a:gd name="connsiteY40" fmla="*/ 324530 h 396680"/>
              <a:gd name="connsiteX41" fmla="*/ 39580 w 504826"/>
              <a:gd name="connsiteY41" fmla="*/ 322277 h 396680"/>
              <a:gd name="connsiteX42" fmla="*/ 36341 w 504826"/>
              <a:gd name="connsiteY42" fmla="*/ 316361 h 396680"/>
              <a:gd name="connsiteX43" fmla="*/ 36059 w 504826"/>
              <a:gd name="connsiteY43" fmla="*/ 314530 h 396680"/>
              <a:gd name="connsiteX44" fmla="*/ 36200 w 504826"/>
              <a:gd name="connsiteY44" fmla="*/ 312698 h 396680"/>
              <a:gd name="connsiteX45" fmla="*/ 36763 w 504826"/>
              <a:gd name="connsiteY45" fmla="*/ 311008 h 396680"/>
              <a:gd name="connsiteX46" fmla="*/ 37467 w 504826"/>
              <a:gd name="connsiteY46" fmla="*/ 309600 h 396680"/>
              <a:gd name="connsiteX47" fmla="*/ 38453 w 504826"/>
              <a:gd name="connsiteY47" fmla="*/ 308050 h 396680"/>
              <a:gd name="connsiteX48" fmla="*/ 39580 w 504826"/>
              <a:gd name="connsiteY48" fmla="*/ 306642 h 396680"/>
              <a:gd name="connsiteX49" fmla="*/ 40848 w 504826"/>
              <a:gd name="connsiteY49" fmla="*/ 305233 h 396680"/>
              <a:gd name="connsiteX50" fmla="*/ 41975 w 504826"/>
              <a:gd name="connsiteY50" fmla="*/ 303965 h 396680"/>
              <a:gd name="connsiteX51" fmla="*/ 48454 w 504826"/>
              <a:gd name="connsiteY51" fmla="*/ 296923 h 396680"/>
              <a:gd name="connsiteX52" fmla="*/ 55779 w 504826"/>
              <a:gd name="connsiteY52" fmla="*/ 288612 h 396680"/>
              <a:gd name="connsiteX53" fmla="*/ 62117 w 504826"/>
              <a:gd name="connsiteY53" fmla="*/ 280443 h 396680"/>
              <a:gd name="connsiteX54" fmla="*/ 69160 w 504826"/>
              <a:gd name="connsiteY54" fmla="*/ 269597 h 396680"/>
              <a:gd name="connsiteX55" fmla="*/ 74935 w 504826"/>
              <a:gd name="connsiteY55" fmla="*/ 257202 h 396680"/>
              <a:gd name="connsiteX56" fmla="*/ 20001 w 504826"/>
              <a:gd name="connsiteY56" fmla="*/ 207339 h 396680"/>
              <a:gd name="connsiteX57" fmla="*/ 0 w 504826"/>
              <a:gd name="connsiteY57" fmla="*/ 144236 h 396680"/>
              <a:gd name="connsiteX58" fmla="*/ 26481 w 504826"/>
              <a:gd name="connsiteY58" fmla="*/ 71836 h 396680"/>
              <a:gd name="connsiteX59" fmla="*/ 98739 w 504826"/>
              <a:gd name="connsiteY59" fmla="*/ 19297 h 396680"/>
              <a:gd name="connsiteX60" fmla="*/ 198324 w 504826"/>
              <a:gd name="connsiteY60" fmla="*/ 0 h 3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4826" h="396680">
                <a:moveTo>
                  <a:pt x="426228" y="101417"/>
                </a:moveTo>
                <a:cubicBezTo>
                  <a:pt x="450456" y="114751"/>
                  <a:pt x="469611" y="131466"/>
                  <a:pt x="483697" y="151561"/>
                </a:cubicBezTo>
                <a:cubicBezTo>
                  <a:pt x="497783" y="171656"/>
                  <a:pt x="504826" y="193254"/>
                  <a:pt x="504826" y="216354"/>
                </a:cubicBezTo>
                <a:cubicBezTo>
                  <a:pt x="504826" y="238891"/>
                  <a:pt x="498159" y="259973"/>
                  <a:pt x="484824" y="279598"/>
                </a:cubicBezTo>
                <a:cubicBezTo>
                  <a:pt x="471490" y="299224"/>
                  <a:pt x="453179" y="315798"/>
                  <a:pt x="429891" y="329320"/>
                </a:cubicBezTo>
                <a:cubicBezTo>
                  <a:pt x="431769" y="333828"/>
                  <a:pt x="433694" y="337960"/>
                  <a:pt x="435666" y="341716"/>
                </a:cubicBezTo>
                <a:cubicBezTo>
                  <a:pt x="437638" y="345472"/>
                  <a:pt x="439985" y="349087"/>
                  <a:pt x="442709" y="352561"/>
                </a:cubicBezTo>
                <a:cubicBezTo>
                  <a:pt x="445431" y="356036"/>
                  <a:pt x="447545" y="358759"/>
                  <a:pt x="449047" y="360731"/>
                </a:cubicBezTo>
                <a:cubicBezTo>
                  <a:pt x="450549" y="362703"/>
                  <a:pt x="452991" y="365473"/>
                  <a:pt x="456371" y="369042"/>
                </a:cubicBezTo>
                <a:cubicBezTo>
                  <a:pt x="459752" y="372610"/>
                  <a:pt x="461911" y="374958"/>
                  <a:pt x="462851" y="376084"/>
                </a:cubicBezTo>
                <a:cubicBezTo>
                  <a:pt x="463038" y="376272"/>
                  <a:pt x="463415" y="376695"/>
                  <a:pt x="463977" y="377352"/>
                </a:cubicBezTo>
                <a:cubicBezTo>
                  <a:pt x="464541" y="378010"/>
                  <a:pt x="464963" y="378479"/>
                  <a:pt x="465245" y="378761"/>
                </a:cubicBezTo>
                <a:cubicBezTo>
                  <a:pt x="465527" y="379042"/>
                  <a:pt x="465903" y="379512"/>
                  <a:pt x="466373" y="380169"/>
                </a:cubicBezTo>
                <a:cubicBezTo>
                  <a:pt x="466841" y="380827"/>
                  <a:pt x="467171" y="381343"/>
                  <a:pt x="467359" y="381718"/>
                </a:cubicBezTo>
                <a:cubicBezTo>
                  <a:pt x="467546" y="382094"/>
                  <a:pt x="467781" y="382564"/>
                  <a:pt x="468063" y="383127"/>
                </a:cubicBezTo>
                <a:cubicBezTo>
                  <a:pt x="468345" y="383690"/>
                  <a:pt x="468532" y="384254"/>
                  <a:pt x="468625" y="384817"/>
                </a:cubicBezTo>
                <a:cubicBezTo>
                  <a:pt x="468720" y="385381"/>
                  <a:pt x="468767" y="385991"/>
                  <a:pt x="468767" y="386648"/>
                </a:cubicBezTo>
                <a:cubicBezTo>
                  <a:pt x="468767" y="387306"/>
                  <a:pt x="468673" y="387916"/>
                  <a:pt x="468485" y="388479"/>
                </a:cubicBezTo>
                <a:cubicBezTo>
                  <a:pt x="467921" y="391109"/>
                  <a:pt x="466701" y="393175"/>
                  <a:pt x="464823" y="394677"/>
                </a:cubicBezTo>
                <a:cubicBezTo>
                  <a:pt x="462945" y="396180"/>
                  <a:pt x="460879" y="396837"/>
                  <a:pt x="458625" y="396649"/>
                </a:cubicBezTo>
                <a:cubicBezTo>
                  <a:pt x="449235" y="395334"/>
                  <a:pt x="441159" y="393832"/>
                  <a:pt x="434398" y="392142"/>
                </a:cubicBezTo>
                <a:cubicBezTo>
                  <a:pt x="405476" y="384629"/>
                  <a:pt x="379371" y="372610"/>
                  <a:pt x="356083" y="356083"/>
                </a:cubicBezTo>
                <a:cubicBezTo>
                  <a:pt x="339180" y="359088"/>
                  <a:pt x="322653" y="360590"/>
                  <a:pt x="306502" y="360590"/>
                </a:cubicBezTo>
                <a:cubicBezTo>
                  <a:pt x="255606" y="360590"/>
                  <a:pt x="211283" y="348195"/>
                  <a:pt x="173535" y="323404"/>
                </a:cubicBezTo>
                <a:cubicBezTo>
                  <a:pt x="184427" y="324156"/>
                  <a:pt x="192691" y="324531"/>
                  <a:pt x="198325" y="324531"/>
                </a:cubicBezTo>
                <a:cubicBezTo>
                  <a:pt x="228562" y="324531"/>
                  <a:pt x="257578" y="320306"/>
                  <a:pt x="285373" y="311854"/>
                </a:cubicBezTo>
                <a:cubicBezTo>
                  <a:pt x="313169" y="303403"/>
                  <a:pt x="337959" y="291290"/>
                  <a:pt x="359745" y="275514"/>
                </a:cubicBezTo>
                <a:cubicBezTo>
                  <a:pt x="383221" y="258235"/>
                  <a:pt x="401250" y="238328"/>
                  <a:pt x="413833" y="215791"/>
                </a:cubicBezTo>
                <a:cubicBezTo>
                  <a:pt x="426416" y="193254"/>
                  <a:pt x="432708" y="169403"/>
                  <a:pt x="432708" y="144237"/>
                </a:cubicBezTo>
                <a:cubicBezTo>
                  <a:pt x="432708" y="129776"/>
                  <a:pt x="430549" y="115502"/>
                  <a:pt x="426228" y="101417"/>
                </a:cubicBezTo>
                <a:close/>
                <a:moveTo>
                  <a:pt x="198324" y="0"/>
                </a:moveTo>
                <a:cubicBezTo>
                  <a:pt x="234196" y="0"/>
                  <a:pt x="267390" y="6432"/>
                  <a:pt x="297908" y="19297"/>
                </a:cubicBezTo>
                <a:cubicBezTo>
                  <a:pt x="328428" y="32162"/>
                  <a:pt x="352514" y="49675"/>
                  <a:pt x="370168" y="71836"/>
                </a:cubicBezTo>
                <a:cubicBezTo>
                  <a:pt x="387821" y="93997"/>
                  <a:pt x="396648" y="118130"/>
                  <a:pt x="396648" y="144236"/>
                </a:cubicBezTo>
                <a:cubicBezTo>
                  <a:pt x="396648" y="170341"/>
                  <a:pt x="387821" y="194474"/>
                  <a:pt x="370168" y="216635"/>
                </a:cubicBezTo>
                <a:cubicBezTo>
                  <a:pt x="352514" y="238796"/>
                  <a:pt x="328428" y="256310"/>
                  <a:pt x="297908" y="269174"/>
                </a:cubicBezTo>
                <a:cubicBezTo>
                  <a:pt x="267390" y="282039"/>
                  <a:pt x="234196" y="288471"/>
                  <a:pt x="198324" y="288471"/>
                </a:cubicBezTo>
                <a:cubicBezTo>
                  <a:pt x="182173" y="288471"/>
                  <a:pt x="165646" y="286969"/>
                  <a:pt x="148743" y="283964"/>
                </a:cubicBezTo>
                <a:cubicBezTo>
                  <a:pt x="125455" y="300491"/>
                  <a:pt x="99350" y="312511"/>
                  <a:pt x="70428" y="320023"/>
                </a:cubicBezTo>
                <a:cubicBezTo>
                  <a:pt x="63666" y="321713"/>
                  <a:pt x="55591" y="323216"/>
                  <a:pt x="46201" y="324530"/>
                </a:cubicBezTo>
                <a:lnTo>
                  <a:pt x="45355" y="324530"/>
                </a:lnTo>
                <a:cubicBezTo>
                  <a:pt x="43289" y="324530"/>
                  <a:pt x="41364" y="323779"/>
                  <a:pt x="39580" y="322277"/>
                </a:cubicBezTo>
                <a:cubicBezTo>
                  <a:pt x="37796" y="320774"/>
                  <a:pt x="36716" y="318802"/>
                  <a:pt x="36341" y="316361"/>
                </a:cubicBezTo>
                <a:cubicBezTo>
                  <a:pt x="36153" y="315797"/>
                  <a:pt x="36059" y="315187"/>
                  <a:pt x="36059" y="314530"/>
                </a:cubicBezTo>
                <a:cubicBezTo>
                  <a:pt x="36059" y="313872"/>
                  <a:pt x="36105" y="313262"/>
                  <a:pt x="36200" y="312698"/>
                </a:cubicBezTo>
                <a:cubicBezTo>
                  <a:pt x="36294" y="312135"/>
                  <a:pt x="36482" y="311571"/>
                  <a:pt x="36763" y="311008"/>
                </a:cubicBezTo>
                <a:cubicBezTo>
                  <a:pt x="37045" y="310445"/>
                  <a:pt x="37280" y="309975"/>
                  <a:pt x="37467" y="309600"/>
                </a:cubicBezTo>
                <a:cubicBezTo>
                  <a:pt x="37655" y="309224"/>
                  <a:pt x="37984" y="308707"/>
                  <a:pt x="38453" y="308050"/>
                </a:cubicBezTo>
                <a:cubicBezTo>
                  <a:pt x="38923" y="307393"/>
                  <a:pt x="39299" y="306923"/>
                  <a:pt x="39580" y="306642"/>
                </a:cubicBezTo>
                <a:cubicBezTo>
                  <a:pt x="39862" y="306360"/>
                  <a:pt x="40285" y="305890"/>
                  <a:pt x="40848" y="305233"/>
                </a:cubicBezTo>
                <a:cubicBezTo>
                  <a:pt x="41411" y="304576"/>
                  <a:pt x="41787" y="304153"/>
                  <a:pt x="41975" y="303965"/>
                </a:cubicBezTo>
                <a:cubicBezTo>
                  <a:pt x="42914" y="302839"/>
                  <a:pt x="45073" y="300491"/>
                  <a:pt x="48454" y="296923"/>
                </a:cubicBezTo>
                <a:cubicBezTo>
                  <a:pt x="51835" y="293354"/>
                  <a:pt x="54276" y="290584"/>
                  <a:pt x="55779" y="288612"/>
                </a:cubicBezTo>
                <a:cubicBezTo>
                  <a:pt x="57281" y="286640"/>
                  <a:pt x="59394" y="283917"/>
                  <a:pt x="62117" y="280443"/>
                </a:cubicBezTo>
                <a:cubicBezTo>
                  <a:pt x="64840" y="276968"/>
                  <a:pt x="67188" y="273353"/>
                  <a:pt x="69160" y="269597"/>
                </a:cubicBezTo>
                <a:cubicBezTo>
                  <a:pt x="71132" y="265840"/>
                  <a:pt x="73057" y="261709"/>
                  <a:pt x="74935" y="257202"/>
                </a:cubicBezTo>
                <a:cubicBezTo>
                  <a:pt x="51647" y="243680"/>
                  <a:pt x="33336" y="227058"/>
                  <a:pt x="20001" y="207339"/>
                </a:cubicBezTo>
                <a:cubicBezTo>
                  <a:pt x="6667" y="187619"/>
                  <a:pt x="0" y="166585"/>
                  <a:pt x="0" y="144236"/>
                </a:cubicBezTo>
                <a:cubicBezTo>
                  <a:pt x="0" y="118130"/>
                  <a:pt x="8827" y="93997"/>
                  <a:pt x="26481" y="71836"/>
                </a:cubicBezTo>
                <a:cubicBezTo>
                  <a:pt x="44135" y="49675"/>
                  <a:pt x="68221" y="32162"/>
                  <a:pt x="98739" y="19297"/>
                </a:cubicBezTo>
                <a:cubicBezTo>
                  <a:pt x="129258" y="6432"/>
                  <a:pt x="162453" y="0"/>
                  <a:pt x="1983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8" name="Freeform 309"/>
          <p:cNvSpPr/>
          <p:nvPr/>
        </p:nvSpPr>
        <p:spPr>
          <a:xfrm>
            <a:off x="7321631" y="3150779"/>
            <a:ext cx="415763" cy="352088"/>
          </a:xfrm>
          <a:custGeom>
            <a:avLst/>
            <a:gdLst>
              <a:gd name="connsiteX0" fmla="*/ 396649 w 468766"/>
              <a:gd name="connsiteY0" fmla="*/ 324530 h 396648"/>
              <a:gd name="connsiteX1" fmla="*/ 422003 w 468766"/>
              <a:gd name="connsiteY1" fmla="*/ 335235 h 396648"/>
              <a:gd name="connsiteX2" fmla="*/ 432708 w 468766"/>
              <a:gd name="connsiteY2" fmla="*/ 360589 h 396648"/>
              <a:gd name="connsiteX3" fmla="*/ 422003 w 468766"/>
              <a:gd name="connsiteY3" fmla="*/ 385943 h 396648"/>
              <a:gd name="connsiteX4" fmla="*/ 396649 w 468766"/>
              <a:gd name="connsiteY4" fmla="*/ 396648 h 396648"/>
              <a:gd name="connsiteX5" fmla="*/ 371295 w 468766"/>
              <a:gd name="connsiteY5" fmla="*/ 385943 h 396648"/>
              <a:gd name="connsiteX6" fmla="*/ 360591 w 468766"/>
              <a:gd name="connsiteY6" fmla="*/ 360589 h 396648"/>
              <a:gd name="connsiteX7" fmla="*/ 371295 w 468766"/>
              <a:gd name="connsiteY7" fmla="*/ 335235 h 396648"/>
              <a:gd name="connsiteX8" fmla="*/ 396649 w 468766"/>
              <a:gd name="connsiteY8" fmla="*/ 324530 h 396648"/>
              <a:gd name="connsiteX9" fmla="*/ 144236 w 468766"/>
              <a:gd name="connsiteY9" fmla="*/ 324530 h 396648"/>
              <a:gd name="connsiteX10" fmla="*/ 169590 w 468766"/>
              <a:gd name="connsiteY10" fmla="*/ 335235 h 396648"/>
              <a:gd name="connsiteX11" fmla="*/ 180295 w 468766"/>
              <a:gd name="connsiteY11" fmla="*/ 360589 h 396648"/>
              <a:gd name="connsiteX12" fmla="*/ 169590 w 468766"/>
              <a:gd name="connsiteY12" fmla="*/ 385943 h 396648"/>
              <a:gd name="connsiteX13" fmla="*/ 144236 w 468766"/>
              <a:gd name="connsiteY13" fmla="*/ 396648 h 396648"/>
              <a:gd name="connsiteX14" fmla="*/ 118882 w 468766"/>
              <a:gd name="connsiteY14" fmla="*/ 385943 h 396648"/>
              <a:gd name="connsiteX15" fmla="*/ 108177 w 468766"/>
              <a:gd name="connsiteY15" fmla="*/ 360589 h 396648"/>
              <a:gd name="connsiteX16" fmla="*/ 118882 w 468766"/>
              <a:gd name="connsiteY16" fmla="*/ 335235 h 396648"/>
              <a:gd name="connsiteX17" fmla="*/ 144236 w 468766"/>
              <a:gd name="connsiteY17" fmla="*/ 324530 h 396648"/>
              <a:gd name="connsiteX18" fmla="*/ 18030 w 468766"/>
              <a:gd name="connsiteY18" fmla="*/ 0 h 396648"/>
              <a:gd name="connsiteX19" fmla="*/ 90148 w 468766"/>
              <a:gd name="connsiteY19" fmla="*/ 0 h 396648"/>
              <a:gd name="connsiteX20" fmla="*/ 98176 w 468766"/>
              <a:gd name="connsiteY20" fmla="*/ 1831 h 396648"/>
              <a:gd name="connsiteX21" fmla="*/ 103670 w 468766"/>
              <a:gd name="connsiteY21" fmla="*/ 6198 h 396648"/>
              <a:gd name="connsiteX22" fmla="*/ 107332 w 468766"/>
              <a:gd name="connsiteY22" fmla="*/ 13100 h 396648"/>
              <a:gd name="connsiteX23" fmla="*/ 109586 w 468766"/>
              <a:gd name="connsiteY23" fmla="*/ 20424 h 396648"/>
              <a:gd name="connsiteX24" fmla="*/ 111135 w 468766"/>
              <a:gd name="connsiteY24" fmla="*/ 28734 h 396648"/>
              <a:gd name="connsiteX25" fmla="*/ 112403 w 468766"/>
              <a:gd name="connsiteY25" fmla="*/ 36059 h 396648"/>
              <a:gd name="connsiteX26" fmla="*/ 450737 w 468766"/>
              <a:gd name="connsiteY26" fmla="*/ 36059 h 396648"/>
              <a:gd name="connsiteX27" fmla="*/ 463414 w 468766"/>
              <a:gd name="connsiteY27" fmla="*/ 41411 h 396648"/>
              <a:gd name="connsiteX28" fmla="*/ 468766 w 468766"/>
              <a:gd name="connsiteY28" fmla="*/ 54088 h 396648"/>
              <a:gd name="connsiteX29" fmla="*/ 468766 w 468766"/>
              <a:gd name="connsiteY29" fmla="*/ 198324 h 396648"/>
              <a:gd name="connsiteX30" fmla="*/ 464118 w 468766"/>
              <a:gd name="connsiteY30" fmla="*/ 210297 h 396648"/>
              <a:gd name="connsiteX31" fmla="*/ 452709 w 468766"/>
              <a:gd name="connsiteY31" fmla="*/ 216353 h 396648"/>
              <a:gd name="connsiteX32" fmla="*/ 158603 w 468766"/>
              <a:gd name="connsiteY32" fmla="*/ 250722 h 396648"/>
              <a:gd name="connsiteX33" fmla="*/ 162265 w 468766"/>
              <a:gd name="connsiteY33" fmla="*/ 270442 h 396648"/>
              <a:gd name="connsiteX34" fmla="*/ 155504 w 468766"/>
              <a:gd name="connsiteY34" fmla="*/ 288471 h 396648"/>
              <a:gd name="connsiteX35" fmla="*/ 414678 w 468766"/>
              <a:gd name="connsiteY35" fmla="*/ 288471 h 396648"/>
              <a:gd name="connsiteX36" fmla="*/ 427355 w 468766"/>
              <a:gd name="connsiteY36" fmla="*/ 293824 h 396648"/>
              <a:gd name="connsiteX37" fmla="*/ 432707 w 468766"/>
              <a:gd name="connsiteY37" fmla="*/ 306501 h 396648"/>
              <a:gd name="connsiteX38" fmla="*/ 427355 w 468766"/>
              <a:gd name="connsiteY38" fmla="*/ 319178 h 396648"/>
              <a:gd name="connsiteX39" fmla="*/ 414678 w 468766"/>
              <a:gd name="connsiteY39" fmla="*/ 324530 h 396648"/>
              <a:gd name="connsiteX40" fmla="*/ 396649 w 468766"/>
              <a:gd name="connsiteY40" fmla="*/ 324530 h 396648"/>
              <a:gd name="connsiteX41" fmla="*/ 396648 w 468766"/>
              <a:gd name="connsiteY41" fmla="*/ 324530 h 396648"/>
              <a:gd name="connsiteX42" fmla="*/ 144236 w 468766"/>
              <a:gd name="connsiteY42" fmla="*/ 324530 h 396648"/>
              <a:gd name="connsiteX43" fmla="*/ 126206 w 468766"/>
              <a:gd name="connsiteY43" fmla="*/ 324530 h 396648"/>
              <a:gd name="connsiteX44" fmla="*/ 113530 w 468766"/>
              <a:gd name="connsiteY44" fmla="*/ 319178 h 396648"/>
              <a:gd name="connsiteX45" fmla="*/ 108177 w 468766"/>
              <a:gd name="connsiteY45" fmla="*/ 306501 h 396648"/>
              <a:gd name="connsiteX46" fmla="*/ 110431 w 468766"/>
              <a:gd name="connsiteY46" fmla="*/ 297627 h 396648"/>
              <a:gd name="connsiteX47" fmla="*/ 114938 w 468766"/>
              <a:gd name="connsiteY47" fmla="*/ 287485 h 396648"/>
              <a:gd name="connsiteX48" fmla="*/ 120995 w 468766"/>
              <a:gd name="connsiteY48" fmla="*/ 276217 h 396648"/>
              <a:gd name="connsiteX49" fmla="*/ 125361 w 468766"/>
              <a:gd name="connsiteY49" fmla="*/ 267907 h 396648"/>
              <a:gd name="connsiteX50" fmla="*/ 75499 w 468766"/>
              <a:gd name="connsiteY50" fmla="*/ 36059 h 396648"/>
              <a:gd name="connsiteX51" fmla="*/ 18030 w 468766"/>
              <a:gd name="connsiteY51" fmla="*/ 36059 h 396648"/>
              <a:gd name="connsiteX52" fmla="*/ 5353 w 468766"/>
              <a:gd name="connsiteY52" fmla="*/ 30706 h 396648"/>
              <a:gd name="connsiteX53" fmla="*/ 0 w 468766"/>
              <a:gd name="connsiteY53" fmla="*/ 18030 h 396648"/>
              <a:gd name="connsiteX54" fmla="*/ 5353 w 468766"/>
              <a:gd name="connsiteY54" fmla="*/ 5352 h 396648"/>
              <a:gd name="connsiteX55" fmla="*/ 18030 w 468766"/>
              <a:gd name="connsiteY55" fmla="*/ 0 h 39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68766" h="396648">
                <a:moveTo>
                  <a:pt x="396649" y="324530"/>
                </a:moveTo>
                <a:cubicBezTo>
                  <a:pt x="406415" y="324530"/>
                  <a:pt x="414867" y="328099"/>
                  <a:pt x="422003" y="335235"/>
                </a:cubicBezTo>
                <a:cubicBezTo>
                  <a:pt x="429140" y="342372"/>
                  <a:pt x="432708" y="350823"/>
                  <a:pt x="432708" y="360589"/>
                </a:cubicBezTo>
                <a:cubicBezTo>
                  <a:pt x="432708" y="370355"/>
                  <a:pt x="429140" y="378806"/>
                  <a:pt x="422003" y="385943"/>
                </a:cubicBezTo>
                <a:cubicBezTo>
                  <a:pt x="414867" y="393080"/>
                  <a:pt x="406415" y="396648"/>
                  <a:pt x="396649" y="396648"/>
                </a:cubicBezTo>
                <a:cubicBezTo>
                  <a:pt x="386884" y="396648"/>
                  <a:pt x="378432" y="393080"/>
                  <a:pt x="371295" y="385943"/>
                </a:cubicBezTo>
                <a:cubicBezTo>
                  <a:pt x="364159" y="378806"/>
                  <a:pt x="360591" y="370355"/>
                  <a:pt x="360591" y="360589"/>
                </a:cubicBezTo>
                <a:cubicBezTo>
                  <a:pt x="360591" y="350823"/>
                  <a:pt x="364159" y="342372"/>
                  <a:pt x="371295" y="335235"/>
                </a:cubicBezTo>
                <a:cubicBezTo>
                  <a:pt x="378432" y="328099"/>
                  <a:pt x="386884" y="324530"/>
                  <a:pt x="396649" y="324530"/>
                </a:cubicBezTo>
                <a:close/>
                <a:moveTo>
                  <a:pt x="144236" y="324530"/>
                </a:moveTo>
                <a:cubicBezTo>
                  <a:pt x="154002" y="324530"/>
                  <a:pt x="162453" y="328099"/>
                  <a:pt x="169590" y="335235"/>
                </a:cubicBezTo>
                <a:cubicBezTo>
                  <a:pt x="176727" y="342372"/>
                  <a:pt x="180295" y="350823"/>
                  <a:pt x="180295" y="360589"/>
                </a:cubicBezTo>
                <a:cubicBezTo>
                  <a:pt x="180295" y="370355"/>
                  <a:pt x="176727" y="378806"/>
                  <a:pt x="169590" y="385943"/>
                </a:cubicBezTo>
                <a:cubicBezTo>
                  <a:pt x="162453" y="393080"/>
                  <a:pt x="154002" y="396648"/>
                  <a:pt x="144236" y="396648"/>
                </a:cubicBezTo>
                <a:cubicBezTo>
                  <a:pt x="134470" y="396648"/>
                  <a:pt x="126019" y="393080"/>
                  <a:pt x="118882" y="385943"/>
                </a:cubicBezTo>
                <a:cubicBezTo>
                  <a:pt x="111745" y="378806"/>
                  <a:pt x="108177" y="370355"/>
                  <a:pt x="108177" y="360589"/>
                </a:cubicBezTo>
                <a:cubicBezTo>
                  <a:pt x="108177" y="350823"/>
                  <a:pt x="111745" y="342372"/>
                  <a:pt x="118882" y="335235"/>
                </a:cubicBezTo>
                <a:cubicBezTo>
                  <a:pt x="126019" y="328099"/>
                  <a:pt x="134470" y="324530"/>
                  <a:pt x="144236" y="324530"/>
                </a:cubicBezTo>
                <a:close/>
                <a:moveTo>
                  <a:pt x="18030" y="0"/>
                </a:moveTo>
                <a:lnTo>
                  <a:pt x="90148" y="0"/>
                </a:lnTo>
                <a:cubicBezTo>
                  <a:pt x="93153" y="0"/>
                  <a:pt x="95829" y="610"/>
                  <a:pt x="98176" y="1831"/>
                </a:cubicBezTo>
                <a:cubicBezTo>
                  <a:pt x="100524" y="3052"/>
                  <a:pt x="102355" y="4507"/>
                  <a:pt x="103670" y="6198"/>
                </a:cubicBezTo>
                <a:cubicBezTo>
                  <a:pt x="104984" y="7888"/>
                  <a:pt x="106205" y="10189"/>
                  <a:pt x="107332" y="13100"/>
                </a:cubicBezTo>
                <a:cubicBezTo>
                  <a:pt x="108459" y="16010"/>
                  <a:pt x="109210" y="18452"/>
                  <a:pt x="109586" y="20424"/>
                </a:cubicBezTo>
                <a:cubicBezTo>
                  <a:pt x="109961" y="22396"/>
                  <a:pt x="110478" y="25166"/>
                  <a:pt x="111135" y="28734"/>
                </a:cubicBezTo>
                <a:cubicBezTo>
                  <a:pt x="111792" y="32303"/>
                  <a:pt x="112215" y="34744"/>
                  <a:pt x="112403" y="36059"/>
                </a:cubicBezTo>
                <a:lnTo>
                  <a:pt x="450737" y="36059"/>
                </a:lnTo>
                <a:cubicBezTo>
                  <a:pt x="455620" y="36059"/>
                  <a:pt x="459845" y="37843"/>
                  <a:pt x="463414" y="41411"/>
                </a:cubicBezTo>
                <a:cubicBezTo>
                  <a:pt x="466982" y="44980"/>
                  <a:pt x="468766" y="49205"/>
                  <a:pt x="468766" y="54088"/>
                </a:cubicBezTo>
                <a:lnTo>
                  <a:pt x="468766" y="198324"/>
                </a:lnTo>
                <a:cubicBezTo>
                  <a:pt x="468766" y="202831"/>
                  <a:pt x="467217" y="206822"/>
                  <a:pt x="464118" y="210297"/>
                </a:cubicBezTo>
                <a:cubicBezTo>
                  <a:pt x="461019" y="213771"/>
                  <a:pt x="457216" y="215790"/>
                  <a:pt x="452709" y="216353"/>
                </a:cubicBezTo>
                <a:lnTo>
                  <a:pt x="158603" y="250722"/>
                </a:lnTo>
                <a:cubicBezTo>
                  <a:pt x="161045" y="261991"/>
                  <a:pt x="162265" y="268564"/>
                  <a:pt x="162265" y="270442"/>
                </a:cubicBezTo>
                <a:cubicBezTo>
                  <a:pt x="162265" y="273447"/>
                  <a:pt x="160012" y="279457"/>
                  <a:pt x="155504" y="288471"/>
                </a:cubicBezTo>
                <a:lnTo>
                  <a:pt x="414678" y="288471"/>
                </a:lnTo>
                <a:cubicBezTo>
                  <a:pt x="419561" y="288471"/>
                  <a:pt x="423787" y="290255"/>
                  <a:pt x="427355" y="293824"/>
                </a:cubicBezTo>
                <a:cubicBezTo>
                  <a:pt x="430923" y="297392"/>
                  <a:pt x="432707" y="301618"/>
                  <a:pt x="432707" y="306501"/>
                </a:cubicBezTo>
                <a:cubicBezTo>
                  <a:pt x="432707" y="311384"/>
                  <a:pt x="430923" y="315609"/>
                  <a:pt x="427355" y="319178"/>
                </a:cubicBezTo>
                <a:cubicBezTo>
                  <a:pt x="423787" y="322746"/>
                  <a:pt x="419561" y="324530"/>
                  <a:pt x="414678" y="324530"/>
                </a:cubicBezTo>
                <a:lnTo>
                  <a:pt x="396649" y="324530"/>
                </a:lnTo>
                <a:lnTo>
                  <a:pt x="396648" y="324530"/>
                </a:lnTo>
                <a:lnTo>
                  <a:pt x="144236" y="324530"/>
                </a:lnTo>
                <a:lnTo>
                  <a:pt x="126206" y="324530"/>
                </a:lnTo>
                <a:cubicBezTo>
                  <a:pt x="121324" y="324530"/>
                  <a:pt x="117098" y="322746"/>
                  <a:pt x="113530" y="319178"/>
                </a:cubicBezTo>
                <a:cubicBezTo>
                  <a:pt x="109961" y="315609"/>
                  <a:pt x="108177" y="311384"/>
                  <a:pt x="108177" y="306501"/>
                </a:cubicBezTo>
                <a:cubicBezTo>
                  <a:pt x="108177" y="304435"/>
                  <a:pt x="108928" y="301477"/>
                  <a:pt x="110431" y="297627"/>
                </a:cubicBezTo>
                <a:cubicBezTo>
                  <a:pt x="111933" y="293777"/>
                  <a:pt x="113436" y="290397"/>
                  <a:pt x="114938" y="287485"/>
                </a:cubicBezTo>
                <a:cubicBezTo>
                  <a:pt x="116440" y="284574"/>
                  <a:pt x="118459" y="280818"/>
                  <a:pt x="120995" y="276217"/>
                </a:cubicBezTo>
                <a:cubicBezTo>
                  <a:pt x="123530" y="271616"/>
                  <a:pt x="124986" y="268846"/>
                  <a:pt x="125361" y="267907"/>
                </a:cubicBezTo>
                <a:lnTo>
                  <a:pt x="75499" y="36059"/>
                </a:lnTo>
                <a:lnTo>
                  <a:pt x="18030" y="36059"/>
                </a:lnTo>
                <a:cubicBezTo>
                  <a:pt x="13147" y="36059"/>
                  <a:pt x="8921" y="34275"/>
                  <a:pt x="5353" y="30706"/>
                </a:cubicBezTo>
                <a:cubicBezTo>
                  <a:pt x="1784" y="27138"/>
                  <a:pt x="0" y="22912"/>
                  <a:pt x="0" y="18030"/>
                </a:cubicBezTo>
                <a:cubicBezTo>
                  <a:pt x="0" y="13146"/>
                  <a:pt x="1784" y="8921"/>
                  <a:pt x="5353" y="5352"/>
                </a:cubicBezTo>
                <a:cubicBezTo>
                  <a:pt x="8921" y="1784"/>
                  <a:pt x="13147" y="0"/>
                  <a:pt x="1803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71440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9849</TotalTime>
  <Words>304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Table with 4 Parts for PowerPoint</vt:lpstr>
      <vt:lpstr>Table with 4 Parts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with 4 Parts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2017-03-22T17:32:55Z</dcterms:modified>
</cp:coreProperties>
</file>