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8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0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4-Piece Vertical Puzzle Pencil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5290673" y="4036749"/>
            <a:ext cx="2194560" cy="1260003"/>
            <a:chOff x="8921977" y="400157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1658767" y="3189185"/>
            <a:ext cx="2194560" cy="1260003"/>
            <a:chOff x="332936" y="255595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5290673" y="2341620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1F7F280-9F9D-4F4A-82F9-A66AE39CB8D4}"/>
              </a:ext>
            </a:extLst>
          </p:cNvPr>
          <p:cNvGrpSpPr/>
          <p:nvPr/>
        </p:nvGrpSpPr>
        <p:grpSpPr>
          <a:xfrm>
            <a:off x="4171656" y="1257557"/>
            <a:ext cx="800688" cy="4572000"/>
            <a:chOff x="6527799" y="13817599"/>
            <a:chExt cx="1437675" cy="8209283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3FE1AE4-F12A-4459-BB54-F517DDBB0635}"/>
                </a:ext>
              </a:extLst>
            </p:cNvPr>
            <p:cNvSpPr/>
            <p:nvPr/>
          </p:nvSpPr>
          <p:spPr>
            <a:xfrm>
              <a:off x="6527799" y="13817599"/>
              <a:ext cx="1437675" cy="7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1" y="21600"/>
                  </a:moveTo>
                  <a:lnTo>
                    <a:pt x="0" y="21600"/>
                  </a:lnTo>
                  <a:lnTo>
                    <a:pt x="0" y="4021"/>
                  </a:lnTo>
                  <a:cubicBezTo>
                    <a:pt x="0" y="1815"/>
                    <a:pt x="976" y="0"/>
                    <a:pt x="2162" y="0"/>
                  </a:cubicBezTo>
                  <a:lnTo>
                    <a:pt x="19438" y="0"/>
                  </a:lnTo>
                  <a:cubicBezTo>
                    <a:pt x="20624" y="0"/>
                    <a:pt x="21600" y="1815"/>
                    <a:pt x="21600" y="402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5CC077F-52CC-48C2-A557-0C60C3B16611}"/>
                </a:ext>
              </a:extLst>
            </p:cNvPr>
            <p:cNvSpPr/>
            <p:nvPr/>
          </p:nvSpPr>
          <p:spPr>
            <a:xfrm>
              <a:off x="6527799" y="20751800"/>
              <a:ext cx="1437675" cy="9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02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098" y="21600"/>
                  </a:lnTo>
                  <a:cubicBezTo>
                    <a:pt x="8227" y="20800"/>
                    <a:pt x="9470" y="20371"/>
                    <a:pt x="10810" y="20371"/>
                  </a:cubicBezTo>
                  <a:cubicBezTo>
                    <a:pt x="12149" y="20371"/>
                    <a:pt x="13373" y="20800"/>
                    <a:pt x="14502" y="21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4CAA275-FF11-4B14-BD54-B0AF234E85AC}"/>
                </a:ext>
              </a:extLst>
            </p:cNvPr>
            <p:cNvSpPr/>
            <p:nvPr/>
          </p:nvSpPr>
          <p:spPr>
            <a:xfrm>
              <a:off x="7000255" y="21653500"/>
              <a:ext cx="492761" cy="37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extrusionOk="0">
                  <a:moveTo>
                    <a:pt x="21600" y="2949"/>
                  </a:moveTo>
                  <a:cubicBezTo>
                    <a:pt x="18315" y="1029"/>
                    <a:pt x="14697" y="0"/>
                    <a:pt x="10800" y="0"/>
                  </a:cubicBezTo>
                  <a:cubicBezTo>
                    <a:pt x="6903" y="0"/>
                    <a:pt x="3285" y="1097"/>
                    <a:pt x="0" y="2949"/>
                  </a:cubicBezTo>
                  <a:lnTo>
                    <a:pt x="5122" y="15840"/>
                  </a:lnTo>
                  <a:cubicBezTo>
                    <a:pt x="7404" y="21600"/>
                    <a:pt x="14085" y="21600"/>
                    <a:pt x="16423" y="15840"/>
                  </a:cubicBezTo>
                  <a:lnTo>
                    <a:pt x="21600" y="294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CC4EE57-9A5B-4812-9D70-046F3D7DE823}"/>
                </a:ext>
              </a:extLst>
            </p:cNvPr>
            <p:cNvSpPr/>
            <p:nvPr/>
          </p:nvSpPr>
          <p:spPr>
            <a:xfrm>
              <a:off x="6527799" y="19240499"/>
              <a:ext cx="1437675" cy="139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05" y="0"/>
                  </a:moveTo>
                  <a:cubicBezTo>
                    <a:pt x="18520" y="157"/>
                    <a:pt x="18635" y="314"/>
                    <a:pt x="18788" y="432"/>
                  </a:cubicBezTo>
                  <a:cubicBezTo>
                    <a:pt x="19610" y="1119"/>
                    <a:pt x="20127" y="2140"/>
                    <a:pt x="20127" y="3279"/>
                  </a:cubicBezTo>
                  <a:cubicBezTo>
                    <a:pt x="20127" y="5439"/>
                    <a:pt x="18252" y="7167"/>
                    <a:pt x="15975" y="7069"/>
                  </a:cubicBezTo>
                  <a:cubicBezTo>
                    <a:pt x="13909" y="6971"/>
                    <a:pt x="12264" y="5302"/>
                    <a:pt x="12244" y="3319"/>
                  </a:cubicBezTo>
                  <a:cubicBezTo>
                    <a:pt x="12244" y="2180"/>
                    <a:pt x="12761" y="1139"/>
                    <a:pt x="13584" y="452"/>
                  </a:cubicBezTo>
                  <a:cubicBezTo>
                    <a:pt x="13737" y="334"/>
                    <a:pt x="13871" y="177"/>
                    <a:pt x="13966" y="20"/>
                  </a:cubicBezTo>
                  <a:lnTo>
                    <a:pt x="0" y="2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8405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482FE6A-ACE8-48D2-A08C-07805DE5DFD6}"/>
                </a:ext>
              </a:extLst>
            </p:cNvPr>
            <p:cNvSpPr/>
            <p:nvPr/>
          </p:nvSpPr>
          <p:spPr>
            <a:xfrm>
              <a:off x="6527799" y="17729200"/>
              <a:ext cx="1437675" cy="189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18709" y="15864"/>
                  </a:moveTo>
                  <a:lnTo>
                    <a:pt x="21600" y="15864"/>
                  </a:lnTo>
                  <a:lnTo>
                    <a:pt x="21600" y="0"/>
                  </a:lnTo>
                  <a:lnTo>
                    <a:pt x="7545" y="0"/>
                  </a:lnTo>
                  <a:cubicBezTo>
                    <a:pt x="7660" y="116"/>
                    <a:pt x="7774" y="217"/>
                    <a:pt x="7928" y="303"/>
                  </a:cubicBezTo>
                  <a:cubicBezTo>
                    <a:pt x="8751" y="809"/>
                    <a:pt x="9268" y="1560"/>
                    <a:pt x="9268" y="2398"/>
                  </a:cubicBezTo>
                  <a:cubicBezTo>
                    <a:pt x="9268" y="3988"/>
                    <a:pt x="7391" y="5259"/>
                    <a:pt x="5113" y="5187"/>
                  </a:cubicBezTo>
                  <a:cubicBezTo>
                    <a:pt x="3045" y="5115"/>
                    <a:pt x="1398" y="3887"/>
                    <a:pt x="1379" y="2427"/>
                  </a:cubicBezTo>
                  <a:cubicBezTo>
                    <a:pt x="1379" y="1589"/>
                    <a:pt x="1896" y="824"/>
                    <a:pt x="2719" y="318"/>
                  </a:cubicBezTo>
                  <a:cubicBezTo>
                    <a:pt x="2872" y="231"/>
                    <a:pt x="2987" y="116"/>
                    <a:pt x="3102" y="14"/>
                  </a:cubicBezTo>
                  <a:lnTo>
                    <a:pt x="0" y="14"/>
                  </a:lnTo>
                  <a:lnTo>
                    <a:pt x="0" y="15864"/>
                  </a:lnTo>
                  <a:lnTo>
                    <a:pt x="13653" y="15864"/>
                  </a:lnTo>
                  <a:cubicBezTo>
                    <a:pt x="14304" y="15864"/>
                    <a:pt x="14860" y="16254"/>
                    <a:pt x="14879" y="16745"/>
                  </a:cubicBezTo>
                  <a:cubicBezTo>
                    <a:pt x="14879" y="16745"/>
                    <a:pt x="14879" y="16745"/>
                    <a:pt x="14879" y="16760"/>
                  </a:cubicBezTo>
                  <a:lnTo>
                    <a:pt x="14879" y="16919"/>
                  </a:lnTo>
                  <a:cubicBezTo>
                    <a:pt x="14879" y="17280"/>
                    <a:pt x="14668" y="17598"/>
                    <a:pt x="14304" y="17843"/>
                  </a:cubicBezTo>
                  <a:cubicBezTo>
                    <a:pt x="13711" y="18248"/>
                    <a:pt x="13328" y="18855"/>
                    <a:pt x="13366" y="19505"/>
                  </a:cubicBezTo>
                  <a:cubicBezTo>
                    <a:pt x="13423" y="20589"/>
                    <a:pt x="14611" y="21499"/>
                    <a:pt x="16047" y="21542"/>
                  </a:cubicBezTo>
                  <a:cubicBezTo>
                    <a:pt x="17655" y="21600"/>
                    <a:pt x="18996" y="20632"/>
                    <a:pt x="18996" y="19418"/>
                  </a:cubicBezTo>
                  <a:cubicBezTo>
                    <a:pt x="18996" y="18783"/>
                    <a:pt x="18632" y="18219"/>
                    <a:pt x="18038" y="17829"/>
                  </a:cubicBezTo>
                  <a:cubicBezTo>
                    <a:pt x="17694" y="17598"/>
                    <a:pt x="17483" y="17251"/>
                    <a:pt x="17483" y="16904"/>
                  </a:cubicBezTo>
                  <a:lnTo>
                    <a:pt x="17483" y="16760"/>
                  </a:lnTo>
                  <a:cubicBezTo>
                    <a:pt x="17483" y="16760"/>
                    <a:pt x="17483" y="16760"/>
                    <a:pt x="17483" y="16745"/>
                  </a:cubicBezTo>
                  <a:cubicBezTo>
                    <a:pt x="17483" y="16254"/>
                    <a:pt x="18057" y="15864"/>
                    <a:pt x="18709" y="1586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E29E322-4955-4D82-A5BF-AEDAA22284D6}"/>
                </a:ext>
              </a:extLst>
            </p:cNvPr>
            <p:cNvSpPr/>
            <p:nvPr/>
          </p:nvSpPr>
          <p:spPr>
            <a:xfrm>
              <a:off x="6527799" y="16217899"/>
              <a:ext cx="1437675" cy="189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7844" y="15864"/>
                  </a:moveTo>
                  <a:lnTo>
                    <a:pt x="21600" y="15864"/>
                  </a:lnTo>
                  <a:lnTo>
                    <a:pt x="21600" y="0"/>
                  </a:lnTo>
                  <a:lnTo>
                    <a:pt x="18462" y="0"/>
                  </a:lnTo>
                  <a:cubicBezTo>
                    <a:pt x="18558" y="87"/>
                    <a:pt x="18673" y="173"/>
                    <a:pt x="18788" y="260"/>
                  </a:cubicBezTo>
                  <a:cubicBezTo>
                    <a:pt x="19610" y="766"/>
                    <a:pt x="20127" y="1517"/>
                    <a:pt x="20127" y="2355"/>
                  </a:cubicBezTo>
                  <a:cubicBezTo>
                    <a:pt x="20127" y="3944"/>
                    <a:pt x="18252" y="5216"/>
                    <a:pt x="15975" y="5144"/>
                  </a:cubicBezTo>
                  <a:cubicBezTo>
                    <a:pt x="13909" y="5071"/>
                    <a:pt x="12264" y="3843"/>
                    <a:pt x="12244" y="2384"/>
                  </a:cubicBezTo>
                  <a:cubicBezTo>
                    <a:pt x="12244" y="1546"/>
                    <a:pt x="12761" y="780"/>
                    <a:pt x="13584" y="275"/>
                  </a:cubicBezTo>
                  <a:cubicBezTo>
                    <a:pt x="13698" y="202"/>
                    <a:pt x="13813" y="116"/>
                    <a:pt x="13909" y="14"/>
                  </a:cubicBezTo>
                  <a:lnTo>
                    <a:pt x="0" y="14"/>
                  </a:lnTo>
                  <a:lnTo>
                    <a:pt x="0" y="15879"/>
                  </a:lnTo>
                  <a:lnTo>
                    <a:pt x="2812" y="15879"/>
                  </a:lnTo>
                  <a:cubicBezTo>
                    <a:pt x="3463" y="15879"/>
                    <a:pt x="4018" y="16269"/>
                    <a:pt x="4018" y="16745"/>
                  </a:cubicBezTo>
                  <a:cubicBezTo>
                    <a:pt x="4018" y="16745"/>
                    <a:pt x="4018" y="16745"/>
                    <a:pt x="4018" y="16760"/>
                  </a:cubicBezTo>
                  <a:lnTo>
                    <a:pt x="4018" y="16919"/>
                  </a:lnTo>
                  <a:cubicBezTo>
                    <a:pt x="4018" y="17280"/>
                    <a:pt x="3807" y="17598"/>
                    <a:pt x="3444" y="17843"/>
                  </a:cubicBezTo>
                  <a:cubicBezTo>
                    <a:pt x="2851" y="18248"/>
                    <a:pt x="2468" y="18855"/>
                    <a:pt x="2506" y="19505"/>
                  </a:cubicBezTo>
                  <a:cubicBezTo>
                    <a:pt x="2564" y="20589"/>
                    <a:pt x="3750" y="21499"/>
                    <a:pt x="5185" y="21542"/>
                  </a:cubicBezTo>
                  <a:cubicBezTo>
                    <a:pt x="6792" y="21600"/>
                    <a:pt x="8131" y="20632"/>
                    <a:pt x="8131" y="19418"/>
                  </a:cubicBezTo>
                  <a:cubicBezTo>
                    <a:pt x="8131" y="18783"/>
                    <a:pt x="7768" y="18219"/>
                    <a:pt x="7174" y="17829"/>
                  </a:cubicBezTo>
                  <a:cubicBezTo>
                    <a:pt x="6830" y="17598"/>
                    <a:pt x="6620" y="17251"/>
                    <a:pt x="6620" y="16904"/>
                  </a:cubicBezTo>
                  <a:lnTo>
                    <a:pt x="6620" y="16760"/>
                  </a:lnTo>
                  <a:cubicBezTo>
                    <a:pt x="6620" y="16760"/>
                    <a:pt x="6620" y="16760"/>
                    <a:pt x="6620" y="16745"/>
                  </a:cubicBezTo>
                  <a:cubicBezTo>
                    <a:pt x="6658" y="16254"/>
                    <a:pt x="7213" y="15864"/>
                    <a:pt x="7844" y="1586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AC4FC16-1C84-45F0-8509-8E9F19C03169}"/>
                </a:ext>
              </a:extLst>
            </p:cNvPr>
            <p:cNvSpPr/>
            <p:nvPr/>
          </p:nvSpPr>
          <p:spPr>
            <a:xfrm>
              <a:off x="6527799" y="14719301"/>
              <a:ext cx="1437675" cy="188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18613" y="15895"/>
                  </a:moveTo>
                  <a:lnTo>
                    <a:pt x="21600" y="15895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5895"/>
                  </a:lnTo>
                  <a:lnTo>
                    <a:pt x="13749" y="15895"/>
                  </a:lnTo>
                  <a:cubicBezTo>
                    <a:pt x="14362" y="15895"/>
                    <a:pt x="14879" y="16258"/>
                    <a:pt x="14879" y="16723"/>
                  </a:cubicBezTo>
                  <a:cubicBezTo>
                    <a:pt x="14879" y="16723"/>
                    <a:pt x="14879" y="16723"/>
                    <a:pt x="14879" y="16737"/>
                  </a:cubicBezTo>
                  <a:lnTo>
                    <a:pt x="14879" y="16897"/>
                  </a:lnTo>
                  <a:cubicBezTo>
                    <a:pt x="14879" y="17260"/>
                    <a:pt x="14668" y="17579"/>
                    <a:pt x="14304" y="17826"/>
                  </a:cubicBezTo>
                  <a:cubicBezTo>
                    <a:pt x="13711" y="18232"/>
                    <a:pt x="13328" y="18842"/>
                    <a:pt x="13366" y="19495"/>
                  </a:cubicBezTo>
                  <a:cubicBezTo>
                    <a:pt x="13423" y="20584"/>
                    <a:pt x="14611" y="21498"/>
                    <a:pt x="16047" y="21542"/>
                  </a:cubicBezTo>
                  <a:cubicBezTo>
                    <a:pt x="17655" y="21600"/>
                    <a:pt x="18996" y="20627"/>
                    <a:pt x="18996" y="19408"/>
                  </a:cubicBezTo>
                  <a:cubicBezTo>
                    <a:pt x="18996" y="18769"/>
                    <a:pt x="18632" y="18203"/>
                    <a:pt x="18038" y="17811"/>
                  </a:cubicBezTo>
                  <a:cubicBezTo>
                    <a:pt x="17694" y="17579"/>
                    <a:pt x="17483" y="17231"/>
                    <a:pt x="17483" y="16882"/>
                  </a:cubicBezTo>
                  <a:lnTo>
                    <a:pt x="17483" y="16737"/>
                  </a:lnTo>
                  <a:cubicBezTo>
                    <a:pt x="17483" y="16737"/>
                    <a:pt x="17483" y="16737"/>
                    <a:pt x="17483" y="16723"/>
                  </a:cubicBezTo>
                  <a:cubicBezTo>
                    <a:pt x="17483" y="16258"/>
                    <a:pt x="18019" y="15895"/>
                    <a:pt x="18613" y="1589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2" name="Graphic 19" descr="Basketball">
            <a:extLst>
              <a:ext uri="{FF2B5EF4-FFF2-40B4-BE49-F238E27FC236}">
                <a16:creationId xmlns:a16="http://schemas.microsoft.com/office/drawing/2014/main" id="{77FFA444-5892-4869-9449-1512D816D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93614" y="1965689"/>
            <a:ext cx="421415" cy="421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20" descr="Planet">
            <a:extLst>
              <a:ext uri="{FF2B5EF4-FFF2-40B4-BE49-F238E27FC236}">
                <a16:creationId xmlns:a16="http://schemas.microsoft.com/office/drawing/2014/main" id="{D46ED1A2-B205-4A77-9834-35EB2D7A57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19178" y="2796704"/>
            <a:ext cx="421415" cy="421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22" descr="Books">
            <a:extLst>
              <a:ext uri="{FF2B5EF4-FFF2-40B4-BE49-F238E27FC236}">
                <a16:creationId xmlns:a16="http://schemas.microsoft.com/office/drawing/2014/main" id="{CA573E7B-2F35-4D4B-AAF6-78734478DB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9178" y="4498151"/>
            <a:ext cx="421415" cy="421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23" descr="Mathematics">
            <a:extLst>
              <a:ext uri="{FF2B5EF4-FFF2-40B4-BE49-F238E27FC236}">
                <a16:creationId xmlns:a16="http://schemas.microsoft.com/office/drawing/2014/main" id="{827F9B39-AE1D-4440-9ECB-ED9A6AE410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3614" y="3644114"/>
            <a:ext cx="421415" cy="421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DF8959C9-FB5B-46A6-8BB2-E0D525DB59B8}"/>
              </a:ext>
            </a:extLst>
          </p:cNvPr>
          <p:cNvGrpSpPr/>
          <p:nvPr/>
        </p:nvGrpSpPr>
        <p:grpSpPr>
          <a:xfrm>
            <a:off x="1658767" y="1494055"/>
            <a:ext cx="2194560" cy="1260003"/>
            <a:chOff x="332936" y="2555951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0862F-5293-462C-8A2A-BE5E76B1F0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F4DBBD-8602-4C06-B1A8-0F1F7675072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994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4-Piece Vertical Puzzle Pencil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5290673" y="4036749"/>
            <a:ext cx="2194560" cy="1260003"/>
            <a:chOff x="8921977" y="400157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1658767" y="3189185"/>
            <a:ext cx="2194560" cy="1260003"/>
            <a:chOff x="332936" y="255595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5290673" y="2341620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1F7F280-9F9D-4F4A-82F9-A66AE39CB8D4}"/>
              </a:ext>
            </a:extLst>
          </p:cNvPr>
          <p:cNvGrpSpPr/>
          <p:nvPr/>
        </p:nvGrpSpPr>
        <p:grpSpPr>
          <a:xfrm>
            <a:off x="4171656" y="1257557"/>
            <a:ext cx="800688" cy="4572000"/>
            <a:chOff x="6527799" y="13817599"/>
            <a:chExt cx="1437675" cy="8209283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3FE1AE4-F12A-4459-BB54-F517DDBB0635}"/>
                </a:ext>
              </a:extLst>
            </p:cNvPr>
            <p:cNvSpPr/>
            <p:nvPr/>
          </p:nvSpPr>
          <p:spPr>
            <a:xfrm>
              <a:off x="6527799" y="13817599"/>
              <a:ext cx="1437675" cy="7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1" y="21600"/>
                  </a:moveTo>
                  <a:lnTo>
                    <a:pt x="0" y="21600"/>
                  </a:lnTo>
                  <a:lnTo>
                    <a:pt x="0" y="4021"/>
                  </a:lnTo>
                  <a:cubicBezTo>
                    <a:pt x="0" y="1815"/>
                    <a:pt x="976" y="0"/>
                    <a:pt x="2162" y="0"/>
                  </a:cubicBezTo>
                  <a:lnTo>
                    <a:pt x="19438" y="0"/>
                  </a:lnTo>
                  <a:cubicBezTo>
                    <a:pt x="20624" y="0"/>
                    <a:pt x="21600" y="1815"/>
                    <a:pt x="21600" y="402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5CC077F-52CC-48C2-A557-0C60C3B16611}"/>
                </a:ext>
              </a:extLst>
            </p:cNvPr>
            <p:cNvSpPr/>
            <p:nvPr/>
          </p:nvSpPr>
          <p:spPr>
            <a:xfrm>
              <a:off x="6527799" y="20751800"/>
              <a:ext cx="1437675" cy="9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02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098" y="21600"/>
                  </a:lnTo>
                  <a:cubicBezTo>
                    <a:pt x="8227" y="20800"/>
                    <a:pt x="9470" y="20371"/>
                    <a:pt x="10810" y="20371"/>
                  </a:cubicBezTo>
                  <a:cubicBezTo>
                    <a:pt x="12149" y="20371"/>
                    <a:pt x="13373" y="20800"/>
                    <a:pt x="14502" y="21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4CAA275-FF11-4B14-BD54-B0AF234E85AC}"/>
                </a:ext>
              </a:extLst>
            </p:cNvPr>
            <p:cNvSpPr/>
            <p:nvPr/>
          </p:nvSpPr>
          <p:spPr>
            <a:xfrm>
              <a:off x="7000255" y="21653500"/>
              <a:ext cx="492761" cy="37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extrusionOk="0">
                  <a:moveTo>
                    <a:pt x="21600" y="2949"/>
                  </a:moveTo>
                  <a:cubicBezTo>
                    <a:pt x="18315" y="1029"/>
                    <a:pt x="14697" y="0"/>
                    <a:pt x="10800" y="0"/>
                  </a:cubicBezTo>
                  <a:cubicBezTo>
                    <a:pt x="6903" y="0"/>
                    <a:pt x="3285" y="1097"/>
                    <a:pt x="0" y="2949"/>
                  </a:cubicBezTo>
                  <a:lnTo>
                    <a:pt x="5122" y="15840"/>
                  </a:lnTo>
                  <a:cubicBezTo>
                    <a:pt x="7404" y="21600"/>
                    <a:pt x="14085" y="21600"/>
                    <a:pt x="16423" y="15840"/>
                  </a:cubicBezTo>
                  <a:lnTo>
                    <a:pt x="21600" y="294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CC4EE57-9A5B-4812-9D70-046F3D7DE823}"/>
                </a:ext>
              </a:extLst>
            </p:cNvPr>
            <p:cNvSpPr/>
            <p:nvPr/>
          </p:nvSpPr>
          <p:spPr>
            <a:xfrm>
              <a:off x="6527799" y="19240499"/>
              <a:ext cx="1437675" cy="139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05" y="0"/>
                  </a:moveTo>
                  <a:cubicBezTo>
                    <a:pt x="18520" y="157"/>
                    <a:pt x="18635" y="314"/>
                    <a:pt x="18788" y="432"/>
                  </a:cubicBezTo>
                  <a:cubicBezTo>
                    <a:pt x="19610" y="1119"/>
                    <a:pt x="20127" y="2140"/>
                    <a:pt x="20127" y="3279"/>
                  </a:cubicBezTo>
                  <a:cubicBezTo>
                    <a:pt x="20127" y="5439"/>
                    <a:pt x="18252" y="7167"/>
                    <a:pt x="15975" y="7069"/>
                  </a:cubicBezTo>
                  <a:cubicBezTo>
                    <a:pt x="13909" y="6971"/>
                    <a:pt x="12264" y="5302"/>
                    <a:pt x="12244" y="3319"/>
                  </a:cubicBezTo>
                  <a:cubicBezTo>
                    <a:pt x="12244" y="2180"/>
                    <a:pt x="12761" y="1139"/>
                    <a:pt x="13584" y="452"/>
                  </a:cubicBezTo>
                  <a:cubicBezTo>
                    <a:pt x="13737" y="334"/>
                    <a:pt x="13871" y="177"/>
                    <a:pt x="13966" y="20"/>
                  </a:cubicBezTo>
                  <a:lnTo>
                    <a:pt x="0" y="2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8405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482FE6A-ACE8-48D2-A08C-07805DE5DFD6}"/>
                </a:ext>
              </a:extLst>
            </p:cNvPr>
            <p:cNvSpPr/>
            <p:nvPr/>
          </p:nvSpPr>
          <p:spPr>
            <a:xfrm>
              <a:off x="6527799" y="17729200"/>
              <a:ext cx="1437675" cy="189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18709" y="15864"/>
                  </a:moveTo>
                  <a:lnTo>
                    <a:pt x="21600" y="15864"/>
                  </a:lnTo>
                  <a:lnTo>
                    <a:pt x="21600" y="0"/>
                  </a:lnTo>
                  <a:lnTo>
                    <a:pt x="7545" y="0"/>
                  </a:lnTo>
                  <a:cubicBezTo>
                    <a:pt x="7660" y="116"/>
                    <a:pt x="7774" y="217"/>
                    <a:pt x="7928" y="303"/>
                  </a:cubicBezTo>
                  <a:cubicBezTo>
                    <a:pt x="8751" y="809"/>
                    <a:pt x="9268" y="1560"/>
                    <a:pt x="9268" y="2398"/>
                  </a:cubicBezTo>
                  <a:cubicBezTo>
                    <a:pt x="9268" y="3988"/>
                    <a:pt x="7391" y="5259"/>
                    <a:pt x="5113" y="5187"/>
                  </a:cubicBezTo>
                  <a:cubicBezTo>
                    <a:pt x="3045" y="5115"/>
                    <a:pt x="1398" y="3887"/>
                    <a:pt x="1379" y="2427"/>
                  </a:cubicBezTo>
                  <a:cubicBezTo>
                    <a:pt x="1379" y="1589"/>
                    <a:pt x="1896" y="824"/>
                    <a:pt x="2719" y="318"/>
                  </a:cubicBezTo>
                  <a:cubicBezTo>
                    <a:pt x="2872" y="231"/>
                    <a:pt x="2987" y="116"/>
                    <a:pt x="3102" y="14"/>
                  </a:cubicBezTo>
                  <a:lnTo>
                    <a:pt x="0" y="14"/>
                  </a:lnTo>
                  <a:lnTo>
                    <a:pt x="0" y="15864"/>
                  </a:lnTo>
                  <a:lnTo>
                    <a:pt x="13653" y="15864"/>
                  </a:lnTo>
                  <a:cubicBezTo>
                    <a:pt x="14304" y="15864"/>
                    <a:pt x="14860" y="16254"/>
                    <a:pt x="14879" y="16745"/>
                  </a:cubicBezTo>
                  <a:cubicBezTo>
                    <a:pt x="14879" y="16745"/>
                    <a:pt x="14879" y="16745"/>
                    <a:pt x="14879" y="16760"/>
                  </a:cubicBezTo>
                  <a:lnTo>
                    <a:pt x="14879" y="16919"/>
                  </a:lnTo>
                  <a:cubicBezTo>
                    <a:pt x="14879" y="17280"/>
                    <a:pt x="14668" y="17598"/>
                    <a:pt x="14304" y="17843"/>
                  </a:cubicBezTo>
                  <a:cubicBezTo>
                    <a:pt x="13711" y="18248"/>
                    <a:pt x="13328" y="18855"/>
                    <a:pt x="13366" y="19505"/>
                  </a:cubicBezTo>
                  <a:cubicBezTo>
                    <a:pt x="13423" y="20589"/>
                    <a:pt x="14611" y="21499"/>
                    <a:pt x="16047" y="21542"/>
                  </a:cubicBezTo>
                  <a:cubicBezTo>
                    <a:pt x="17655" y="21600"/>
                    <a:pt x="18996" y="20632"/>
                    <a:pt x="18996" y="19418"/>
                  </a:cubicBezTo>
                  <a:cubicBezTo>
                    <a:pt x="18996" y="18783"/>
                    <a:pt x="18632" y="18219"/>
                    <a:pt x="18038" y="17829"/>
                  </a:cubicBezTo>
                  <a:cubicBezTo>
                    <a:pt x="17694" y="17598"/>
                    <a:pt x="17483" y="17251"/>
                    <a:pt x="17483" y="16904"/>
                  </a:cubicBezTo>
                  <a:lnTo>
                    <a:pt x="17483" y="16760"/>
                  </a:lnTo>
                  <a:cubicBezTo>
                    <a:pt x="17483" y="16760"/>
                    <a:pt x="17483" y="16760"/>
                    <a:pt x="17483" y="16745"/>
                  </a:cubicBezTo>
                  <a:cubicBezTo>
                    <a:pt x="17483" y="16254"/>
                    <a:pt x="18057" y="15864"/>
                    <a:pt x="18709" y="1586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E29E322-4955-4D82-A5BF-AEDAA22284D6}"/>
                </a:ext>
              </a:extLst>
            </p:cNvPr>
            <p:cNvSpPr/>
            <p:nvPr/>
          </p:nvSpPr>
          <p:spPr>
            <a:xfrm>
              <a:off x="6527799" y="16217899"/>
              <a:ext cx="1437675" cy="189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7844" y="15864"/>
                  </a:moveTo>
                  <a:lnTo>
                    <a:pt x="21600" y="15864"/>
                  </a:lnTo>
                  <a:lnTo>
                    <a:pt x="21600" y="0"/>
                  </a:lnTo>
                  <a:lnTo>
                    <a:pt x="18462" y="0"/>
                  </a:lnTo>
                  <a:cubicBezTo>
                    <a:pt x="18558" y="87"/>
                    <a:pt x="18673" y="173"/>
                    <a:pt x="18788" y="260"/>
                  </a:cubicBezTo>
                  <a:cubicBezTo>
                    <a:pt x="19610" y="766"/>
                    <a:pt x="20127" y="1517"/>
                    <a:pt x="20127" y="2355"/>
                  </a:cubicBezTo>
                  <a:cubicBezTo>
                    <a:pt x="20127" y="3944"/>
                    <a:pt x="18252" y="5216"/>
                    <a:pt x="15975" y="5144"/>
                  </a:cubicBezTo>
                  <a:cubicBezTo>
                    <a:pt x="13909" y="5071"/>
                    <a:pt x="12264" y="3843"/>
                    <a:pt x="12244" y="2384"/>
                  </a:cubicBezTo>
                  <a:cubicBezTo>
                    <a:pt x="12244" y="1546"/>
                    <a:pt x="12761" y="780"/>
                    <a:pt x="13584" y="275"/>
                  </a:cubicBezTo>
                  <a:cubicBezTo>
                    <a:pt x="13698" y="202"/>
                    <a:pt x="13813" y="116"/>
                    <a:pt x="13909" y="14"/>
                  </a:cubicBezTo>
                  <a:lnTo>
                    <a:pt x="0" y="14"/>
                  </a:lnTo>
                  <a:lnTo>
                    <a:pt x="0" y="15879"/>
                  </a:lnTo>
                  <a:lnTo>
                    <a:pt x="2812" y="15879"/>
                  </a:lnTo>
                  <a:cubicBezTo>
                    <a:pt x="3463" y="15879"/>
                    <a:pt x="4018" y="16269"/>
                    <a:pt x="4018" y="16745"/>
                  </a:cubicBezTo>
                  <a:cubicBezTo>
                    <a:pt x="4018" y="16745"/>
                    <a:pt x="4018" y="16745"/>
                    <a:pt x="4018" y="16760"/>
                  </a:cubicBezTo>
                  <a:lnTo>
                    <a:pt x="4018" y="16919"/>
                  </a:lnTo>
                  <a:cubicBezTo>
                    <a:pt x="4018" y="17280"/>
                    <a:pt x="3807" y="17598"/>
                    <a:pt x="3444" y="17843"/>
                  </a:cubicBezTo>
                  <a:cubicBezTo>
                    <a:pt x="2851" y="18248"/>
                    <a:pt x="2468" y="18855"/>
                    <a:pt x="2506" y="19505"/>
                  </a:cubicBezTo>
                  <a:cubicBezTo>
                    <a:pt x="2564" y="20589"/>
                    <a:pt x="3750" y="21499"/>
                    <a:pt x="5185" y="21542"/>
                  </a:cubicBezTo>
                  <a:cubicBezTo>
                    <a:pt x="6792" y="21600"/>
                    <a:pt x="8131" y="20632"/>
                    <a:pt x="8131" y="19418"/>
                  </a:cubicBezTo>
                  <a:cubicBezTo>
                    <a:pt x="8131" y="18783"/>
                    <a:pt x="7768" y="18219"/>
                    <a:pt x="7174" y="17829"/>
                  </a:cubicBezTo>
                  <a:cubicBezTo>
                    <a:pt x="6830" y="17598"/>
                    <a:pt x="6620" y="17251"/>
                    <a:pt x="6620" y="16904"/>
                  </a:cubicBezTo>
                  <a:lnTo>
                    <a:pt x="6620" y="16760"/>
                  </a:lnTo>
                  <a:cubicBezTo>
                    <a:pt x="6620" y="16760"/>
                    <a:pt x="6620" y="16760"/>
                    <a:pt x="6620" y="16745"/>
                  </a:cubicBezTo>
                  <a:cubicBezTo>
                    <a:pt x="6658" y="16254"/>
                    <a:pt x="7213" y="15864"/>
                    <a:pt x="7844" y="1586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AC4FC16-1C84-45F0-8509-8E9F19C03169}"/>
                </a:ext>
              </a:extLst>
            </p:cNvPr>
            <p:cNvSpPr/>
            <p:nvPr/>
          </p:nvSpPr>
          <p:spPr>
            <a:xfrm>
              <a:off x="6527799" y="14719301"/>
              <a:ext cx="1437675" cy="188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18613" y="15895"/>
                  </a:moveTo>
                  <a:lnTo>
                    <a:pt x="21600" y="15895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5895"/>
                  </a:lnTo>
                  <a:lnTo>
                    <a:pt x="13749" y="15895"/>
                  </a:lnTo>
                  <a:cubicBezTo>
                    <a:pt x="14362" y="15895"/>
                    <a:pt x="14879" y="16258"/>
                    <a:pt x="14879" y="16723"/>
                  </a:cubicBezTo>
                  <a:cubicBezTo>
                    <a:pt x="14879" y="16723"/>
                    <a:pt x="14879" y="16723"/>
                    <a:pt x="14879" y="16737"/>
                  </a:cubicBezTo>
                  <a:lnTo>
                    <a:pt x="14879" y="16897"/>
                  </a:lnTo>
                  <a:cubicBezTo>
                    <a:pt x="14879" y="17260"/>
                    <a:pt x="14668" y="17579"/>
                    <a:pt x="14304" y="17826"/>
                  </a:cubicBezTo>
                  <a:cubicBezTo>
                    <a:pt x="13711" y="18232"/>
                    <a:pt x="13328" y="18842"/>
                    <a:pt x="13366" y="19495"/>
                  </a:cubicBezTo>
                  <a:cubicBezTo>
                    <a:pt x="13423" y="20584"/>
                    <a:pt x="14611" y="21498"/>
                    <a:pt x="16047" y="21542"/>
                  </a:cubicBezTo>
                  <a:cubicBezTo>
                    <a:pt x="17655" y="21600"/>
                    <a:pt x="18996" y="20627"/>
                    <a:pt x="18996" y="19408"/>
                  </a:cubicBezTo>
                  <a:cubicBezTo>
                    <a:pt x="18996" y="18769"/>
                    <a:pt x="18632" y="18203"/>
                    <a:pt x="18038" y="17811"/>
                  </a:cubicBezTo>
                  <a:cubicBezTo>
                    <a:pt x="17694" y="17579"/>
                    <a:pt x="17483" y="17231"/>
                    <a:pt x="17483" y="16882"/>
                  </a:cubicBezTo>
                  <a:lnTo>
                    <a:pt x="17483" y="16737"/>
                  </a:lnTo>
                  <a:cubicBezTo>
                    <a:pt x="17483" y="16737"/>
                    <a:pt x="17483" y="16737"/>
                    <a:pt x="17483" y="16723"/>
                  </a:cubicBezTo>
                  <a:cubicBezTo>
                    <a:pt x="17483" y="16258"/>
                    <a:pt x="18019" y="15895"/>
                    <a:pt x="18613" y="1589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2" name="Graphic 19" descr="Basketball">
            <a:extLst>
              <a:ext uri="{FF2B5EF4-FFF2-40B4-BE49-F238E27FC236}">
                <a16:creationId xmlns:a16="http://schemas.microsoft.com/office/drawing/2014/main" id="{77FFA444-5892-4869-9449-1512D816D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93614" y="1965689"/>
            <a:ext cx="421415" cy="421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20" descr="Planet">
            <a:extLst>
              <a:ext uri="{FF2B5EF4-FFF2-40B4-BE49-F238E27FC236}">
                <a16:creationId xmlns:a16="http://schemas.microsoft.com/office/drawing/2014/main" id="{D46ED1A2-B205-4A77-9834-35EB2D7A57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19178" y="2796704"/>
            <a:ext cx="421415" cy="421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22" descr="Books">
            <a:extLst>
              <a:ext uri="{FF2B5EF4-FFF2-40B4-BE49-F238E27FC236}">
                <a16:creationId xmlns:a16="http://schemas.microsoft.com/office/drawing/2014/main" id="{CA573E7B-2F35-4D4B-AAF6-78734478DB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9178" y="4498151"/>
            <a:ext cx="421415" cy="421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23" descr="Mathematics">
            <a:extLst>
              <a:ext uri="{FF2B5EF4-FFF2-40B4-BE49-F238E27FC236}">
                <a16:creationId xmlns:a16="http://schemas.microsoft.com/office/drawing/2014/main" id="{827F9B39-AE1D-4440-9ECB-ED9A6AE410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3614" y="3644114"/>
            <a:ext cx="421415" cy="421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DF8959C9-FB5B-46A6-8BB2-E0D525DB59B8}"/>
              </a:ext>
            </a:extLst>
          </p:cNvPr>
          <p:cNvGrpSpPr/>
          <p:nvPr/>
        </p:nvGrpSpPr>
        <p:grpSpPr>
          <a:xfrm>
            <a:off x="1658767" y="1494055"/>
            <a:ext cx="2194560" cy="1260003"/>
            <a:chOff x="332936" y="2555951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0862F-5293-462C-8A2A-BE5E76B1F0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F4DBBD-8602-4C06-B1A8-0F1F7675072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362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4-Piece Vertical Puzzle Pencil – Slide Template</vt:lpstr>
      <vt:lpstr>4-Piece Vertical Puzzle Pencil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4-Piece Vertical Puzzle Pencil</dc:title>
  <dc:creator>PresentationGO.com</dc:creator>
  <dc:description>© Copyright PresentationGO.com</dc:description>
  <dcterms:created xsi:type="dcterms:W3CDTF">2014-11-26T05:14:11Z</dcterms:created>
  <dcterms:modified xsi:type="dcterms:W3CDTF">2021-11-17T04:26:15Z</dcterms:modified>
  <cp:category>Graphics &amp; Metaphors</cp:category>
</cp:coreProperties>
</file>